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g" ContentType="image/jpg"/>
  <Override PartName="/ppt/media/image9.jpg" ContentType="image/jpg"/>
  <Override PartName="/ppt/media/image24.jpg" ContentType="image/jpg"/>
  <Override PartName="/ppt/media/image27.jpg" ContentType="image/jp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3"/>
  </p:notesMasterIdLst>
  <p:handoutMasterIdLst>
    <p:handoutMasterId r:id="rId364"/>
  </p:handoutMasterIdLst>
  <p:sldIdLst>
    <p:sldId id="449" r:id="rId2"/>
    <p:sldId id="472" r:id="rId3"/>
    <p:sldId id="589" r:id="rId4"/>
    <p:sldId id="261" r:id="rId5"/>
    <p:sldId id="264" r:id="rId6"/>
    <p:sldId id="267" r:id="rId7"/>
    <p:sldId id="268" r:id="rId8"/>
    <p:sldId id="312" r:id="rId9"/>
    <p:sldId id="311" r:id="rId10"/>
    <p:sldId id="270" r:id="rId11"/>
    <p:sldId id="291" r:id="rId12"/>
    <p:sldId id="293" r:id="rId13"/>
    <p:sldId id="295" r:id="rId14"/>
    <p:sldId id="313" r:id="rId15"/>
    <p:sldId id="314" r:id="rId16"/>
    <p:sldId id="296" r:id="rId17"/>
    <p:sldId id="297" r:id="rId18"/>
    <p:sldId id="315" r:id="rId19"/>
    <p:sldId id="298" r:id="rId20"/>
    <p:sldId id="299" r:id="rId21"/>
    <p:sldId id="300" r:id="rId22"/>
    <p:sldId id="301" r:id="rId23"/>
    <p:sldId id="302" r:id="rId24"/>
    <p:sldId id="303" r:id="rId25"/>
    <p:sldId id="304" r:id="rId26"/>
    <p:sldId id="307" r:id="rId27"/>
    <p:sldId id="308" r:id="rId28"/>
    <p:sldId id="470" r:id="rId29"/>
    <p:sldId id="317" r:id="rId30"/>
    <p:sldId id="325" r:id="rId31"/>
    <p:sldId id="326" r:id="rId32"/>
    <p:sldId id="343" r:id="rId33"/>
    <p:sldId id="316" r:id="rId34"/>
    <p:sldId id="328" r:id="rId35"/>
    <p:sldId id="329" r:id="rId36"/>
    <p:sldId id="330" r:id="rId37"/>
    <p:sldId id="331" r:id="rId38"/>
    <p:sldId id="327" r:id="rId39"/>
    <p:sldId id="320" r:id="rId40"/>
    <p:sldId id="321" r:id="rId41"/>
    <p:sldId id="322" r:id="rId42"/>
    <p:sldId id="323" r:id="rId43"/>
    <p:sldId id="338" r:id="rId44"/>
    <p:sldId id="344" r:id="rId45"/>
    <p:sldId id="590" r:id="rId46"/>
    <p:sldId id="337" r:id="rId47"/>
    <p:sldId id="450" r:id="rId48"/>
    <p:sldId id="678" r:id="rId49"/>
    <p:sldId id="679" r:id="rId50"/>
    <p:sldId id="681" r:id="rId51"/>
    <p:sldId id="682" r:id="rId52"/>
    <p:sldId id="451" r:id="rId53"/>
    <p:sldId id="453" r:id="rId54"/>
    <p:sldId id="683" r:id="rId55"/>
    <p:sldId id="684" r:id="rId56"/>
    <p:sldId id="685" r:id="rId57"/>
    <p:sldId id="335" r:id="rId58"/>
    <p:sldId id="336" r:id="rId59"/>
    <p:sldId id="341" r:id="rId60"/>
    <p:sldId id="687" r:id="rId61"/>
    <p:sldId id="363" r:id="rId62"/>
    <p:sldId id="692" r:id="rId63"/>
    <p:sldId id="680" r:id="rId64"/>
    <p:sldId id="364" r:id="rId65"/>
    <p:sldId id="401" r:id="rId66"/>
    <p:sldId id="402" r:id="rId67"/>
    <p:sldId id="403" r:id="rId68"/>
    <p:sldId id="404" r:id="rId69"/>
    <p:sldId id="405" r:id="rId70"/>
    <p:sldId id="406" r:id="rId71"/>
    <p:sldId id="407" r:id="rId72"/>
    <p:sldId id="409" r:id="rId73"/>
    <p:sldId id="408" r:id="rId74"/>
    <p:sldId id="688" r:id="rId75"/>
    <p:sldId id="410" r:id="rId76"/>
    <p:sldId id="411" r:id="rId77"/>
    <p:sldId id="412" r:id="rId78"/>
    <p:sldId id="691" r:id="rId79"/>
    <p:sldId id="413" r:id="rId80"/>
    <p:sldId id="414" r:id="rId81"/>
    <p:sldId id="469" r:id="rId82"/>
    <p:sldId id="434" r:id="rId83"/>
    <p:sldId id="425" r:id="rId84"/>
    <p:sldId id="435" r:id="rId85"/>
    <p:sldId id="447" r:id="rId86"/>
    <p:sldId id="433" r:id="rId87"/>
    <p:sldId id="436" r:id="rId88"/>
    <p:sldId id="426" r:id="rId89"/>
    <p:sldId id="427" r:id="rId90"/>
    <p:sldId id="428" r:id="rId91"/>
    <p:sldId id="430" r:id="rId92"/>
    <p:sldId id="431" r:id="rId93"/>
    <p:sldId id="416" r:id="rId94"/>
    <p:sldId id="417" r:id="rId95"/>
    <p:sldId id="418" r:id="rId96"/>
    <p:sldId id="419" r:id="rId97"/>
    <p:sldId id="420" r:id="rId98"/>
    <p:sldId id="421" r:id="rId99"/>
    <p:sldId id="422" r:id="rId100"/>
    <p:sldId id="423" r:id="rId101"/>
    <p:sldId id="424" r:id="rId102"/>
    <p:sldId id="438" r:id="rId103"/>
    <p:sldId id="439" r:id="rId104"/>
    <p:sldId id="440" r:id="rId105"/>
    <p:sldId id="441" r:id="rId106"/>
    <p:sldId id="442" r:id="rId107"/>
    <p:sldId id="443" r:id="rId108"/>
    <p:sldId id="444" r:id="rId109"/>
    <p:sldId id="445" r:id="rId110"/>
    <p:sldId id="446" r:id="rId111"/>
    <p:sldId id="465" r:id="rId112"/>
    <p:sldId id="437" r:id="rId113"/>
    <p:sldId id="432" r:id="rId114"/>
    <p:sldId id="468" r:id="rId115"/>
    <p:sldId id="467" r:id="rId116"/>
    <p:sldId id="466" r:id="rId117"/>
    <p:sldId id="591" r:id="rId118"/>
    <p:sldId id="593" r:id="rId119"/>
    <p:sldId id="368" r:id="rId120"/>
    <p:sldId id="372" r:id="rId121"/>
    <p:sldId id="458" r:id="rId122"/>
    <p:sldId id="475" r:id="rId123"/>
    <p:sldId id="686" r:id="rId124"/>
    <p:sldId id="460" r:id="rId125"/>
    <p:sldId id="373" r:id="rId126"/>
    <p:sldId id="374" r:id="rId127"/>
    <p:sldId id="375" r:id="rId128"/>
    <p:sldId id="376" r:id="rId129"/>
    <p:sldId id="459" r:id="rId130"/>
    <p:sldId id="461" r:id="rId131"/>
    <p:sldId id="377" r:id="rId132"/>
    <p:sldId id="378" r:id="rId133"/>
    <p:sldId id="694" r:id="rId134"/>
    <p:sldId id="586" r:id="rId135"/>
    <p:sldId id="693" r:id="rId136"/>
    <p:sldId id="383" r:id="rId137"/>
    <p:sldId id="384" r:id="rId138"/>
    <p:sldId id="697" r:id="rId139"/>
    <p:sldId id="695" r:id="rId140"/>
    <p:sldId id="462" r:id="rId141"/>
    <p:sldId id="463" r:id="rId142"/>
    <p:sldId id="464" r:id="rId143"/>
    <p:sldId id="508" r:id="rId144"/>
    <p:sldId id="696" r:id="rId145"/>
    <p:sldId id="379" r:id="rId146"/>
    <p:sldId id="385" r:id="rId147"/>
    <p:sldId id="698" r:id="rId148"/>
    <p:sldId id="386" r:id="rId149"/>
    <p:sldId id="509" r:id="rId150"/>
    <p:sldId id="594" r:id="rId151"/>
    <p:sldId id="387" r:id="rId152"/>
    <p:sldId id="699" r:id="rId153"/>
    <p:sldId id="388" r:id="rId154"/>
    <p:sldId id="389" r:id="rId155"/>
    <p:sldId id="390" r:id="rId156"/>
    <p:sldId id="391" r:id="rId157"/>
    <p:sldId id="457" r:id="rId158"/>
    <p:sldId id="700" r:id="rId159"/>
    <p:sldId id="701" r:id="rId160"/>
    <p:sldId id="511" r:id="rId161"/>
    <p:sldId id="595" r:id="rId162"/>
    <p:sldId id="512" r:id="rId163"/>
    <p:sldId id="597" r:id="rId164"/>
    <p:sldId id="588" r:id="rId165"/>
    <p:sldId id="667" r:id="rId166"/>
    <p:sldId id="668" r:id="rId167"/>
    <p:sldId id="669" r:id="rId168"/>
    <p:sldId id="670" r:id="rId169"/>
    <p:sldId id="671" r:id="rId170"/>
    <p:sldId id="672" r:id="rId171"/>
    <p:sldId id="673" r:id="rId172"/>
    <p:sldId id="674" r:id="rId173"/>
    <p:sldId id="675" r:id="rId174"/>
    <p:sldId id="690" r:id="rId175"/>
    <p:sldId id="702" r:id="rId176"/>
    <p:sldId id="703" r:id="rId177"/>
    <p:sldId id="704" r:id="rId178"/>
    <p:sldId id="705" r:id="rId179"/>
    <p:sldId id="706" r:id="rId180"/>
    <p:sldId id="707" r:id="rId181"/>
    <p:sldId id="708" r:id="rId182"/>
    <p:sldId id="709" r:id="rId183"/>
    <p:sldId id="710" r:id="rId184"/>
    <p:sldId id="711" r:id="rId185"/>
    <p:sldId id="712" r:id="rId186"/>
    <p:sldId id="713" r:id="rId187"/>
    <p:sldId id="714" r:id="rId188"/>
    <p:sldId id="715" r:id="rId189"/>
    <p:sldId id="716" r:id="rId190"/>
    <p:sldId id="717" r:id="rId191"/>
    <p:sldId id="718" r:id="rId192"/>
    <p:sldId id="719" r:id="rId193"/>
    <p:sldId id="720" r:id="rId194"/>
    <p:sldId id="721" r:id="rId195"/>
    <p:sldId id="722" r:id="rId196"/>
    <p:sldId id="723" r:id="rId197"/>
    <p:sldId id="471" r:id="rId198"/>
    <p:sldId id="476" r:id="rId199"/>
    <p:sldId id="477" r:id="rId200"/>
    <p:sldId id="478" r:id="rId201"/>
    <p:sldId id="479" r:id="rId202"/>
    <p:sldId id="480" r:id="rId203"/>
    <p:sldId id="481" r:id="rId204"/>
    <p:sldId id="483" r:id="rId205"/>
    <p:sldId id="484" r:id="rId206"/>
    <p:sldId id="485" r:id="rId207"/>
    <p:sldId id="598" r:id="rId208"/>
    <p:sldId id="599" r:id="rId209"/>
    <p:sldId id="600" r:id="rId210"/>
    <p:sldId id="601" r:id="rId211"/>
    <p:sldId id="602" r:id="rId212"/>
    <p:sldId id="603" r:id="rId213"/>
    <p:sldId id="689" r:id="rId214"/>
    <p:sldId id="486" r:id="rId215"/>
    <p:sldId id="482" r:id="rId216"/>
    <p:sldId id="487" r:id="rId217"/>
    <p:sldId id="489" r:id="rId218"/>
    <p:sldId id="488" r:id="rId219"/>
    <p:sldId id="490" r:id="rId220"/>
    <p:sldId id="491" r:id="rId221"/>
    <p:sldId id="492" r:id="rId222"/>
    <p:sldId id="493" r:id="rId223"/>
    <p:sldId id="494" r:id="rId224"/>
    <p:sldId id="495" r:id="rId225"/>
    <p:sldId id="496" r:id="rId226"/>
    <p:sldId id="497" r:id="rId227"/>
    <p:sldId id="499" r:id="rId228"/>
    <p:sldId id="500" r:id="rId229"/>
    <p:sldId id="501" r:id="rId230"/>
    <p:sldId id="502" r:id="rId231"/>
    <p:sldId id="503" r:id="rId232"/>
    <p:sldId id="504" r:id="rId233"/>
    <p:sldId id="505" r:id="rId234"/>
    <p:sldId id="506" r:id="rId235"/>
    <p:sldId id="513" r:id="rId236"/>
    <p:sldId id="515" r:id="rId237"/>
    <p:sldId id="516" r:id="rId238"/>
    <p:sldId id="517" r:id="rId239"/>
    <p:sldId id="518" r:id="rId240"/>
    <p:sldId id="519" r:id="rId241"/>
    <p:sldId id="520" r:id="rId242"/>
    <p:sldId id="521" r:id="rId243"/>
    <p:sldId id="523" r:id="rId244"/>
    <p:sldId id="522" r:id="rId245"/>
    <p:sldId id="524" r:id="rId246"/>
    <p:sldId id="525" r:id="rId247"/>
    <p:sldId id="526" r:id="rId248"/>
    <p:sldId id="527" r:id="rId249"/>
    <p:sldId id="528" r:id="rId250"/>
    <p:sldId id="530" r:id="rId251"/>
    <p:sldId id="529" r:id="rId252"/>
    <p:sldId id="531" r:id="rId253"/>
    <p:sldId id="536" r:id="rId254"/>
    <p:sldId id="532" r:id="rId255"/>
    <p:sldId id="537" r:id="rId256"/>
    <p:sldId id="538" r:id="rId257"/>
    <p:sldId id="539" r:id="rId258"/>
    <p:sldId id="540" r:id="rId259"/>
    <p:sldId id="541" r:id="rId260"/>
    <p:sldId id="542" r:id="rId261"/>
    <p:sldId id="665" r:id="rId262"/>
    <p:sldId id="666" r:id="rId263"/>
    <p:sldId id="543" r:id="rId264"/>
    <p:sldId id="551" r:id="rId265"/>
    <p:sldId id="553" r:id="rId266"/>
    <p:sldId id="583" r:id="rId267"/>
    <p:sldId id="554" r:id="rId268"/>
    <p:sldId id="556" r:id="rId269"/>
    <p:sldId id="557" r:id="rId270"/>
    <p:sldId id="566" r:id="rId271"/>
    <p:sldId id="555" r:id="rId272"/>
    <p:sldId id="581" r:id="rId273"/>
    <p:sldId id="604" r:id="rId274"/>
    <p:sldId id="582" r:id="rId275"/>
    <p:sldId id="549" r:id="rId276"/>
    <p:sldId id="550" r:id="rId277"/>
    <p:sldId id="546" r:id="rId278"/>
    <p:sldId id="563" r:id="rId279"/>
    <p:sldId id="562" r:id="rId280"/>
    <p:sldId id="564" r:id="rId281"/>
    <p:sldId id="565" r:id="rId282"/>
    <p:sldId id="545" r:id="rId283"/>
    <p:sldId id="584" r:id="rId284"/>
    <p:sldId id="552" r:id="rId285"/>
    <p:sldId id="567" r:id="rId286"/>
    <p:sldId id="569" r:id="rId287"/>
    <p:sldId id="570" r:id="rId288"/>
    <p:sldId id="571" r:id="rId289"/>
    <p:sldId id="561" r:id="rId290"/>
    <p:sldId id="548" r:id="rId291"/>
    <p:sldId id="547" r:id="rId292"/>
    <p:sldId id="558" r:id="rId293"/>
    <p:sldId id="560" r:id="rId294"/>
    <p:sldId id="572" r:id="rId295"/>
    <p:sldId id="573" r:id="rId296"/>
    <p:sldId id="574" r:id="rId297"/>
    <p:sldId id="575" r:id="rId298"/>
    <p:sldId id="577" r:id="rId299"/>
    <p:sldId id="578" r:id="rId300"/>
    <p:sldId id="579" r:id="rId301"/>
    <p:sldId id="580" r:id="rId302"/>
    <p:sldId id="585" r:id="rId303"/>
    <p:sldId id="605" r:id="rId304"/>
    <p:sldId id="606" r:id="rId305"/>
    <p:sldId id="607" r:id="rId306"/>
    <p:sldId id="608" r:id="rId307"/>
    <p:sldId id="610" r:id="rId308"/>
    <p:sldId id="611" r:id="rId309"/>
    <p:sldId id="612" r:id="rId310"/>
    <p:sldId id="613" r:id="rId311"/>
    <p:sldId id="614" r:id="rId312"/>
    <p:sldId id="615" r:id="rId313"/>
    <p:sldId id="616" r:id="rId314"/>
    <p:sldId id="617" r:id="rId315"/>
    <p:sldId id="618" r:id="rId316"/>
    <p:sldId id="619" r:id="rId317"/>
    <p:sldId id="620" r:id="rId318"/>
    <p:sldId id="621" r:id="rId319"/>
    <p:sldId id="622" r:id="rId320"/>
    <p:sldId id="623" r:id="rId321"/>
    <p:sldId id="624" r:id="rId322"/>
    <p:sldId id="625" r:id="rId323"/>
    <p:sldId id="626" r:id="rId324"/>
    <p:sldId id="627" r:id="rId325"/>
    <p:sldId id="628" r:id="rId326"/>
    <p:sldId id="629" r:id="rId327"/>
    <p:sldId id="630" r:id="rId328"/>
    <p:sldId id="631" r:id="rId329"/>
    <p:sldId id="632" r:id="rId330"/>
    <p:sldId id="633" r:id="rId331"/>
    <p:sldId id="634" r:id="rId332"/>
    <p:sldId id="635" r:id="rId333"/>
    <p:sldId id="636" r:id="rId334"/>
    <p:sldId id="637" r:id="rId335"/>
    <p:sldId id="638" r:id="rId336"/>
    <p:sldId id="639" r:id="rId337"/>
    <p:sldId id="640" r:id="rId338"/>
    <p:sldId id="641" r:id="rId339"/>
    <p:sldId id="642" r:id="rId340"/>
    <p:sldId id="643" r:id="rId341"/>
    <p:sldId id="644" r:id="rId342"/>
    <p:sldId id="645" r:id="rId343"/>
    <p:sldId id="646" r:id="rId344"/>
    <p:sldId id="647" r:id="rId345"/>
    <p:sldId id="648" r:id="rId346"/>
    <p:sldId id="649" r:id="rId347"/>
    <p:sldId id="650" r:id="rId348"/>
    <p:sldId id="651" r:id="rId349"/>
    <p:sldId id="652" r:id="rId350"/>
    <p:sldId id="653" r:id="rId351"/>
    <p:sldId id="654" r:id="rId352"/>
    <p:sldId id="655" r:id="rId353"/>
    <p:sldId id="656" r:id="rId354"/>
    <p:sldId id="657" r:id="rId355"/>
    <p:sldId id="658" r:id="rId356"/>
    <p:sldId id="659" r:id="rId357"/>
    <p:sldId id="660" r:id="rId358"/>
    <p:sldId id="661" r:id="rId359"/>
    <p:sldId id="662" r:id="rId360"/>
    <p:sldId id="663" r:id="rId361"/>
    <p:sldId id="664" r:id="rId362"/>
  </p:sldIdLst>
  <p:sldSz cx="9144000" cy="6858000" type="screen4x3"/>
  <p:notesSz cx="9866313" cy="67357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6" autoAdjust="0"/>
    <p:restoredTop sz="83146" autoAdjust="0"/>
  </p:normalViewPr>
  <p:slideViewPr>
    <p:cSldViewPr>
      <p:cViewPr varScale="1">
        <p:scale>
          <a:sx n="72" d="100"/>
          <a:sy n="72" d="100"/>
        </p:scale>
        <p:origin x="2074" y="53"/>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viewProps" Target="viewProps.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slide" Target="slides/slide35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275729" cy="3362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88953" y="2"/>
            <a:ext cx="4275729" cy="336203"/>
          </a:xfrm>
          <a:prstGeom prst="rect">
            <a:avLst/>
          </a:prstGeom>
        </p:spPr>
        <p:txBody>
          <a:bodyPr vert="horz" lIns="91440" tIns="45720" rIns="91440" bIns="45720" rtlCol="0"/>
          <a:lstStyle>
            <a:lvl1pPr algn="r">
              <a:defRPr sz="1200"/>
            </a:lvl1pPr>
          </a:lstStyle>
          <a:p>
            <a:fld id="{9EB6A529-D6E6-4D8C-AE3D-F1188B78910E}" type="datetimeFigureOut">
              <a:rPr lang="en-US" smtClean="0"/>
              <a:t>12/3/2021</a:t>
            </a:fld>
            <a:endParaRPr lang="en-US"/>
          </a:p>
        </p:txBody>
      </p:sp>
      <p:sp>
        <p:nvSpPr>
          <p:cNvPr id="4" name="Footer Placeholder 3"/>
          <p:cNvSpPr>
            <a:spLocks noGrp="1"/>
          </p:cNvSpPr>
          <p:nvPr>
            <p:ph type="ftr" sz="quarter" idx="2"/>
          </p:nvPr>
        </p:nvSpPr>
        <p:spPr>
          <a:xfrm>
            <a:off x="0" y="6398101"/>
            <a:ext cx="4275729" cy="3362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88953" y="6398101"/>
            <a:ext cx="4275729" cy="336203"/>
          </a:xfrm>
          <a:prstGeom prst="rect">
            <a:avLst/>
          </a:prstGeom>
        </p:spPr>
        <p:txBody>
          <a:bodyPr vert="horz" lIns="91440" tIns="45720" rIns="91440" bIns="45720" rtlCol="0" anchor="b"/>
          <a:lstStyle>
            <a:lvl1pPr algn="r">
              <a:defRPr sz="1200"/>
            </a:lvl1pPr>
          </a:lstStyle>
          <a:p>
            <a:fld id="{104313D1-68AA-4C3B-8894-5E34228AD447}" type="slidenum">
              <a:rPr lang="en-US" smtClean="0"/>
              <a:t>‹#›</a:t>
            </a:fld>
            <a:endParaRPr lang="en-US"/>
          </a:p>
        </p:txBody>
      </p:sp>
    </p:spTree>
    <p:extLst>
      <p:ext uri="{BB962C8B-B14F-4D97-AF65-F5344CB8AC3E}">
        <p14:creationId xmlns:p14="http://schemas.microsoft.com/office/powerpoint/2010/main" val="519602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5402" cy="336788"/>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589199" y="0"/>
            <a:ext cx="4275402" cy="336788"/>
          </a:xfrm>
          <a:prstGeom prst="rect">
            <a:avLst/>
          </a:prstGeom>
        </p:spPr>
        <p:txBody>
          <a:bodyPr vert="horz" lIns="96661" tIns="48331" rIns="96661" bIns="48331" rtlCol="0"/>
          <a:lstStyle>
            <a:lvl1pPr algn="r">
              <a:defRPr sz="1300"/>
            </a:lvl1pPr>
          </a:lstStyle>
          <a:p>
            <a:fld id="{5F023265-4169-4F75-AF55-20D41F8A202B}" type="datetimeFigureOut">
              <a:rPr lang="en-US" smtClean="0"/>
              <a:t>12/3/2021</a:t>
            </a:fld>
            <a:endParaRPr lang="en-US"/>
          </a:p>
        </p:txBody>
      </p:sp>
      <p:sp>
        <p:nvSpPr>
          <p:cNvPr id="4" name="Slide Image Placeholder 3"/>
          <p:cNvSpPr>
            <a:spLocks noGrp="1" noRot="1" noChangeAspect="1"/>
          </p:cNvSpPr>
          <p:nvPr>
            <p:ph type="sldImg" idx="2"/>
          </p:nvPr>
        </p:nvSpPr>
        <p:spPr>
          <a:xfrm>
            <a:off x="3249613" y="506413"/>
            <a:ext cx="3368675" cy="2525712"/>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86632" y="3199489"/>
            <a:ext cx="7893050" cy="303109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97416"/>
            <a:ext cx="4275402" cy="336788"/>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589199" y="6397416"/>
            <a:ext cx="4275402" cy="336788"/>
          </a:xfrm>
          <a:prstGeom prst="rect">
            <a:avLst/>
          </a:prstGeom>
        </p:spPr>
        <p:txBody>
          <a:bodyPr vert="horz" lIns="96661" tIns="48331" rIns="96661" bIns="48331" rtlCol="0" anchor="b"/>
          <a:lstStyle>
            <a:lvl1pPr algn="r">
              <a:defRPr sz="1300"/>
            </a:lvl1pPr>
          </a:lstStyle>
          <a:p>
            <a:fld id="{D4693D25-9BF5-4655-B243-8DD2B8176D74}" type="slidenum">
              <a:rPr lang="en-US" smtClean="0"/>
              <a:t>‹#›</a:t>
            </a:fld>
            <a:endParaRPr lang="en-US"/>
          </a:p>
        </p:txBody>
      </p:sp>
    </p:spTree>
    <p:extLst>
      <p:ext uri="{BB962C8B-B14F-4D97-AF65-F5344CB8AC3E}">
        <p14:creationId xmlns:p14="http://schemas.microsoft.com/office/powerpoint/2010/main" val="1851186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693D25-9BF5-4655-B243-8DD2B8176D74}" type="slidenum">
              <a:rPr lang="en-US" smtClean="0"/>
              <a:t>1</a:t>
            </a:fld>
            <a:endParaRPr lang="en-US"/>
          </a:p>
        </p:txBody>
      </p:sp>
    </p:spTree>
    <p:extLst>
      <p:ext uri="{BB962C8B-B14F-4D97-AF65-F5344CB8AC3E}">
        <p14:creationId xmlns:p14="http://schemas.microsoft.com/office/powerpoint/2010/main" val="148262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B9111F-5977-4303-B2EC-256C24C40FE4}" type="slidenum">
              <a:rPr lang="en-US" smtClean="0"/>
              <a:t>10</a:t>
            </a:fld>
            <a:endParaRPr lang="en-US"/>
          </a:p>
        </p:txBody>
      </p:sp>
    </p:spTree>
    <p:extLst>
      <p:ext uri="{BB962C8B-B14F-4D97-AF65-F5344CB8AC3E}">
        <p14:creationId xmlns:p14="http://schemas.microsoft.com/office/powerpoint/2010/main" val="2297126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DH8C2 học tới đây</a:t>
            </a:r>
          </a:p>
        </p:txBody>
      </p:sp>
      <p:sp>
        <p:nvSpPr>
          <p:cNvPr id="4" name="Slide Number Placeholder 3"/>
          <p:cNvSpPr>
            <a:spLocks noGrp="1"/>
          </p:cNvSpPr>
          <p:nvPr>
            <p:ph type="sldNum" sz="quarter" idx="5"/>
          </p:nvPr>
        </p:nvSpPr>
        <p:spPr/>
        <p:txBody>
          <a:bodyPr/>
          <a:lstStyle/>
          <a:p>
            <a:fld id="{D4693D25-9BF5-4655-B243-8DD2B8176D74}" type="slidenum">
              <a:rPr lang="en-US" smtClean="0"/>
              <a:t>161</a:t>
            </a:fld>
            <a:endParaRPr lang="en-US"/>
          </a:p>
        </p:txBody>
      </p:sp>
    </p:spTree>
    <p:extLst>
      <p:ext uri="{BB962C8B-B14F-4D97-AF65-F5344CB8AC3E}">
        <p14:creationId xmlns:p14="http://schemas.microsoft.com/office/powerpoint/2010/main" val="382691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a:solidFill>
                  <a:srgbClr val="7A9799"/>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a:solidFill>
                  <a:srgbClr val="7A9799"/>
                </a:solidFill>
                <a:latin typeface="Tahoma"/>
                <a:cs typeface="Tahom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a:solidFill>
                  <a:srgbClr val="7A9799"/>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6" name="bk object 16"/>
          <p:cNvSpPr/>
          <p:nvPr/>
        </p:nvSpPr>
        <p:spPr>
          <a:xfrm>
            <a:off x="148589" y="6388100"/>
            <a:ext cx="8832850" cy="309880"/>
          </a:xfrm>
          <a:custGeom>
            <a:avLst/>
            <a:gdLst/>
            <a:ahLst/>
            <a:cxnLst/>
            <a:rect l="l" t="t" r="r" b="b"/>
            <a:pathLst>
              <a:path w="8832850" h="309879">
                <a:moveTo>
                  <a:pt x="8832850" y="0"/>
                </a:moveTo>
                <a:lnTo>
                  <a:pt x="0" y="0"/>
                </a:lnTo>
                <a:lnTo>
                  <a:pt x="0" y="309880"/>
                </a:lnTo>
                <a:lnTo>
                  <a:pt x="8832850" y="309880"/>
                </a:lnTo>
                <a:lnTo>
                  <a:pt x="8832850" y="0"/>
                </a:lnTo>
                <a:close/>
              </a:path>
            </a:pathLst>
          </a:custGeom>
          <a:solidFill>
            <a:srgbClr val="8BACAD"/>
          </a:solidFill>
        </p:spPr>
        <p:txBody>
          <a:bodyPr wrap="square" lIns="0" tIns="0" rIns="0" bIns="0" rtlCol="0">
            <a:spAutoFit/>
          </a:bodyPr>
          <a:lstStyle/>
          <a:p>
            <a:endParaRPr/>
          </a:p>
        </p:txBody>
      </p:sp>
      <p:sp>
        <p:nvSpPr>
          <p:cNvPr id="17" name="bk object 17"/>
          <p:cNvSpPr/>
          <p:nvPr/>
        </p:nvSpPr>
        <p:spPr>
          <a:xfrm>
            <a:off x="152400" y="154939"/>
            <a:ext cx="8832850" cy="6548120"/>
          </a:xfrm>
          <a:custGeom>
            <a:avLst/>
            <a:gdLst/>
            <a:ahLst/>
            <a:cxnLst/>
            <a:rect l="l" t="t" r="r" b="b"/>
            <a:pathLst>
              <a:path w="8832850" h="6548120">
                <a:moveTo>
                  <a:pt x="4415790" y="6548119"/>
                </a:moveTo>
                <a:lnTo>
                  <a:pt x="0" y="6548119"/>
                </a:lnTo>
                <a:lnTo>
                  <a:pt x="0" y="0"/>
                </a:lnTo>
                <a:lnTo>
                  <a:pt x="8832850" y="0"/>
                </a:lnTo>
                <a:lnTo>
                  <a:pt x="8832850" y="6548119"/>
                </a:lnTo>
                <a:lnTo>
                  <a:pt x="4415790" y="6548119"/>
                </a:lnTo>
                <a:close/>
              </a:path>
            </a:pathLst>
          </a:custGeom>
          <a:ln w="9344">
            <a:solidFill>
              <a:srgbClr val="7A9799"/>
            </a:solidFill>
          </a:ln>
        </p:spPr>
        <p:txBody>
          <a:bodyPr wrap="square" lIns="0" tIns="0" rIns="0" bIns="0" rtlCol="0">
            <a:spAutoFit/>
          </a:bodyPr>
          <a:lstStyle/>
          <a:p>
            <a:endParaRPr/>
          </a:p>
        </p:txBody>
      </p:sp>
      <p:sp>
        <p:nvSpPr>
          <p:cNvPr id="18" name="bk object 18"/>
          <p:cNvSpPr/>
          <p:nvPr/>
        </p:nvSpPr>
        <p:spPr>
          <a:xfrm>
            <a:off x="152400" y="1276350"/>
            <a:ext cx="455930" cy="0"/>
          </a:xfrm>
          <a:custGeom>
            <a:avLst/>
            <a:gdLst/>
            <a:ahLst/>
            <a:cxnLst/>
            <a:rect l="l" t="t" r="r" b="b"/>
            <a:pathLst>
              <a:path w="455930">
                <a:moveTo>
                  <a:pt x="0" y="0"/>
                </a:moveTo>
                <a:lnTo>
                  <a:pt x="455930" y="0"/>
                </a:lnTo>
              </a:path>
            </a:pathLst>
          </a:custGeom>
          <a:ln w="8890">
            <a:solidFill>
              <a:srgbClr val="7A9799"/>
            </a:solidFill>
          </a:ln>
        </p:spPr>
        <p:txBody>
          <a:bodyPr wrap="square" lIns="0" tIns="0" rIns="0" bIns="0" rtlCol="0">
            <a:spAutoFit/>
          </a:bodyPr>
          <a:lstStyle/>
          <a:p>
            <a:endParaRPr/>
          </a:p>
        </p:txBody>
      </p:sp>
      <p:sp>
        <p:nvSpPr>
          <p:cNvPr id="19" name="bk object 19"/>
          <p:cNvSpPr/>
          <p:nvPr/>
        </p:nvSpPr>
        <p:spPr>
          <a:xfrm>
            <a:off x="2108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0" name="bk object 20"/>
          <p:cNvSpPr/>
          <p:nvPr/>
        </p:nvSpPr>
        <p:spPr>
          <a:xfrm>
            <a:off x="2882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1" name="bk object 21"/>
          <p:cNvSpPr/>
          <p:nvPr/>
        </p:nvSpPr>
        <p:spPr>
          <a:xfrm>
            <a:off x="346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2" name="bk object 22"/>
          <p:cNvSpPr/>
          <p:nvPr/>
        </p:nvSpPr>
        <p:spPr>
          <a:xfrm>
            <a:off x="5600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3" name="bk object 23"/>
          <p:cNvSpPr/>
          <p:nvPr/>
        </p:nvSpPr>
        <p:spPr>
          <a:xfrm>
            <a:off x="6184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4" name="bk object 24"/>
          <p:cNvSpPr/>
          <p:nvPr/>
        </p:nvSpPr>
        <p:spPr>
          <a:xfrm>
            <a:off x="6375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5" name="bk object 25"/>
          <p:cNvSpPr/>
          <p:nvPr/>
        </p:nvSpPr>
        <p:spPr>
          <a:xfrm>
            <a:off x="656590" y="1276350"/>
            <a:ext cx="436880" cy="0"/>
          </a:xfrm>
          <a:custGeom>
            <a:avLst/>
            <a:gdLst/>
            <a:ahLst/>
            <a:cxnLst/>
            <a:rect l="l" t="t" r="r" b="b"/>
            <a:pathLst>
              <a:path w="436880">
                <a:moveTo>
                  <a:pt x="0" y="0"/>
                </a:moveTo>
                <a:lnTo>
                  <a:pt x="436879" y="0"/>
                </a:lnTo>
              </a:path>
            </a:pathLst>
          </a:custGeom>
          <a:ln w="8890">
            <a:solidFill>
              <a:srgbClr val="7A9799"/>
            </a:solidFill>
          </a:ln>
        </p:spPr>
        <p:txBody>
          <a:bodyPr wrap="square" lIns="0" tIns="0" rIns="0" bIns="0" rtlCol="0">
            <a:spAutoFit/>
          </a:bodyPr>
          <a:lstStyle/>
          <a:p>
            <a:endParaRPr/>
          </a:p>
        </p:txBody>
      </p:sp>
      <p:sp>
        <p:nvSpPr>
          <p:cNvPr id="26" name="bk object 26"/>
          <p:cNvSpPr/>
          <p:nvPr/>
        </p:nvSpPr>
        <p:spPr>
          <a:xfrm>
            <a:off x="11036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7" name="bk object 27"/>
          <p:cNvSpPr/>
          <p:nvPr/>
        </p:nvSpPr>
        <p:spPr>
          <a:xfrm>
            <a:off x="112268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28" name="bk object 28"/>
          <p:cNvSpPr/>
          <p:nvPr/>
        </p:nvSpPr>
        <p:spPr>
          <a:xfrm>
            <a:off x="1141730" y="1276350"/>
            <a:ext cx="572770" cy="0"/>
          </a:xfrm>
          <a:custGeom>
            <a:avLst/>
            <a:gdLst/>
            <a:ahLst/>
            <a:cxnLst/>
            <a:rect l="l" t="t" r="r" b="b"/>
            <a:pathLst>
              <a:path w="572769">
                <a:moveTo>
                  <a:pt x="0" y="0"/>
                </a:moveTo>
                <a:lnTo>
                  <a:pt x="572769" y="0"/>
                </a:lnTo>
              </a:path>
            </a:pathLst>
          </a:custGeom>
          <a:ln w="8890">
            <a:solidFill>
              <a:srgbClr val="7A9799"/>
            </a:solidFill>
          </a:ln>
        </p:spPr>
        <p:txBody>
          <a:bodyPr wrap="square" lIns="0" tIns="0" rIns="0" bIns="0" rtlCol="0">
            <a:spAutoFit/>
          </a:bodyPr>
          <a:lstStyle/>
          <a:p>
            <a:endParaRPr/>
          </a:p>
        </p:txBody>
      </p:sp>
      <p:sp>
        <p:nvSpPr>
          <p:cNvPr id="29" name="bk object 29"/>
          <p:cNvSpPr/>
          <p:nvPr/>
        </p:nvSpPr>
        <p:spPr>
          <a:xfrm>
            <a:off x="14719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30" name="bk object 30"/>
          <p:cNvSpPr/>
          <p:nvPr/>
        </p:nvSpPr>
        <p:spPr>
          <a:xfrm>
            <a:off x="1724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1" name="bk object 31"/>
          <p:cNvSpPr/>
          <p:nvPr/>
        </p:nvSpPr>
        <p:spPr>
          <a:xfrm>
            <a:off x="17437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2" name="bk object 32"/>
          <p:cNvSpPr/>
          <p:nvPr/>
        </p:nvSpPr>
        <p:spPr>
          <a:xfrm>
            <a:off x="1762760" y="1276350"/>
            <a:ext cx="786130" cy="0"/>
          </a:xfrm>
          <a:custGeom>
            <a:avLst/>
            <a:gdLst/>
            <a:ahLst/>
            <a:cxnLst/>
            <a:rect l="l" t="t" r="r" b="b"/>
            <a:pathLst>
              <a:path w="786130">
                <a:moveTo>
                  <a:pt x="0" y="0"/>
                </a:moveTo>
                <a:lnTo>
                  <a:pt x="786129" y="0"/>
                </a:lnTo>
              </a:path>
            </a:pathLst>
          </a:custGeom>
          <a:ln w="8890">
            <a:solidFill>
              <a:srgbClr val="7A9799"/>
            </a:solidFill>
          </a:ln>
        </p:spPr>
        <p:txBody>
          <a:bodyPr wrap="square" lIns="0" tIns="0" rIns="0" bIns="0" rtlCol="0">
            <a:spAutoFit/>
          </a:bodyPr>
          <a:lstStyle/>
          <a:p>
            <a:endParaRPr/>
          </a:p>
        </p:txBody>
      </p:sp>
      <p:sp>
        <p:nvSpPr>
          <p:cNvPr id="33" name="bk object 33"/>
          <p:cNvSpPr/>
          <p:nvPr/>
        </p:nvSpPr>
        <p:spPr>
          <a:xfrm>
            <a:off x="18211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4" name="bk object 34"/>
          <p:cNvSpPr/>
          <p:nvPr/>
        </p:nvSpPr>
        <p:spPr>
          <a:xfrm>
            <a:off x="1879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5" name="bk object 35"/>
          <p:cNvSpPr/>
          <p:nvPr/>
        </p:nvSpPr>
        <p:spPr>
          <a:xfrm>
            <a:off x="20929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6" name="bk object 36"/>
          <p:cNvSpPr/>
          <p:nvPr/>
        </p:nvSpPr>
        <p:spPr>
          <a:xfrm>
            <a:off x="21513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7" name="bk object 37"/>
          <p:cNvSpPr/>
          <p:nvPr/>
        </p:nvSpPr>
        <p:spPr>
          <a:xfrm>
            <a:off x="2228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8" name="bk object 38"/>
          <p:cNvSpPr/>
          <p:nvPr/>
        </p:nvSpPr>
        <p:spPr>
          <a:xfrm>
            <a:off x="24422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9" name="bk object 39"/>
          <p:cNvSpPr/>
          <p:nvPr/>
        </p:nvSpPr>
        <p:spPr>
          <a:xfrm>
            <a:off x="25006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0" name="bk object 40"/>
          <p:cNvSpPr/>
          <p:nvPr/>
        </p:nvSpPr>
        <p:spPr>
          <a:xfrm>
            <a:off x="2559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1" name="bk object 41"/>
          <p:cNvSpPr/>
          <p:nvPr/>
        </p:nvSpPr>
        <p:spPr>
          <a:xfrm>
            <a:off x="2578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2" name="bk object 42"/>
          <p:cNvSpPr/>
          <p:nvPr/>
        </p:nvSpPr>
        <p:spPr>
          <a:xfrm>
            <a:off x="2597150" y="1276350"/>
            <a:ext cx="650240" cy="0"/>
          </a:xfrm>
          <a:custGeom>
            <a:avLst/>
            <a:gdLst/>
            <a:ahLst/>
            <a:cxnLst/>
            <a:rect l="l" t="t" r="r" b="b"/>
            <a:pathLst>
              <a:path w="650239">
                <a:moveTo>
                  <a:pt x="0" y="0"/>
                </a:moveTo>
                <a:lnTo>
                  <a:pt x="650239" y="0"/>
                </a:lnTo>
              </a:path>
            </a:pathLst>
          </a:custGeom>
          <a:ln w="8890">
            <a:solidFill>
              <a:srgbClr val="7A9799"/>
            </a:solidFill>
          </a:ln>
        </p:spPr>
        <p:txBody>
          <a:bodyPr wrap="square" lIns="0" tIns="0" rIns="0" bIns="0" rtlCol="0">
            <a:spAutoFit/>
          </a:bodyPr>
          <a:lstStyle/>
          <a:p>
            <a:endParaRPr/>
          </a:p>
        </p:txBody>
      </p:sp>
      <p:sp>
        <p:nvSpPr>
          <p:cNvPr id="43" name="bk object 43"/>
          <p:cNvSpPr/>
          <p:nvPr/>
        </p:nvSpPr>
        <p:spPr>
          <a:xfrm>
            <a:off x="27914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4" name="bk object 44"/>
          <p:cNvSpPr/>
          <p:nvPr/>
        </p:nvSpPr>
        <p:spPr>
          <a:xfrm>
            <a:off x="28498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5" name="bk object 45"/>
          <p:cNvSpPr/>
          <p:nvPr/>
        </p:nvSpPr>
        <p:spPr>
          <a:xfrm>
            <a:off x="2908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6" name="bk object 46"/>
          <p:cNvSpPr/>
          <p:nvPr/>
        </p:nvSpPr>
        <p:spPr>
          <a:xfrm>
            <a:off x="3121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7" name="bk object 47"/>
          <p:cNvSpPr/>
          <p:nvPr/>
        </p:nvSpPr>
        <p:spPr>
          <a:xfrm>
            <a:off x="31991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8" name="bk object 48"/>
          <p:cNvSpPr/>
          <p:nvPr/>
        </p:nvSpPr>
        <p:spPr>
          <a:xfrm>
            <a:off x="3257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9" name="bk object 49"/>
          <p:cNvSpPr/>
          <p:nvPr/>
        </p:nvSpPr>
        <p:spPr>
          <a:xfrm>
            <a:off x="3276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0" name="bk object 50"/>
          <p:cNvSpPr/>
          <p:nvPr/>
        </p:nvSpPr>
        <p:spPr>
          <a:xfrm>
            <a:off x="329565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51" name="bk object 51"/>
          <p:cNvSpPr/>
          <p:nvPr/>
        </p:nvSpPr>
        <p:spPr>
          <a:xfrm>
            <a:off x="3335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2" name="bk object 52"/>
          <p:cNvSpPr/>
          <p:nvPr/>
        </p:nvSpPr>
        <p:spPr>
          <a:xfrm>
            <a:off x="33540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3" name="bk object 53"/>
          <p:cNvSpPr/>
          <p:nvPr/>
        </p:nvSpPr>
        <p:spPr>
          <a:xfrm>
            <a:off x="3373120" y="1276350"/>
            <a:ext cx="359410" cy="0"/>
          </a:xfrm>
          <a:custGeom>
            <a:avLst/>
            <a:gdLst/>
            <a:ahLst/>
            <a:cxnLst/>
            <a:rect l="l" t="t" r="r" b="b"/>
            <a:pathLst>
              <a:path w="359410">
                <a:moveTo>
                  <a:pt x="0" y="0"/>
                </a:moveTo>
                <a:lnTo>
                  <a:pt x="359409" y="0"/>
                </a:lnTo>
              </a:path>
            </a:pathLst>
          </a:custGeom>
          <a:ln w="8890">
            <a:solidFill>
              <a:srgbClr val="7A9799"/>
            </a:solidFill>
          </a:ln>
        </p:spPr>
        <p:txBody>
          <a:bodyPr wrap="square" lIns="0" tIns="0" rIns="0" bIns="0" rtlCol="0">
            <a:spAutoFit/>
          </a:bodyPr>
          <a:lstStyle/>
          <a:p>
            <a:endParaRPr/>
          </a:p>
        </p:txBody>
      </p:sp>
      <p:sp>
        <p:nvSpPr>
          <p:cNvPr id="54" name="bk object 54"/>
          <p:cNvSpPr/>
          <p:nvPr/>
        </p:nvSpPr>
        <p:spPr>
          <a:xfrm>
            <a:off x="3412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5" name="bk object 55"/>
          <p:cNvSpPr/>
          <p:nvPr/>
        </p:nvSpPr>
        <p:spPr>
          <a:xfrm>
            <a:off x="3470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6" name="bk object 56"/>
          <p:cNvSpPr/>
          <p:nvPr/>
        </p:nvSpPr>
        <p:spPr>
          <a:xfrm>
            <a:off x="3625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7" name="bk object 57"/>
          <p:cNvSpPr/>
          <p:nvPr/>
        </p:nvSpPr>
        <p:spPr>
          <a:xfrm>
            <a:off x="3684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8" name="bk object 58"/>
          <p:cNvSpPr/>
          <p:nvPr/>
        </p:nvSpPr>
        <p:spPr>
          <a:xfrm>
            <a:off x="37426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9" name="bk object 59"/>
          <p:cNvSpPr/>
          <p:nvPr/>
        </p:nvSpPr>
        <p:spPr>
          <a:xfrm>
            <a:off x="3761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0" name="bk object 60"/>
          <p:cNvSpPr/>
          <p:nvPr/>
        </p:nvSpPr>
        <p:spPr>
          <a:xfrm>
            <a:off x="3780790" y="1276350"/>
            <a:ext cx="378460" cy="0"/>
          </a:xfrm>
          <a:custGeom>
            <a:avLst/>
            <a:gdLst/>
            <a:ahLst/>
            <a:cxnLst/>
            <a:rect l="l" t="t" r="r" b="b"/>
            <a:pathLst>
              <a:path w="378460">
                <a:moveTo>
                  <a:pt x="0" y="0"/>
                </a:moveTo>
                <a:lnTo>
                  <a:pt x="378460" y="0"/>
                </a:lnTo>
              </a:path>
            </a:pathLst>
          </a:custGeom>
          <a:ln w="8890">
            <a:solidFill>
              <a:srgbClr val="7A9799"/>
            </a:solidFill>
          </a:ln>
        </p:spPr>
        <p:txBody>
          <a:bodyPr wrap="square" lIns="0" tIns="0" rIns="0" bIns="0" rtlCol="0">
            <a:spAutoFit/>
          </a:bodyPr>
          <a:lstStyle/>
          <a:p>
            <a:endParaRPr/>
          </a:p>
        </p:txBody>
      </p:sp>
      <p:sp>
        <p:nvSpPr>
          <p:cNvPr id="61" name="bk object 61"/>
          <p:cNvSpPr/>
          <p:nvPr/>
        </p:nvSpPr>
        <p:spPr>
          <a:xfrm>
            <a:off x="3820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2" name="bk object 62"/>
          <p:cNvSpPr/>
          <p:nvPr/>
        </p:nvSpPr>
        <p:spPr>
          <a:xfrm>
            <a:off x="3975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3" name="bk object 63"/>
          <p:cNvSpPr/>
          <p:nvPr/>
        </p:nvSpPr>
        <p:spPr>
          <a:xfrm>
            <a:off x="4033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4" name="bk object 64"/>
          <p:cNvSpPr/>
          <p:nvPr/>
        </p:nvSpPr>
        <p:spPr>
          <a:xfrm>
            <a:off x="4091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5" name="bk object 65"/>
          <p:cNvSpPr/>
          <p:nvPr/>
        </p:nvSpPr>
        <p:spPr>
          <a:xfrm>
            <a:off x="4169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6" name="bk object 66"/>
          <p:cNvSpPr/>
          <p:nvPr/>
        </p:nvSpPr>
        <p:spPr>
          <a:xfrm>
            <a:off x="41884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7" name="bk object 67"/>
          <p:cNvSpPr/>
          <p:nvPr/>
        </p:nvSpPr>
        <p:spPr>
          <a:xfrm>
            <a:off x="4207509"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68" name="bk object 68"/>
          <p:cNvSpPr/>
          <p:nvPr/>
        </p:nvSpPr>
        <p:spPr>
          <a:xfrm>
            <a:off x="4305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9" name="bk object 69"/>
          <p:cNvSpPr/>
          <p:nvPr/>
        </p:nvSpPr>
        <p:spPr>
          <a:xfrm>
            <a:off x="4324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0" name="bk object 70"/>
          <p:cNvSpPr/>
          <p:nvPr/>
        </p:nvSpPr>
        <p:spPr>
          <a:xfrm>
            <a:off x="4343400"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71" name="bk object 71"/>
          <p:cNvSpPr/>
          <p:nvPr/>
        </p:nvSpPr>
        <p:spPr>
          <a:xfrm>
            <a:off x="4382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2" name="bk object 72"/>
          <p:cNvSpPr/>
          <p:nvPr/>
        </p:nvSpPr>
        <p:spPr>
          <a:xfrm>
            <a:off x="4441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3" name="bk object 73"/>
          <p:cNvSpPr/>
          <p:nvPr/>
        </p:nvSpPr>
        <p:spPr>
          <a:xfrm>
            <a:off x="44602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4" name="bk object 74"/>
          <p:cNvSpPr/>
          <p:nvPr/>
        </p:nvSpPr>
        <p:spPr>
          <a:xfrm>
            <a:off x="447929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75" name="bk object 75"/>
          <p:cNvSpPr/>
          <p:nvPr/>
        </p:nvSpPr>
        <p:spPr>
          <a:xfrm>
            <a:off x="45186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6" name="bk object 76"/>
          <p:cNvSpPr/>
          <p:nvPr/>
        </p:nvSpPr>
        <p:spPr>
          <a:xfrm>
            <a:off x="4537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7" name="bk object 77"/>
          <p:cNvSpPr/>
          <p:nvPr/>
        </p:nvSpPr>
        <p:spPr>
          <a:xfrm>
            <a:off x="4654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8" name="bk object 78"/>
          <p:cNvSpPr/>
          <p:nvPr/>
        </p:nvSpPr>
        <p:spPr>
          <a:xfrm>
            <a:off x="47129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9" name="bk object 79"/>
          <p:cNvSpPr/>
          <p:nvPr/>
        </p:nvSpPr>
        <p:spPr>
          <a:xfrm>
            <a:off x="4732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0" name="bk object 80"/>
          <p:cNvSpPr/>
          <p:nvPr/>
        </p:nvSpPr>
        <p:spPr>
          <a:xfrm>
            <a:off x="4751070" y="1276350"/>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81" name="bk object 81"/>
          <p:cNvSpPr/>
          <p:nvPr/>
        </p:nvSpPr>
        <p:spPr>
          <a:xfrm>
            <a:off x="4809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2" name="bk object 82"/>
          <p:cNvSpPr/>
          <p:nvPr/>
        </p:nvSpPr>
        <p:spPr>
          <a:xfrm>
            <a:off x="4867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3" name="bk object 83"/>
          <p:cNvSpPr/>
          <p:nvPr/>
        </p:nvSpPr>
        <p:spPr>
          <a:xfrm>
            <a:off x="50038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4" name="bk object 84"/>
          <p:cNvSpPr/>
          <p:nvPr/>
        </p:nvSpPr>
        <p:spPr>
          <a:xfrm>
            <a:off x="50622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5" name="bk object 85"/>
          <p:cNvSpPr/>
          <p:nvPr/>
        </p:nvSpPr>
        <p:spPr>
          <a:xfrm>
            <a:off x="5081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6" name="bk object 86"/>
          <p:cNvSpPr/>
          <p:nvPr/>
        </p:nvSpPr>
        <p:spPr>
          <a:xfrm>
            <a:off x="51003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7" name="bk object 87"/>
          <p:cNvSpPr/>
          <p:nvPr/>
        </p:nvSpPr>
        <p:spPr>
          <a:xfrm>
            <a:off x="5119370" y="1276350"/>
            <a:ext cx="359410" cy="0"/>
          </a:xfrm>
          <a:custGeom>
            <a:avLst/>
            <a:gdLst/>
            <a:ahLst/>
            <a:cxnLst/>
            <a:rect l="l" t="t" r="r" b="b"/>
            <a:pathLst>
              <a:path w="359410">
                <a:moveTo>
                  <a:pt x="0" y="0"/>
                </a:moveTo>
                <a:lnTo>
                  <a:pt x="359409" y="0"/>
                </a:lnTo>
              </a:path>
            </a:pathLst>
          </a:custGeom>
          <a:ln w="8890">
            <a:solidFill>
              <a:srgbClr val="7A9799"/>
            </a:solidFill>
          </a:ln>
        </p:spPr>
        <p:txBody>
          <a:bodyPr wrap="square" lIns="0" tIns="0" rIns="0" bIns="0" rtlCol="0">
            <a:spAutoFit/>
          </a:bodyPr>
          <a:lstStyle/>
          <a:p>
            <a:endParaRPr/>
          </a:p>
        </p:txBody>
      </p:sp>
      <p:sp>
        <p:nvSpPr>
          <p:cNvPr id="88" name="bk object 88"/>
          <p:cNvSpPr/>
          <p:nvPr/>
        </p:nvSpPr>
        <p:spPr>
          <a:xfrm>
            <a:off x="5158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9" name="bk object 89"/>
          <p:cNvSpPr/>
          <p:nvPr/>
        </p:nvSpPr>
        <p:spPr>
          <a:xfrm>
            <a:off x="5217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0" name="bk object 90"/>
          <p:cNvSpPr/>
          <p:nvPr/>
        </p:nvSpPr>
        <p:spPr>
          <a:xfrm>
            <a:off x="5353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1" name="bk object 91"/>
          <p:cNvSpPr/>
          <p:nvPr/>
        </p:nvSpPr>
        <p:spPr>
          <a:xfrm>
            <a:off x="5430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2" name="bk object 92"/>
          <p:cNvSpPr/>
          <p:nvPr/>
        </p:nvSpPr>
        <p:spPr>
          <a:xfrm>
            <a:off x="5488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3" name="bk object 93"/>
          <p:cNvSpPr/>
          <p:nvPr/>
        </p:nvSpPr>
        <p:spPr>
          <a:xfrm>
            <a:off x="55079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4" name="bk object 94"/>
          <p:cNvSpPr/>
          <p:nvPr/>
        </p:nvSpPr>
        <p:spPr>
          <a:xfrm>
            <a:off x="5527040" y="1276350"/>
            <a:ext cx="165100" cy="0"/>
          </a:xfrm>
          <a:custGeom>
            <a:avLst/>
            <a:gdLst/>
            <a:ahLst/>
            <a:cxnLst/>
            <a:rect l="l" t="t" r="r" b="b"/>
            <a:pathLst>
              <a:path w="165100">
                <a:moveTo>
                  <a:pt x="0" y="0"/>
                </a:moveTo>
                <a:lnTo>
                  <a:pt x="165100" y="0"/>
                </a:lnTo>
              </a:path>
            </a:pathLst>
          </a:custGeom>
          <a:ln w="8890">
            <a:solidFill>
              <a:srgbClr val="7A9799"/>
            </a:solidFill>
          </a:ln>
        </p:spPr>
        <p:txBody>
          <a:bodyPr wrap="square" lIns="0" tIns="0" rIns="0" bIns="0" rtlCol="0">
            <a:spAutoFit/>
          </a:bodyPr>
          <a:lstStyle/>
          <a:p>
            <a:endParaRPr/>
          </a:p>
        </p:txBody>
      </p:sp>
      <p:sp>
        <p:nvSpPr>
          <p:cNvPr id="95" name="bk object 95"/>
          <p:cNvSpPr/>
          <p:nvPr/>
        </p:nvSpPr>
        <p:spPr>
          <a:xfrm>
            <a:off x="5566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6" name="bk object 96"/>
          <p:cNvSpPr/>
          <p:nvPr/>
        </p:nvSpPr>
        <p:spPr>
          <a:xfrm>
            <a:off x="5702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7" name="bk object 97"/>
          <p:cNvSpPr/>
          <p:nvPr/>
        </p:nvSpPr>
        <p:spPr>
          <a:xfrm>
            <a:off x="5721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98" name="bk object 98"/>
          <p:cNvSpPr/>
          <p:nvPr/>
        </p:nvSpPr>
        <p:spPr>
          <a:xfrm>
            <a:off x="5740400" y="1276350"/>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99" name="bk object 99"/>
          <p:cNvSpPr/>
          <p:nvPr/>
        </p:nvSpPr>
        <p:spPr>
          <a:xfrm>
            <a:off x="5779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0" name="bk object 100"/>
          <p:cNvSpPr/>
          <p:nvPr/>
        </p:nvSpPr>
        <p:spPr>
          <a:xfrm>
            <a:off x="5838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1" name="bk object 101"/>
          <p:cNvSpPr/>
          <p:nvPr/>
        </p:nvSpPr>
        <p:spPr>
          <a:xfrm>
            <a:off x="59156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2" name="bk object 102"/>
          <p:cNvSpPr/>
          <p:nvPr/>
        </p:nvSpPr>
        <p:spPr>
          <a:xfrm>
            <a:off x="6051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3" name="bk object 103"/>
          <p:cNvSpPr/>
          <p:nvPr/>
        </p:nvSpPr>
        <p:spPr>
          <a:xfrm>
            <a:off x="6070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4" name="bk object 104"/>
          <p:cNvSpPr/>
          <p:nvPr/>
        </p:nvSpPr>
        <p:spPr>
          <a:xfrm>
            <a:off x="6089650" y="1276350"/>
            <a:ext cx="146050" cy="0"/>
          </a:xfrm>
          <a:custGeom>
            <a:avLst/>
            <a:gdLst/>
            <a:ahLst/>
            <a:cxnLst/>
            <a:rect l="l" t="t" r="r" b="b"/>
            <a:pathLst>
              <a:path w="146050">
                <a:moveTo>
                  <a:pt x="0" y="0"/>
                </a:moveTo>
                <a:lnTo>
                  <a:pt x="146050" y="0"/>
                </a:lnTo>
              </a:path>
            </a:pathLst>
          </a:custGeom>
          <a:ln w="8890">
            <a:solidFill>
              <a:srgbClr val="7A9799"/>
            </a:solidFill>
          </a:ln>
        </p:spPr>
        <p:txBody>
          <a:bodyPr wrap="square" lIns="0" tIns="0" rIns="0" bIns="0" rtlCol="0">
            <a:spAutoFit/>
          </a:bodyPr>
          <a:lstStyle/>
          <a:p>
            <a:endParaRPr/>
          </a:p>
        </p:txBody>
      </p:sp>
      <p:sp>
        <p:nvSpPr>
          <p:cNvPr id="105" name="bk object 105"/>
          <p:cNvSpPr/>
          <p:nvPr/>
        </p:nvSpPr>
        <p:spPr>
          <a:xfrm>
            <a:off x="6129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6" name="bk object 106"/>
          <p:cNvSpPr/>
          <p:nvPr/>
        </p:nvSpPr>
        <p:spPr>
          <a:xfrm>
            <a:off x="61874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7" name="bk object 107"/>
          <p:cNvSpPr/>
          <p:nvPr/>
        </p:nvSpPr>
        <p:spPr>
          <a:xfrm>
            <a:off x="62458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8" name="bk object 108"/>
          <p:cNvSpPr/>
          <p:nvPr/>
        </p:nvSpPr>
        <p:spPr>
          <a:xfrm>
            <a:off x="6264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09" name="bk object 109"/>
          <p:cNvSpPr/>
          <p:nvPr/>
        </p:nvSpPr>
        <p:spPr>
          <a:xfrm>
            <a:off x="6283959" y="1276350"/>
            <a:ext cx="165100" cy="0"/>
          </a:xfrm>
          <a:custGeom>
            <a:avLst/>
            <a:gdLst/>
            <a:ahLst/>
            <a:cxnLst/>
            <a:rect l="l" t="t" r="r" b="b"/>
            <a:pathLst>
              <a:path w="165100">
                <a:moveTo>
                  <a:pt x="0" y="0"/>
                </a:moveTo>
                <a:lnTo>
                  <a:pt x="165100" y="0"/>
                </a:lnTo>
              </a:path>
            </a:pathLst>
          </a:custGeom>
          <a:ln w="8890">
            <a:solidFill>
              <a:srgbClr val="7A9799"/>
            </a:solidFill>
          </a:ln>
        </p:spPr>
        <p:txBody>
          <a:bodyPr wrap="square" lIns="0" tIns="0" rIns="0" bIns="0" rtlCol="0">
            <a:spAutoFit/>
          </a:bodyPr>
          <a:lstStyle/>
          <a:p>
            <a:endParaRPr/>
          </a:p>
        </p:txBody>
      </p:sp>
      <p:sp>
        <p:nvSpPr>
          <p:cNvPr id="110" name="bk object 110"/>
          <p:cNvSpPr/>
          <p:nvPr/>
        </p:nvSpPr>
        <p:spPr>
          <a:xfrm>
            <a:off x="64008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1" name="bk object 111"/>
          <p:cNvSpPr/>
          <p:nvPr/>
        </p:nvSpPr>
        <p:spPr>
          <a:xfrm>
            <a:off x="64592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2" name="bk object 112"/>
          <p:cNvSpPr/>
          <p:nvPr/>
        </p:nvSpPr>
        <p:spPr>
          <a:xfrm>
            <a:off x="6478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3" name="bk object 113"/>
          <p:cNvSpPr/>
          <p:nvPr/>
        </p:nvSpPr>
        <p:spPr>
          <a:xfrm>
            <a:off x="6497320" y="1276350"/>
            <a:ext cx="727710" cy="0"/>
          </a:xfrm>
          <a:custGeom>
            <a:avLst/>
            <a:gdLst/>
            <a:ahLst/>
            <a:cxnLst/>
            <a:rect l="l" t="t" r="r" b="b"/>
            <a:pathLst>
              <a:path w="727709">
                <a:moveTo>
                  <a:pt x="0" y="0"/>
                </a:moveTo>
                <a:lnTo>
                  <a:pt x="727709" y="0"/>
                </a:lnTo>
              </a:path>
            </a:pathLst>
          </a:custGeom>
          <a:ln w="8890">
            <a:solidFill>
              <a:srgbClr val="7A9799"/>
            </a:solidFill>
          </a:ln>
        </p:spPr>
        <p:txBody>
          <a:bodyPr wrap="square" lIns="0" tIns="0" rIns="0" bIns="0" rtlCol="0">
            <a:spAutoFit/>
          </a:bodyPr>
          <a:lstStyle/>
          <a:p>
            <a:endParaRPr/>
          </a:p>
        </p:txBody>
      </p:sp>
      <p:sp>
        <p:nvSpPr>
          <p:cNvPr id="114" name="bk object 114"/>
          <p:cNvSpPr/>
          <p:nvPr/>
        </p:nvSpPr>
        <p:spPr>
          <a:xfrm>
            <a:off x="65366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5" name="bk object 115"/>
          <p:cNvSpPr/>
          <p:nvPr/>
        </p:nvSpPr>
        <p:spPr>
          <a:xfrm>
            <a:off x="68084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6" name="bk object 116"/>
          <p:cNvSpPr/>
          <p:nvPr/>
        </p:nvSpPr>
        <p:spPr>
          <a:xfrm>
            <a:off x="68859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7" name="bk object 117"/>
          <p:cNvSpPr/>
          <p:nvPr/>
        </p:nvSpPr>
        <p:spPr>
          <a:xfrm>
            <a:off x="71577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8" name="bk object 118"/>
          <p:cNvSpPr/>
          <p:nvPr/>
        </p:nvSpPr>
        <p:spPr>
          <a:xfrm>
            <a:off x="72351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19" name="bk object 119"/>
          <p:cNvSpPr/>
          <p:nvPr/>
        </p:nvSpPr>
        <p:spPr>
          <a:xfrm>
            <a:off x="72542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0" name="bk object 120"/>
          <p:cNvSpPr/>
          <p:nvPr/>
        </p:nvSpPr>
        <p:spPr>
          <a:xfrm>
            <a:off x="7273290" y="1276350"/>
            <a:ext cx="223520" cy="0"/>
          </a:xfrm>
          <a:custGeom>
            <a:avLst/>
            <a:gdLst/>
            <a:ahLst/>
            <a:cxnLst/>
            <a:rect l="l" t="t" r="r" b="b"/>
            <a:pathLst>
              <a:path w="223520">
                <a:moveTo>
                  <a:pt x="0" y="0"/>
                </a:moveTo>
                <a:lnTo>
                  <a:pt x="223519" y="0"/>
                </a:lnTo>
              </a:path>
            </a:pathLst>
          </a:custGeom>
          <a:ln w="8890">
            <a:solidFill>
              <a:srgbClr val="7A9799"/>
            </a:solidFill>
          </a:ln>
        </p:spPr>
        <p:txBody>
          <a:bodyPr wrap="square" lIns="0" tIns="0" rIns="0" bIns="0" rtlCol="0">
            <a:spAutoFit/>
          </a:bodyPr>
          <a:lstStyle/>
          <a:p>
            <a:endParaRPr/>
          </a:p>
        </p:txBody>
      </p:sp>
      <p:sp>
        <p:nvSpPr>
          <p:cNvPr id="121" name="bk object 121"/>
          <p:cNvSpPr/>
          <p:nvPr/>
        </p:nvSpPr>
        <p:spPr>
          <a:xfrm>
            <a:off x="75069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2" name="bk object 122"/>
          <p:cNvSpPr/>
          <p:nvPr/>
        </p:nvSpPr>
        <p:spPr>
          <a:xfrm>
            <a:off x="75260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3" name="bk object 123"/>
          <p:cNvSpPr/>
          <p:nvPr/>
        </p:nvSpPr>
        <p:spPr>
          <a:xfrm>
            <a:off x="7545069" y="1276350"/>
            <a:ext cx="650240" cy="0"/>
          </a:xfrm>
          <a:custGeom>
            <a:avLst/>
            <a:gdLst/>
            <a:ahLst/>
            <a:cxnLst/>
            <a:rect l="l" t="t" r="r" b="b"/>
            <a:pathLst>
              <a:path w="650240">
                <a:moveTo>
                  <a:pt x="0" y="0"/>
                </a:moveTo>
                <a:lnTo>
                  <a:pt x="650239" y="0"/>
                </a:lnTo>
              </a:path>
            </a:pathLst>
          </a:custGeom>
          <a:ln w="8890">
            <a:solidFill>
              <a:srgbClr val="7A9799"/>
            </a:solidFill>
          </a:ln>
        </p:spPr>
        <p:txBody>
          <a:bodyPr wrap="square" lIns="0" tIns="0" rIns="0" bIns="0" rtlCol="0">
            <a:spAutoFit/>
          </a:bodyPr>
          <a:lstStyle/>
          <a:p>
            <a:endParaRPr/>
          </a:p>
        </p:txBody>
      </p:sp>
      <p:sp>
        <p:nvSpPr>
          <p:cNvPr id="124" name="bk object 124"/>
          <p:cNvSpPr/>
          <p:nvPr/>
        </p:nvSpPr>
        <p:spPr>
          <a:xfrm>
            <a:off x="75844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5" name="bk object 125"/>
          <p:cNvSpPr/>
          <p:nvPr/>
        </p:nvSpPr>
        <p:spPr>
          <a:xfrm>
            <a:off x="78752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6" name="bk object 126"/>
          <p:cNvSpPr/>
          <p:nvPr/>
        </p:nvSpPr>
        <p:spPr>
          <a:xfrm>
            <a:off x="79336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7" name="bk object 127"/>
          <p:cNvSpPr/>
          <p:nvPr/>
        </p:nvSpPr>
        <p:spPr>
          <a:xfrm>
            <a:off x="82054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8" name="bk object 128"/>
          <p:cNvSpPr/>
          <p:nvPr/>
        </p:nvSpPr>
        <p:spPr>
          <a:xfrm>
            <a:off x="82245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29" name="bk object 129"/>
          <p:cNvSpPr/>
          <p:nvPr/>
        </p:nvSpPr>
        <p:spPr>
          <a:xfrm>
            <a:off x="8243569" y="1276350"/>
            <a:ext cx="708660" cy="0"/>
          </a:xfrm>
          <a:custGeom>
            <a:avLst/>
            <a:gdLst/>
            <a:ahLst/>
            <a:cxnLst/>
            <a:rect l="l" t="t" r="r" b="b"/>
            <a:pathLst>
              <a:path w="708659">
                <a:moveTo>
                  <a:pt x="0" y="0"/>
                </a:moveTo>
                <a:lnTo>
                  <a:pt x="708659" y="0"/>
                </a:lnTo>
              </a:path>
            </a:pathLst>
          </a:custGeom>
          <a:ln w="8890">
            <a:solidFill>
              <a:srgbClr val="7A9799"/>
            </a:solidFill>
          </a:ln>
        </p:spPr>
        <p:txBody>
          <a:bodyPr wrap="square" lIns="0" tIns="0" rIns="0" bIns="0" rtlCol="0">
            <a:spAutoFit/>
          </a:bodyPr>
          <a:lstStyle/>
          <a:p>
            <a:endParaRPr/>
          </a:p>
        </p:txBody>
      </p:sp>
      <p:sp>
        <p:nvSpPr>
          <p:cNvPr id="130" name="bk object 130"/>
          <p:cNvSpPr/>
          <p:nvPr/>
        </p:nvSpPr>
        <p:spPr>
          <a:xfrm>
            <a:off x="82829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1" name="bk object 131"/>
          <p:cNvSpPr/>
          <p:nvPr/>
        </p:nvSpPr>
        <p:spPr>
          <a:xfrm>
            <a:off x="855471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2" name="bk object 132"/>
          <p:cNvSpPr/>
          <p:nvPr/>
        </p:nvSpPr>
        <p:spPr>
          <a:xfrm>
            <a:off x="86321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3" name="bk object 133"/>
          <p:cNvSpPr/>
          <p:nvPr/>
        </p:nvSpPr>
        <p:spPr>
          <a:xfrm>
            <a:off x="8903969"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4" name="bk object 134"/>
          <p:cNvSpPr/>
          <p:nvPr/>
        </p:nvSpPr>
        <p:spPr>
          <a:xfrm>
            <a:off x="89623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35" name="bk object 135"/>
          <p:cNvSpPr/>
          <p:nvPr/>
        </p:nvSpPr>
        <p:spPr>
          <a:xfrm>
            <a:off x="8983344" y="1271905"/>
            <a:ext cx="0" cy="8890"/>
          </a:xfrm>
          <a:custGeom>
            <a:avLst/>
            <a:gdLst/>
            <a:ahLst/>
            <a:cxnLst/>
            <a:rect l="l" t="t" r="r" b="b"/>
            <a:pathLst>
              <a:path h="8890">
                <a:moveTo>
                  <a:pt x="0" y="0"/>
                </a:moveTo>
                <a:lnTo>
                  <a:pt x="0" y="8890"/>
                </a:lnTo>
              </a:path>
            </a:pathLst>
          </a:custGeom>
          <a:ln w="3809">
            <a:solidFill>
              <a:srgbClr val="7A9799"/>
            </a:solidFill>
          </a:ln>
        </p:spPr>
        <p:txBody>
          <a:bodyPr wrap="square" lIns="0" tIns="0" rIns="0" bIns="0" rtlCol="0">
            <a:spAutoFit/>
          </a:bodyPr>
          <a:lstStyle/>
          <a:p>
            <a:endParaRPr/>
          </a:p>
        </p:txBody>
      </p:sp>
      <p:sp>
        <p:nvSpPr>
          <p:cNvPr id="136" name="bk object 136"/>
          <p:cNvSpPr/>
          <p:nvPr/>
        </p:nvSpPr>
        <p:spPr>
          <a:xfrm>
            <a:off x="4267200" y="955039"/>
            <a:ext cx="609600" cy="609600"/>
          </a:xfrm>
          <a:custGeom>
            <a:avLst/>
            <a:gdLst/>
            <a:ahLst/>
            <a:cxnLst/>
            <a:rect l="l" t="t" r="r" b="b"/>
            <a:pathLst>
              <a:path w="609600" h="609600">
                <a:moveTo>
                  <a:pt x="304800" y="0"/>
                </a:moveTo>
                <a:lnTo>
                  <a:pt x="254294" y="3870"/>
                </a:lnTo>
                <a:lnTo>
                  <a:pt x="206776" y="15118"/>
                </a:lnTo>
                <a:lnTo>
                  <a:pt x="162793" y="33192"/>
                </a:lnTo>
                <a:lnTo>
                  <a:pt x="122895" y="57546"/>
                </a:lnTo>
                <a:lnTo>
                  <a:pt x="87629" y="87630"/>
                </a:lnTo>
                <a:lnTo>
                  <a:pt x="57546" y="122895"/>
                </a:lnTo>
                <a:lnTo>
                  <a:pt x="33192" y="162793"/>
                </a:lnTo>
                <a:lnTo>
                  <a:pt x="15118" y="206776"/>
                </a:lnTo>
                <a:lnTo>
                  <a:pt x="3870" y="254294"/>
                </a:lnTo>
                <a:lnTo>
                  <a:pt x="0" y="304800"/>
                </a:lnTo>
                <a:lnTo>
                  <a:pt x="979" y="330391"/>
                </a:lnTo>
                <a:lnTo>
                  <a:pt x="8606" y="379472"/>
                </a:lnTo>
                <a:lnTo>
                  <a:pt x="23336" y="425291"/>
                </a:lnTo>
                <a:lnTo>
                  <a:pt x="44618" y="467300"/>
                </a:lnTo>
                <a:lnTo>
                  <a:pt x="71906" y="504950"/>
                </a:lnTo>
                <a:lnTo>
                  <a:pt x="104649" y="537693"/>
                </a:lnTo>
                <a:lnTo>
                  <a:pt x="142299" y="564981"/>
                </a:lnTo>
                <a:lnTo>
                  <a:pt x="184308" y="586263"/>
                </a:lnTo>
                <a:lnTo>
                  <a:pt x="230127" y="600993"/>
                </a:lnTo>
                <a:lnTo>
                  <a:pt x="279208" y="608620"/>
                </a:lnTo>
                <a:lnTo>
                  <a:pt x="304800" y="609600"/>
                </a:lnTo>
                <a:lnTo>
                  <a:pt x="330391" y="608620"/>
                </a:lnTo>
                <a:lnTo>
                  <a:pt x="379472" y="600993"/>
                </a:lnTo>
                <a:lnTo>
                  <a:pt x="425291" y="586263"/>
                </a:lnTo>
                <a:lnTo>
                  <a:pt x="467300" y="564981"/>
                </a:lnTo>
                <a:lnTo>
                  <a:pt x="504950" y="537693"/>
                </a:lnTo>
                <a:lnTo>
                  <a:pt x="537693" y="504950"/>
                </a:lnTo>
                <a:lnTo>
                  <a:pt x="564981" y="467300"/>
                </a:lnTo>
                <a:lnTo>
                  <a:pt x="586263" y="425291"/>
                </a:lnTo>
                <a:lnTo>
                  <a:pt x="600993" y="379472"/>
                </a:lnTo>
                <a:lnTo>
                  <a:pt x="608620" y="330391"/>
                </a:lnTo>
                <a:lnTo>
                  <a:pt x="609600" y="304800"/>
                </a:lnTo>
                <a:lnTo>
                  <a:pt x="608620" y="279208"/>
                </a:lnTo>
                <a:lnTo>
                  <a:pt x="600993" y="230127"/>
                </a:lnTo>
                <a:lnTo>
                  <a:pt x="586263" y="184308"/>
                </a:lnTo>
                <a:lnTo>
                  <a:pt x="564981" y="142299"/>
                </a:lnTo>
                <a:lnTo>
                  <a:pt x="537693" y="104649"/>
                </a:lnTo>
                <a:lnTo>
                  <a:pt x="504950" y="71906"/>
                </a:lnTo>
                <a:lnTo>
                  <a:pt x="467300" y="44618"/>
                </a:lnTo>
                <a:lnTo>
                  <a:pt x="425291" y="23336"/>
                </a:lnTo>
                <a:lnTo>
                  <a:pt x="379472" y="8606"/>
                </a:lnTo>
                <a:lnTo>
                  <a:pt x="330391" y="979"/>
                </a:lnTo>
                <a:lnTo>
                  <a:pt x="304800" y="0"/>
                </a:lnTo>
                <a:close/>
              </a:path>
            </a:pathLst>
          </a:custGeom>
          <a:solidFill>
            <a:srgbClr val="FFFFFF"/>
          </a:solidFill>
        </p:spPr>
        <p:txBody>
          <a:bodyPr wrap="square" lIns="0" tIns="0" rIns="0" bIns="0" rtlCol="0">
            <a:spAutoFit/>
          </a:bodyPr>
          <a:lstStyle/>
          <a:p>
            <a:endParaRPr/>
          </a:p>
        </p:txBody>
      </p:sp>
      <p:sp>
        <p:nvSpPr>
          <p:cNvPr id="137" name="bk object 137"/>
          <p:cNvSpPr/>
          <p:nvPr/>
        </p:nvSpPr>
        <p:spPr>
          <a:xfrm>
            <a:off x="4362450" y="1050289"/>
            <a:ext cx="419100" cy="421640"/>
          </a:xfrm>
          <a:custGeom>
            <a:avLst/>
            <a:gdLst/>
            <a:ahLst/>
            <a:cxnLst/>
            <a:rect l="l" t="t" r="r" b="b"/>
            <a:pathLst>
              <a:path w="419100" h="421640">
                <a:moveTo>
                  <a:pt x="209550" y="0"/>
                </a:moveTo>
                <a:lnTo>
                  <a:pt x="158006" y="5957"/>
                </a:lnTo>
                <a:lnTo>
                  <a:pt x="111640" y="22974"/>
                </a:lnTo>
                <a:lnTo>
                  <a:pt x="71687" y="49763"/>
                </a:lnTo>
                <a:lnTo>
                  <a:pt x="39380" y="85039"/>
                </a:lnTo>
                <a:lnTo>
                  <a:pt x="15954" y="127515"/>
                </a:lnTo>
                <a:lnTo>
                  <a:pt x="2644" y="175907"/>
                </a:lnTo>
                <a:lnTo>
                  <a:pt x="0" y="210820"/>
                </a:lnTo>
                <a:lnTo>
                  <a:pt x="668" y="228509"/>
                </a:lnTo>
                <a:lnTo>
                  <a:pt x="10332" y="278587"/>
                </a:lnTo>
                <a:lnTo>
                  <a:pt x="30523" y="323178"/>
                </a:lnTo>
                <a:lnTo>
                  <a:pt x="60007" y="360997"/>
                </a:lnTo>
                <a:lnTo>
                  <a:pt x="97549" y="390758"/>
                </a:lnTo>
                <a:lnTo>
                  <a:pt x="141914" y="411175"/>
                </a:lnTo>
                <a:lnTo>
                  <a:pt x="191869" y="420962"/>
                </a:lnTo>
                <a:lnTo>
                  <a:pt x="209550" y="421639"/>
                </a:lnTo>
                <a:lnTo>
                  <a:pt x="227230" y="420962"/>
                </a:lnTo>
                <a:lnTo>
                  <a:pt x="277185" y="411175"/>
                </a:lnTo>
                <a:lnTo>
                  <a:pt x="321550" y="390758"/>
                </a:lnTo>
                <a:lnTo>
                  <a:pt x="359092" y="360997"/>
                </a:lnTo>
                <a:lnTo>
                  <a:pt x="388576" y="323178"/>
                </a:lnTo>
                <a:lnTo>
                  <a:pt x="408767" y="278587"/>
                </a:lnTo>
                <a:lnTo>
                  <a:pt x="418431" y="228509"/>
                </a:lnTo>
                <a:lnTo>
                  <a:pt x="419100" y="210820"/>
                </a:lnTo>
                <a:lnTo>
                  <a:pt x="418431" y="193130"/>
                </a:lnTo>
                <a:lnTo>
                  <a:pt x="408767" y="143052"/>
                </a:lnTo>
                <a:lnTo>
                  <a:pt x="388576" y="98461"/>
                </a:lnTo>
                <a:lnTo>
                  <a:pt x="359092" y="60642"/>
                </a:lnTo>
                <a:lnTo>
                  <a:pt x="321550" y="30881"/>
                </a:lnTo>
                <a:lnTo>
                  <a:pt x="277185" y="10464"/>
                </a:lnTo>
                <a:lnTo>
                  <a:pt x="227230" y="677"/>
                </a:lnTo>
                <a:lnTo>
                  <a:pt x="209550" y="0"/>
                </a:lnTo>
                <a:close/>
              </a:path>
            </a:pathLst>
          </a:custGeom>
          <a:solidFill>
            <a:srgbClr val="FFFFFF"/>
          </a:solidFill>
        </p:spPr>
        <p:txBody>
          <a:bodyPr wrap="square" lIns="0" tIns="0" rIns="0" bIns="0" rtlCol="0">
            <a:spAutoFit/>
          </a:bodyPr>
          <a:lstStyle/>
          <a:p>
            <a:endParaRPr/>
          </a:p>
        </p:txBody>
      </p:sp>
      <p:sp>
        <p:nvSpPr>
          <p:cNvPr id="138" name="bk object 138"/>
          <p:cNvSpPr/>
          <p:nvPr/>
        </p:nvSpPr>
        <p:spPr>
          <a:xfrm>
            <a:off x="4362450" y="1050289"/>
            <a:ext cx="419100" cy="421640"/>
          </a:xfrm>
          <a:custGeom>
            <a:avLst/>
            <a:gdLst/>
            <a:ahLst/>
            <a:cxnLst/>
            <a:rect l="l" t="t" r="r" b="b"/>
            <a:pathLst>
              <a:path w="419100" h="421640">
                <a:moveTo>
                  <a:pt x="209550" y="0"/>
                </a:moveTo>
                <a:lnTo>
                  <a:pt x="261093" y="5957"/>
                </a:lnTo>
                <a:lnTo>
                  <a:pt x="307459" y="22974"/>
                </a:lnTo>
                <a:lnTo>
                  <a:pt x="347412" y="49763"/>
                </a:lnTo>
                <a:lnTo>
                  <a:pt x="379719" y="85039"/>
                </a:lnTo>
                <a:lnTo>
                  <a:pt x="403145" y="127515"/>
                </a:lnTo>
                <a:lnTo>
                  <a:pt x="416455" y="175907"/>
                </a:lnTo>
                <a:lnTo>
                  <a:pt x="419100" y="210820"/>
                </a:lnTo>
                <a:lnTo>
                  <a:pt x="418431" y="228509"/>
                </a:lnTo>
                <a:lnTo>
                  <a:pt x="408767" y="278587"/>
                </a:lnTo>
                <a:lnTo>
                  <a:pt x="388576" y="323178"/>
                </a:lnTo>
                <a:lnTo>
                  <a:pt x="359092" y="360997"/>
                </a:lnTo>
                <a:lnTo>
                  <a:pt x="321550" y="390758"/>
                </a:lnTo>
                <a:lnTo>
                  <a:pt x="277185" y="411175"/>
                </a:lnTo>
                <a:lnTo>
                  <a:pt x="227230" y="420962"/>
                </a:lnTo>
                <a:lnTo>
                  <a:pt x="209550" y="421639"/>
                </a:lnTo>
                <a:lnTo>
                  <a:pt x="191869" y="420962"/>
                </a:lnTo>
                <a:lnTo>
                  <a:pt x="141914" y="411175"/>
                </a:lnTo>
                <a:lnTo>
                  <a:pt x="97549" y="390758"/>
                </a:lnTo>
                <a:lnTo>
                  <a:pt x="60007" y="360997"/>
                </a:lnTo>
                <a:lnTo>
                  <a:pt x="30523" y="323178"/>
                </a:lnTo>
                <a:lnTo>
                  <a:pt x="10332" y="278587"/>
                </a:lnTo>
                <a:lnTo>
                  <a:pt x="668" y="228509"/>
                </a:lnTo>
                <a:lnTo>
                  <a:pt x="0" y="210820"/>
                </a:lnTo>
                <a:lnTo>
                  <a:pt x="668" y="193130"/>
                </a:lnTo>
                <a:lnTo>
                  <a:pt x="10332" y="143052"/>
                </a:lnTo>
                <a:lnTo>
                  <a:pt x="30523" y="98461"/>
                </a:lnTo>
                <a:lnTo>
                  <a:pt x="60007" y="60642"/>
                </a:lnTo>
                <a:lnTo>
                  <a:pt x="97549" y="30881"/>
                </a:lnTo>
                <a:lnTo>
                  <a:pt x="141914" y="10464"/>
                </a:lnTo>
                <a:lnTo>
                  <a:pt x="191869" y="677"/>
                </a:lnTo>
                <a:lnTo>
                  <a:pt x="209550" y="0"/>
                </a:lnTo>
                <a:close/>
              </a:path>
            </a:pathLst>
          </a:custGeom>
          <a:ln w="50676">
            <a:solidFill>
              <a:srgbClr val="7A9799"/>
            </a:solidFill>
          </a:ln>
        </p:spPr>
        <p:txBody>
          <a:bodyPr wrap="square" lIns="0" tIns="0" rIns="0" bIns="0" rtlCol="0">
            <a:spAutoFit/>
          </a:bodyPr>
          <a:lstStyle/>
          <a:p>
            <a:endParaRPr/>
          </a:p>
        </p:txBody>
      </p:sp>
      <p:sp>
        <p:nvSpPr>
          <p:cNvPr id="139" name="bk object 139"/>
          <p:cNvSpPr/>
          <p:nvPr/>
        </p:nvSpPr>
        <p:spPr>
          <a:xfrm>
            <a:off x="4362450" y="1050289"/>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40" name="bk object 140"/>
          <p:cNvSpPr/>
          <p:nvPr/>
        </p:nvSpPr>
        <p:spPr>
          <a:xfrm>
            <a:off x="4781550" y="1471930"/>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2" name="Holder 2"/>
          <p:cNvSpPr>
            <a:spLocks noGrp="1"/>
          </p:cNvSpPr>
          <p:nvPr>
            <p:ph type="title"/>
          </p:nvPr>
        </p:nvSpPr>
        <p:spPr>
          <a:xfrm>
            <a:off x="3723640" y="434340"/>
            <a:ext cx="1696719" cy="503555"/>
          </a:xfrm>
          <a:prstGeom prst="rect">
            <a:avLst/>
          </a:prstGeom>
        </p:spPr>
        <p:txBody>
          <a:bodyPr wrap="square" lIns="0" tIns="0" rIns="0" bIns="0">
            <a:spAutoFit/>
          </a:bodyPr>
          <a:lstStyle>
            <a:lvl1pPr>
              <a:defRPr sz="3300">
                <a:solidFill>
                  <a:srgbClr val="7A9799"/>
                </a:solidFill>
                <a:latin typeface="Tahoma"/>
                <a:cs typeface="Tahoma"/>
              </a:defRPr>
            </a:lvl1pPr>
          </a:lstStyle>
          <a:p>
            <a:endParaRPr/>
          </a:p>
        </p:txBody>
      </p:sp>
      <p:sp>
        <p:nvSpPr>
          <p:cNvPr id="3" name="Holder 3"/>
          <p:cNvSpPr>
            <a:spLocks noGrp="1"/>
          </p:cNvSpPr>
          <p:nvPr>
            <p:ph type="body" idx="1"/>
          </p:nvPr>
        </p:nvSpPr>
        <p:spPr>
          <a:xfrm>
            <a:off x="378459" y="1127759"/>
            <a:ext cx="8387080" cy="304990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12/3/2021</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vinasupport.com/tag/phan-giai-ten-mien-dns/"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vinasupport.com/tag/phan-giai-ten-mien-dns/"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1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en.wikipedia.org/wiki/Terminal_emulator" TargetMode="Externa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www.gocit.vn/bai-viet/tag/google/" TargetMode="Externa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bject 11"/>
          <p:cNvSpPr/>
          <p:nvPr/>
        </p:nvSpPr>
        <p:spPr>
          <a:xfrm>
            <a:off x="7157004" y="6450549"/>
            <a:ext cx="75570" cy="276999"/>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spAutoFit/>
          </a:bodyPr>
          <a:lstStyle/>
          <a:p>
            <a:endParaRPr/>
          </a:p>
        </p:txBody>
      </p:sp>
      <p:sp>
        <p:nvSpPr>
          <p:cNvPr id="12" name="object 12"/>
          <p:cNvSpPr/>
          <p:nvPr/>
        </p:nvSpPr>
        <p:spPr>
          <a:xfrm>
            <a:off x="7182195" y="6500883"/>
            <a:ext cx="75570" cy="276999"/>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spAutoFit/>
          </a:bodyPr>
          <a:lstStyle/>
          <a:p>
            <a:endParaRPr/>
          </a:p>
        </p:txBody>
      </p:sp>
      <p:sp>
        <p:nvSpPr>
          <p:cNvPr id="15" name="object 15"/>
          <p:cNvSpPr/>
          <p:nvPr/>
        </p:nvSpPr>
        <p:spPr>
          <a:xfrm>
            <a:off x="7692044" y="6450549"/>
            <a:ext cx="75570" cy="276999"/>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spAutoFit/>
          </a:bodyPr>
          <a:lstStyle/>
          <a:p>
            <a:endParaRPr/>
          </a:p>
        </p:txBody>
      </p:sp>
      <p:sp>
        <p:nvSpPr>
          <p:cNvPr id="16" name="object 16"/>
          <p:cNvSpPr/>
          <p:nvPr/>
        </p:nvSpPr>
        <p:spPr>
          <a:xfrm>
            <a:off x="7717232" y="6488299"/>
            <a:ext cx="75570" cy="276999"/>
          </a:xfrm>
          <a:custGeom>
            <a:avLst/>
            <a:gdLst/>
            <a:ahLst/>
            <a:cxnLst/>
            <a:rect l="l" t="t" r="r" b="b"/>
            <a:pathLst>
              <a:path w="38100">
                <a:moveTo>
                  <a:pt x="0" y="0"/>
                </a:moveTo>
                <a:lnTo>
                  <a:pt x="38099" y="0"/>
                </a:lnTo>
              </a:path>
            </a:pathLst>
          </a:custGeom>
          <a:ln w="20291">
            <a:solidFill>
              <a:srgbClr val="ADADE0"/>
            </a:solidFill>
          </a:ln>
        </p:spPr>
        <p:txBody>
          <a:bodyPr wrap="square" lIns="0" tIns="0" rIns="0" bIns="0" rtlCol="0">
            <a:spAutoFit/>
          </a:bodyPr>
          <a:lstStyle/>
          <a:p>
            <a:endParaRPr/>
          </a:p>
        </p:txBody>
      </p:sp>
      <p:sp>
        <p:nvSpPr>
          <p:cNvPr id="20" name="object 20"/>
          <p:cNvSpPr/>
          <p:nvPr/>
        </p:nvSpPr>
        <p:spPr>
          <a:xfrm>
            <a:off x="8230104" y="6450549"/>
            <a:ext cx="75570" cy="276999"/>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spAutoFit/>
          </a:bodyPr>
          <a:lstStyle/>
          <a:p>
            <a:endParaRPr/>
          </a:p>
        </p:txBody>
      </p:sp>
      <p:sp>
        <p:nvSpPr>
          <p:cNvPr id="21" name="object 21"/>
          <p:cNvSpPr/>
          <p:nvPr/>
        </p:nvSpPr>
        <p:spPr>
          <a:xfrm>
            <a:off x="8255294" y="6488299"/>
            <a:ext cx="75570" cy="276999"/>
          </a:xfrm>
          <a:custGeom>
            <a:avLst/>
            <a:gdLst/>
            <a:ahLst/>
            <a:cxnLst/>
            <a:rect l="l" t="t" r="r" b="b"/>
            <a:pathLst>
              <a:path w="38100">
                <a:moveTo>
                  <a:pt x="0" y="0"/>
                </a:moveTo>
                <a:lnTo>
                  <a:pt x="38099" y="0"/>
                </a:lnTo>
              </a:path>
            </a:pathLst>
          </a:custGeom>
          <a:ln w="20291">
            <a:solidFill>
              <a:srgbClr val="ADADE0"/>
            </a:solidFill>
          </a:ln>
        </p:spPr>
        <p:txBody>
          <a:bodyPr wrap="square" lIns="0" tIns="0" rIns="0" bIns="0" rtlCol="0">
            <a:spAutoFit/>
          </a:bodyPr>
          <a:lstStyle/>
          <a:p>
            <a:endParaRPr/>
          </a:p>
        </p:txBody>
      </p:sp>
      <p:sp>
        <p:nvSpPr>
          <p:cNvPr id="22" name="object 22"/>
          <p:cNvSpPr/>
          <p:nvPr/>
        </p:nvSpPr>
        <p:spPr>
          <a:xfrm>
            <a:off x="8230104" y="6526050"/>
            <a:ext cx="75570" cy="276999"/>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spAutoFit/>
          </a:bodyPr>
          <a:lstStyle/>
          <a:p>
            <a:endParaRPr/>
          </a:p>
        </p:txBody>
      </p:sp>
      <p:sp>
        <p:nvSpPr>
          <p:cNvPr id="23" name="object 23"/>
          <p:cNvSpPr/>
          <p:nvPr/>
        </p:nvSpPr>
        <p:spPr>
          <a:xfrm>
            <a:off x="8255294" y="6551217"/>
            <a:ext cx="75570" cy="276999"/>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spAutoFit/>
          </a:bodyPr>
          <a:lstStyle/>
          <a:p>
            <a:endParaRPr/>
          </a:p>
        </p:txBody>
      </p:sp>
      <p:sp>
        <p:nvSpPr>
          <p:cNvPr id="24" name="object 24"/>
          <p:cNvSpPr/>
          <p:nvPr/>
        </p:nvSpPr>
        <p:spPr>
          <a:xfrm>
            <a:off x="8828620" y="6510950"/>
            <a:ext cx="40304" cy="276999"/>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spAutoFit/>
          </a:bodyPr>
          <a:lstStyle/>
          <a:p>
            <a:endParaRPr/>
          </a:p>
        </p:txBody>
      </p:sp>
      <p:sp>
        <p:nvSpPr>
          <p:cNvPr id="29" name="object 29"/>
          <p:cNvSpPr/>
          <p:nvPr/>
        </p:nvSpPr>
        <p:spPr>
          <a:xfrm>
            <a:off x="8989837" y="6485782"/>
            <a:ext cx="60456" cy="276999"/>
          </a:xfrm>
          <a:custGeom>
            <a:avLst/>
            <a:gdLst/>
            <a:ahLst/>
            <a:cxnLst/>
            <a:rect l="l" t="t" r="r" b="b"/>
            <a:pathLst>
              <a:path w="30479" h="12700">
                <a:moveTo>
                  <a:pt x="30480" y="0"/>
                </a:moveTo>
                <a:lnTo>
                  <a:pt x="15240" y="12700"/>
                </a:lnTo>
                <a:lnTo>
                  <a:pt x="0" y="0"/>
                </a:lnTo>
              </a:path>
            </a:pathLst>
          </a:custGeom>
          <a:ln w="5060">
            <a:solidFill>
              <a:srgbClr val="ADADE0"/>
            </a:solidFill>
          </a:ln>
        </p:spPr>
        <p:txBody>
          <a:bodyPr wrap="square" lIns="0" tIns="0" rIns="0" bIns="0" rtlCol="0">
            <a:spAutoFit/>
          </a:bodyPr>
          <a:lstStyle/>
          <a:p>
            <a:endParaRPr/>
          </a:p>
        </p:txBody>
      </p:sp>
      <p:sp>
        <p:nvSpPr>
          <p:cNvPr id="32" name="object 32"/>
          <p:cNvSpPr/>
          <p:nvPr/>
        </p:nvSpPr>
        <p:spPr>
          <a:xfrm>
            <a:off x="268727" y="245679"/>
            <a:ext cx="0" cy="276999"/>
          </a:xfrm>
          <a:custGeom>
            <a:avLst/>
            <a:gdLst/>
            <a:ahLst/>
            <a:cxnLst/>
            <a:rect l="l" t="t" r="r" b="b"/>
            <a:pathLst>
              <a:path h="66039">
                <a:moveTo>
                  <a:pt x="0" y="65532"/>
                </a:moveTo>
                <a:lnTo>
                  <a:pt x="0" y="0"/>
                </a:lnTo>
              </a:path>
            </a:pathLst>
          </a:custGeom>
          <a:ln w="6096">
            <a:solidFill>
              <a:srgbClr val="FEFEFE"/>
            </a:solidFill>
          </a:ln>
        </p:spPr>
        <p:txBody>
          <a:bodyPr wrap="square" lIns="0" tIns="0" rIns="0" bIns="0" rtlCol="0">
            <a:spAutoFit/>
          </a:bodyPr>
          <a:lstStyle/>
          <a:p>
            <a:endParaRPr/>
          </a:p>
        </p:txBody>
      </p:sp>
      <p:sp>
        <p:nvSpPr>
          <p:cNvPr id="33" name="object 33"/>
          <p:cNvSpPr/>
          <p:nvPr/>
        </p:nvSpPr>
        <p:spPr>
          <a:xfrm>
            <a:off x="274773" y="369501"/>
            <a:ext cx="127210" cy="276999"/>
          </a:xfrm>
          <a:custGeom>
            <a:avLst/>
            <a:gdLst/>
            <a:ahLst/>
            <a:cxnLst/>
            <a:rect l="l" t="t" r="r" b="b"/>
            <a:pathLst>
              <a:path w="64135">
                <a:moveTo>
                  <a:pt x="0" y="0"/>
                </a:moveTo>
                <a:lnTo>
                  <a:pt x="64007" y="0"/>
                </a:lnTo>
              </a:path>
            </a:pathLst>
          </a:custGeom>
          <a:ln w="6096">
            <a:solidFill>
              <a:srgbClr val="FEFEFE"/>
            </a:solidFill>
          </a:ln>
        </p:spPr>
        <p:txBody>
          <a:bodyPr wrap="square" lIns="0" tIns="0" rIns="0" bIns="0" rtlCol="0">
            <a:spAutoFit/>
          </a:bodyPr>
          <a:lstStyle/>
          <a:p>
            <a:endParaRPr/>
          </a:p>
        </p:txBody>
      </p:sp>
      <p:sp>
        <p:nvSpPr>
          <p:cNvPr id="35" name="object 35"/>
          <p:cNvSpPr/>
          <p:nvPr/>
        </p:nvSpPr>
        <p:spPr>
          <a:xfrm>
            <a:off x="456141" y="496342"/>
            <a:ext cx="0" cy="276999"/>
          </a:xfrm>
          <a:custGeom>
            <a:avLst/>
            <a:gdLst/>
            <a:ahLst/>
            <a:cxnLst/>
            <a:rect l="l" t="t" r="r" b="b"/>
            <a:pathLst>
              <a:path h="66039">
                <a:moveTo>
                  <a:pt x="0" y="65531"/>
                </a:moveTo>
                <a:lnTo>
                  <a:pt x="0" y="0"/>
                </a:lnTo>
              </a:path>
            </a:pathLst>
          </a:custGeom>
          <a:ln w="6096">
            <a:solidFill>
              <a:srgbClr val="FEFEFE"/>
            </a:solidFill>
          </a:ln>
        </p:spPr>
        <p:txBody>
          <a:bodyPr wrap="square" lIns="0" tIns="0" rIns="0" bIns="0" rtlCol="0">
            <a:spAutoFit/>
          </a:bodyPr>
          <a:lstStyle/>
          <a:p>
            <a:endParaRPr/>
          </a:p>
        </p:txBody>
      </p:sp>
      <p:sp>
        <p:nvSpPr>
          <p:cNvPr id="36" name="object 36"/>
          <p:cNvSpPr/>
          <p:nvPr/>
        </p:nvSpPr>
        <p:spPr>
          <a:xfrm>
            <a:off x="462187" y="620164"/>
            <a:ext cx="127210" cy="276999"/>
          </a:xfrm>
          <a:custGeom>
            <a:avLst/>
            <a:gdLst/>
            <a:ahLst/>
            <a:cxnLst/>
            <a:rect l="l" t="t" r="r" b="b"/>
            <a:pathLst>
              <a:path w="64135">
                <a:moveTo>
                  <a:pt x="0" y="0"/>
                </a:moveTo>
                <a:lnTo>
                  <a:pt x="64007" y="0"/>
                </a:lnTo>
              </a:path>
            </a:pathLst>
          </a:custGeom>
          <a:ln w="6095">
            <a:solidFill>
              <a:srgbClr val="FEFEFE"/>
            </a:solidFill>
          </a:ln>
        </p:spPr>
        <p:txBody>
          <a:bodyPr wrap="square" lIns="0" tIns="0" rIns="0" bIns="0" rtlCol="0">
            <a:spAutoFit/>
          </a:bodyPr>
          <a:lstStyle/>
          <a:p>
            <a:endParaRPr/>
          </a:p>
        </p:txBody>
      </p:sp>
      <p:sp>
        <p:nvSpPr>
          <p:cNvPr id="37" name="object 37"/>
          <p:cNvSpPr/>
          <p:nvPr/>
        </p:nvSpPr>
        <p:spPr>
          <a:xfrm>
            <a:off x="1" y="750026"/>
            <a:ext cx="9140221" cy="276999"/>
          </a:xfrm>
          <a:custGeom>
            <a:avLst/>
            <a:gdLst/>
            <a:ahLst/>
            <a:cxnLst/>
            <a:rect l="l" t="t" r="r" b="b"/>
            <a:pathLst>
              <a:path w="4608195" h="350520">
                <a:moveTo>
                  <a:pt x="152" y="0"/>
                </a:moveTo>
                <a:lnTo>
                  <a:pt x="152" y="350520"/>
                </a:lnTo>
                <a:lnTo>
                  <a:pt x="4608093" y="350520"/>
                </a:lnTo>
                <a:lnTo>
                  <a:pt x="4608093" y="0"/>
                </a:lnTo>
                <a:lnTo>
                  <a:pt x="152" y="0"/>
                </a:lnTo>
              </a:path>
            </a:pathLst>
          </a:custGeom>
          <a:solidFill>
            <a:srgbClr val="FEFEFE"/>
          </a:solidFill>
        </p:spPr>
        <p:txBody>
          <a:bodyPr wrap="square" lIns="0" tIns="0" rIns="0" bIns="0" rtlCol="0">
            <a:spAutoFit/>
          </a:bodyPr>
          <a:lstStyle/>
          <a:p>
            <a:endParaRPr/>
          </a:p>
        </p:txBody>
      </p:sp>
      <p:sp>
        <p:nvSpPr>
          <p:cNvPr id="41" name="object 41"/>
          <p:cNvSpPr/>
          <p:nvPr/>
        </p:nvSpPr>
        <p:spPr>
          <a:xfrm>
            <a:off x="1" y="6743288"/>
            <a:ext cx="9140221" cy="276999"/>
          </a:xfrm>
          <a:custGeom>
            <a:avLst/>
            <a:gdLst/>
            <a:ahLst/>
            <a:cxnLst/>
            <a:rect l="l" t="t" r="r" b="b"/>
            <a:pathLst>
              <a:path w="4608195">
                <a:moveTo>
                  <a:pt x="152" y="0"/>
                </a:moveTo>
                <a:lnTo>
                  <a:pt x="4608093" y="0"/>
                </a:lnTo>
              </a:path>
            </a:pathLst>
          </a:custGeom>
          <a:ln w="108204">
            <a:solidFill>
              <a:srgbClr val="3131B1"/>
            </a:solidFill>
          </a:ln>
        </p:spPr>
        <p:txBody>
          <a:bodyPr wrap="square" lIns="0" tIns="0" rIns="0" bIns="0" rtlCol="0">
            <a:spAutoFit/>
          </a:bodyPr>
          <a:lstStyle/>
          <a:p>
            <a:endParaRPr/>
          </a:p>
        </p:txBody>
      </p:sp>
      <p:sp>
        <p:nvSpPr>
          <p:cNvPr id="44" name="object 40"/>
          <p:cNvSpPr/>
          <p:nvPr/>
        </p:nvSpPr>
        <p:spPr>
          <a:xfrm>
            <a:off x="5105399" y="1676398"/>
            <a:ext cx="3884437" cy="4600575"/>
          </a:xfrm>
          <a:prstGeom prst="rect">
            <a:avLst/>
          </a:prstGeom>
          <a:blipFill>
            <a:blip r:embed="rId3" cstate="print"/>
            <a:stretch>
              <a:fillRect/>
            </a:stretch>
          </a:blipFill>
        </p:spPr>
        <p:txBody>
          <a:bodyPr wrap="square" lIns="0" tIns="0" rIns="0" bIns="0" rtlCol="0">
            <a:spAutoFit/>
          </a:bodyPr>
          <a:lstStyle/>
          <a:p>
            <a:endParaRPr/>
          </a:p>
        </p:txBody>
      </p:sp>
      <p:sp>
        <p:nvSpPr>
          <p:cNvPr id="45" name="object 39"/>
          <p:cNvSpPr/>
          <p:nvPr/>
        </p:nvSpPr>
        <p:spPr>
          <a:xfrm>
            <a:off x="338379" y="1676399"/>
            <a:ext cx="4231732" cy="4600575"/>
          </a:xfrm>
          <a:prstGeom prst="rect">
            <a:avLst/>
          </a:prstGeom>
          <a:blipFill>
            <a:blip r:embed="rId4" cstate="print"/>
            <a:stretch>
              <a:fillRect/>
            </a:stretch>
          </a:blipFill>
        </p:spPr>
        <p:txBody>
          <a:bodyPr wrap="square" lIns="0" tIns="0" rIns="0" bIns="0" rtlCol="0">
            <a:spAutoFit/>
          </a:bodyPr>
          <a:lstStyle/>
          <a:p>
            <a:endParaRPr/>
          </a:p>
        </p:txBody>
      </p:sp>
      <p:sp>
        <p:nvSpPr>
          <p:cNvPr id="25" name="Title 1"/>
          <p:cNvSpPr txBox="1">
            <a:spLocks/>
          </p:cNvSpPr>
          <p:nvPr/>
        </p:nvSpPr>
        <p:spPr>
          <a:xfrm>
            <a:off x="1219200" y="165251"/>
            <a:ext cx="8458200" cy="861774"/>
          </a:xfrm>
          <a:prstGeom prst="rect">
            <a:avLst/>
          </a:prstGeom>
        </p:spPr>
        <p:txBody>
          <a:bodyPr/>
          <a:lstStyle>
            <a:lvl1pPr>
              <a:defRPr>
                <a:latin typeface="+mj-lt"/>
                <a:ea typeface="+mj-ea"/>
                <a:cs typeface="+mj-cs"/>
              </a:defRPr>
            </a:lvl1pPr>
          </a:lstStyle>
          <a:p>
            <a:r>
              <a:rPr lang="en-US" sz="3200" b="1" spc="5">
                <a:solidFill>
                  <a:srgbClr val="FF0000"/>
                </a:solidFill>
                <a:latin typeface="Times New Roman" pitchFamily="18" charset="0"/>
                <a:cs typeface="Times New Roman" pitchFamily="18" charset="0"/>
              </a:rPr>
              <a:t>2. </a:t>
            </a:r>
            <a:r>
              <a:rPr lang="en-US" sz="3200" b="1" spc="5" err="1">
                <a:solidFill>
                  <a:srgbClr val="FF0000"/>
                </a:solidFill>
                <a:latin typeface="Times New Roman" pitchFamily="18" charset="0"/>
                <a:cs typeface="Times New Roman" pitchFamily="18" charset="0"/>
              </a:rPr>
              <a:t>Một</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số</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phần</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mềm</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mã</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nguồn</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mở</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tiêu</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biểu</a:t>
            </a:r>
            <a:endParaRPr lang="en-US" sz="320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032670684"/>
      </p:ext>
    </p:extLst>
  </p:cSld>
  <p:clrMapOvr>
    <a:masterClrMapping/>
  </p:clrMapOvr>
  <p:transition>
    <p:cut/>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368125"/>
            <a:ext cx="7467600" cy="1231106"/>
          </a:xfrm>
        </p:spPr>
        <p:txBody>
          <a:bodyPr/>
          <a:lstStyle/>
          <a:p>
            <a:pPr algn="l" eaLnBrk="1" hangingPunct="1"/>
            <a:br>
              <a:rPr lang="en-IE" sz="4000">
                <a:solidFill>
                  <a:srgbClr val="FF0000"/>
                </a:solidFill>
                <a:latin typeface="Times New Roman" pitchFamily="18" charset="0"/>
                <a:cs typeface="Times New Roman" pitchFamily="18" charset="0"/>
              </a:rPr>
            </a:br>
            <a:r>
              <a:rPr lang="en-IE" sz="4000">
                <a:solidFill>
                  <a:srgbClr val="FF0000"/>
                </a:solidFill>
                <a:latin typeface="Times New Roman" pitchFamily="18" charset="0"/>
                <a:cs typeface="Times New Roman" pitchFamily="18" charset="0"/>
              </a:rPr>
              <a:t>4.6. </a:t>
            </a:r>
            <a:r>
              <a:rPr lang="en-US" sz="4000" err="1">
                <a:solidFill>
                  <a:srgbClr val="FF0000"/>
                </a:solidFill>
                <a:latin typeface="Times New Roman" pitchFamily="18" charset="0"/>
                <a:cs typeface="Times New Roman" pitchFamily="18" charset="0"/>
              </a:rPr>
              <a:t>Dọn</a:t>
            </a:r>
            <a:r>
              <a:rPr lang="en-US" sz="4000">
                <a:solidFill>
                  <a:srgbClr val="FF0000"/>
                </a:solidFill>
                <a:latin typeface="Times New Roman" pitchFamily="18" charset="0"/>
                <a:cs typeface="Times New Roman" pitchFamily="18" charset="0"/>
              </a:rPr>
              <a:t> </a:t>
            </a:r>
            <a:r>
              <a:rPr lang="en-US" sz="4000" err="1">
                <a:solidFill>
                  <a:srgbClr val="FF0000"/>
                </a:solidFill>
                <a:latin typeface="Times New Roman" pitchFamily="18" charset="0"/>
                <a:cs typeface="Times New Roman" pitchFamily="18" charset="0"/>
              </a:rPr>
              <a:t>dẹp</a:t>
            </a:r>
            <a:r>
              <a:rPr lang="en-US" sz="4000">
                <a:solidFill>
                  <a:srgbClr val="FF0000"/>
                </a:solidFill>
                <a:latin typeface="Times New Roman" pitchFamily="18" charset="0"/>
                <a:cs typeface="Times New Roman" pitchFamily="18" charset="0"/>
              </a:rPr>
              <a:t> </a:t>
            </a:r>
            <a:r>
              <a:rPr lang="en-US" sz="4000" err="1">
                <a:solidFill>
                  <a:srgbClr val="FF0000"/>
                </a:solidFill>
                <a:latin typeface="Times New Roman" pitchFamily="18" charset="0"/>
                <a:cs typeface="Times New Roman" pitchFamily="18" charset="0"/>
              </a:rPr>
              <a:t>các</a:t>
            </a:r>
            <a:r>
              <a:rPr lang="en-US" sz="4000">
                <a:solidFill>
                  <a:srgbClr val="FF0000"/>
                </a:solidFill>
                <a:latin typeface="Times New Roman" pitchFamily="18" charset="0"/>
                <a:cs typeface="Times New Roman" pitchFamily="18" charset="0"/>
              </a:rPr>
              <a:t> Package</a:t>
            </a:r>
            <a:endParaRPr lang="en-GB" sz="4000">
              <a:solidFill>
                <a:srgbClr val="FF0000"/>
              </a:solidFill>
              <a:latin typeface="Times New Roman" pitchFamily="18" charset="0"/>
              <a:cs typeface="Times New Roman" pitchFamily="18" charset="0"/>
            </a:endParaRPr>
          </a:p>
        </p:txBody>
      </p:sp>
      <p:sp>
        <p:nvSpPr>
          <p:cNvPr id="69635" name="Rectangle 3"/>
          <p:cNvSpPr>
            <a:spLocks noGrp="1" noChangeArrowheads="1"/>
          </p:cNvSpPr>
          <p:nvPr>
            <p:ph type="body" idx="1"/>
          </p:nvPr>
        </p:nvSpPr>
        <p:spPr>
          <a:xfrm>
            <a:off x="152400" y="1219200"/>
            <a:ext cx="8991600" cy="5082160"/>
          </a:xfrm>
        </p:spPr>
        <p:txBody>
          <a:bodyPr/>
          <a:lstStyle/>
          <a:p>
            <a:pPr>
              <a:lnSpc>
                <a:spcPct val="150000"/>
              </a:lnSpc>
            </a:pPr>
            <a:r>
              <a:rPr lang="en-US" sz="3200">
                <a:solidFill>
                  <a:srgbClr val="002060"/>
                </a:solidFill>
                <a:latin typeface="Times New Roman" pitchFamily="18" charset="0"/>
                <a:cs typeface="Times New Roman" pitchFamily="18" charset="0"/>
              </a:rPr>
              <a:t>   C</a:t>
            </a:r>
            <a:r>
              <a:rPr lang="vi-VN" sz="3200">
                <a:solidFill>
                  <a:srgbClr val="002060"/>
                </a:solidFill>
                <a:latin typeface="Times New Roman" pitchFamily="18" charset="0"/>
                <a:cs typeface="Times New Roman" pitchFamily="18" charset="0"/>
              </a:rPr>
              <a:t>ó thể xóa bỏ phần bộ nhớ tạm lưu trữ tạm thời những file này đề phòng trường hợp sử dụng lại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này đi để tiết kiệm dung lượng ổ đĩa bằng lệnh:</a:t>
            </a:r>
          </a:p>
          <a:p>
            <a:pPr algn="ctr">
              <a:lnSpc>
                <a:spcPct val="150000"/>
              </a:lnSpc>
            </a:pPr>
            <a:r>
              <a:rPr lang="vi-VN" sz="3200" b="1">
                <a:solidFill>
                  <a:srgbClr val="FF0000"/>
                </a:solidFill>
                <a:latin typeface="Times New Roman" pitchFamily="18" charset="0"/>
                <a:cs typeface="Times New Roman" pitchFamily="18" charset="0"/>
              </a:rPr>
              <a:t>sudo apt-get clean </a:t>
            </a:r>
          </a:p>
          <a:p>
            <a:pPr>
              <a:lnSpc>
                <a:spcPct val="150000"/>
              </a:lnSpc>
            </a:pP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Nhưng nếu chỉ muốn giữ lại phiên bản mới nhất thì hãy dùng lệnh sau:</a:t>
            </a:r>
          </a:p>
          <a:p>
            <a:pPr algn="ctr">
              <a:lnSpc>
                <a:spcPct val="150000"/>
              </a:lnSpc>
            </a:pPr>
            <a:r>
              <a:rPr lang="vi-VN" sz="3200" b="1">
                <a:solidFill>
                  <a:srgbClr val="FF0000"/>
                </a:solidFill>
                <a:latin typeface="Times New Roman" pitchFamily="18" charset="0"/>
                <a:cs typeface="Times New Roman" pitchFamily="18" charset="0"/>
              </a:rPr>
              <a:t>sudo apt-get autoclean </a:t>
            </a:r>
            <a:endParaRPr lang="vi-VN" sz="3200" b="1">
              <a:solidFill>
                <a:srgbClr val="FF0000"/>
              </a:solidFill>
              <a:effectLst/>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7504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368126"/>
            <a:ext cx="7839074" cy="1107996"/>
          </a:xfrm>
        </p:spPr>
        <p:txBody>
          <a:bodyPr/>
          <a:lstStyle/>
          <a:p>
            <a:br>
              <a:rPr lang="en-IE" sz="3600">
                <a:solidFill>
                  <a:srgbClr val="FF0000"/>
                </a:solidFill>
                <a:latin typeface="Times New Roman" pitchFamily="18" charset="0"/>
                <a:cs typeface="Times New Roman" pitchFamily="18" charset="0"/>
              </a:rPr>
            </a:br>
            <a:r>
              <a:rPr lang="en-IE" sz="2800">
                <a:solidFill>
                  <a:srgbClr val="FF0000"/>
                </a:solidFill>
                <a:latin typeface="Times New Roman" pitchFamily="18" charset="0"/>
                <a:cs typeface="Times New Roman" pitchFamily="18" charset="0"/>
              </a:rPr>
              <a:t>4.7</a:t>
            </a:r>
            <a:r>
              <a:rPr lang="en-IE" sz="3600">
                <a:solidFill>
                  <a:srgbClr val="FF0000"/>
                </a:solidFill>
                <a:latin typeface="Times New Roman" pitchFamily="18" charset="0"/>
                <a:cs typeface="Times New Roman" pitchFamily="18" charset="0"/>
              </a:rPr>
              <a:t>. </a:t>
            </a:r>
            <a:r>
              <a:rPr lang="vi-VN" sz="2800">
                <a:solidFill>
                  <a:srgbClr val="FF0000"/>
                </a:solidFill>
                <a:latin typeface="+mj-lt"/>
              </a:rPr>
              <a:t>Kiểm tra những phần mềm nào đã được cài đặt</a:t>
            </a:r>
          </a:p>
        </p:txBody>
      </p:sp>
      <p:sp>
        <p:nvSpPr>
          <p:cNvPr id="69635" name="Rectangle 3"/>
          <p:cNvSpPr>
            <a:spLocks noGrp="1" noChangeArrowheads="1"/>
          </p:cNvSpPr>
          <p:nvPr>
            <p:ph type="body" idx="1"/>
          </p:nvPr>
        </p:nvSpPr>
        <p:spPr>
          <a:xfrm>
            <a:off x="152400" y="1219200"/>
            <a:ext cx="8915400" cy="5170646"/>
          </a:xfrm>
        </p:spPr>
        <p:txBody>
          <a:bodyPr/>
          <a:lstStyle/>
          <a:p>
            <a:pPr algn="just"/>
            <a:r>
              <a:rPr lang="en-US" sz="2800">
                <a:solidFill>
                  <a:srgbClr val="002060"/>
                </a:solidFill>
                <a:latin typeface="Times New Roman (Headings)"/>
              </a:rPr>
              <a:t>   </a:t>
            </a:r>
            <a:r>
              <a:rPr lang="vi-VN" sz="2800">
                <a:solidFill>
                  <a:srgbClr val="002060"/>
                </a:solidFill>
                <a:latin typeface="Times New Roman (Headings)"/>
              </a:rPr>
              <a:t>Nếu muốn kiểm tra những ứng dụng nào đã cài đặt, chúng ta sẽ sử dụng dpkg:</a:t>
            </a:r>
          </a:p>
          <a:p>
            <a:pPr algn="ctr"/>
            <a:r>
              <a:rPr lang="vi-VN" sz="2800" b="1">
                <a:solidFill>
                  <a:srgbClr val="FF0000"/>
                </a:solidFill>
                <a:latin typeface="Times New Roman (Headings)"/>
              </a:rPr>
              <a:t>sudo dpkg </a:t>
            </a:r>
            <a:r>
              <a:rPr lang="en-US" sz="2800" b="1">
                <a:solidFill>
                  <a:srgbClr val="FF0000"/>
                </a:solidFill>
                <a:latin typeface="Times New Roman (Headings)"/>
              </a:rPr>
              <a:t>--</a:t>
            </a:r>
            <a:r>
              <a:rPr lang="vi-VN" sz="2800" b="1">
                <a:solidFill>
                  <a:srgbClr val="FF0000"/>
                </a:solidFill>
                <a:latin typeface="Times New Roman (Headings)"/>
              </a:rPr>
              <a:t>list </a:t>
            </a:r>
          </a:p>
          <a:p>
            <a:pPr algn="just"/>
            <a:r>
              <a:rPr lang="vi-VN" sz="2800">
                <a:solidFill>
                  <a:srgbClr val="002060"/>
                </a:solidFill>
                <a:latin typeface="Times New Roman (Headings)"/>
              </a:rPr>
              <a:t>Duyệt toàn bộ danh sách bằng lệnh:</a:t>
            </a:r>
          </a:p>
          <a:p>
            <a:pPr algn="ctr"/>
            <a:r>
              <a:rPr lang="vi-VN" sz="2800" b="1">
                <a:solidFill>
                  <a:srgbClr val="FF0000"/>
                </a:solidFill>
                <a:latin typeface="Times New Roman (Headings)"/>
              </a:rPr>
              <a:t>sudo dpkg </a:t>
            </a:r>
            <a:r>
              <a:rPr lang="en-US" sz="2800" b="1">
                <a:solidFill>
                  <a:srgbClr val="FF0000"/>
                </a:solidFill>
                <a:latin typeface="Times New Roman (Headings)"/>
              </a:rPr>
              <a:t>--</a:t>
            </a:r>
            <a:r>
              <a:rPr lang="vi-VN" sz="2800" b="1">
                <a:solidFill>
                  <a:srgbClr val="FF0000"/>
                </a:solidFill>
                <a:latin typeface="Times New Roman (Headings)"/>
              </a:rPr>
              <a:t>list | less </a:t>
            </a:r>
          </a:p>
          <a:p>
            <a:pPr algn="just"/>
            <a:r>
              <a:rPr lang="vi-VN" sz="2800">
                <a:solidFill>
                  <a:srgbClr val="002060"/>
                </a:solidFill>
                <a:latin typeface="Times New Roman (Headings)"/>
              </a:rPr>
              <a:t>Tìm kiếm bằng tham số grep đi kèm:</a:t>
            </a:r>
          </a:p>
          <a:p>
            <a:pPr algn="ctr"/>
            <a:r>
              <a:rPr lang="vi-VN" sz="2800" b="1">
                <a:solidFill>
                  <a:srgbClr val="FF0000"/>
                </a:solidFill>
                <a:latin typeface="Times New Roman (Headings)"/>
              </a:rPr>
              <a:t>dpkg </a:t>
            </a:r>
            <a:r>
              <a:rPr lang="en-US" sz="2800" b="1">
                <a:solidFill>
                  <a:srgbClr val="FF0000"/>
                </a:solidFill>
                <a:latin typeface="Times New Roman (Headings)"/>
              </a:rPr>
              <a:t>--</a:t>
            </a:r>
            <a:r>
              <a:rPr lang="vi-VN" sz="2800" b="1">
                <a:solidFill>
                  <a:srgbClr val="FF0000"/>
                </a:solidFill>
                <a:latin typeface="Times New Roman (Headings)"/>
              </a:rPr>
              <a:t>list | grep [search term] </a:t>
            </a:r>
            <a:endParaRPr lang="en-US" sz="2800" b="1">
              <a:solidFill>
                <a:srgbClr val="FF0000"/>
              </a:solidFill>
              <a:latin typeface="Times New Roman (Headings)"/>
            </a:endParaRPr>
          </a:p>
          <a:p>
            <a:pPr algn="just"/>
            <a:r>
              <a:rPr lang="en-US" sz="2800" err="1">
                <a:solidFill>
                  <a:srgbClr val="002060"/>
                </a:solidFill>
                <a:latin typeface="Times New Roman (Headings)"/>
              </a:rPr>
              <a:t>Hoặc</a:t>
            </a:r>
            <a:r>
              <a:rPr lang="vi-VN" sz="2800">
                <a:solidFill>
                  <a:srgbClr val="002060"/>
                </a:solidFill>
                <a:latin typeface="Times New Roman (Headings)"/>
              </a:rPr>
              <a:t> hệ thống sẽ hiển thị đầy đủ và rõ ràng </a:t>
            </a:r>
            <a:r>
              <a:rPr lang="en-US" sz="2800">
                <a:solidFill>
                  <a:srgbClr val="002060"/>
                </a:solidFill>
                <a:latin typeface="Times New Roman (Headings)"/>
              </a:rPr>
              <a:t>t</a:t>
            </a:r>
            <a:r>
              <a:rPr lang="vi-VN" sz="2800">
                <a:solidFill>
                  <a:srgbClr val="002060"/>
                </a:solidFill>
                <a:latin typeface="Times New Roman (Headings)"/>
              </a:rPr>
              <a:t>hông tin cho người dùng</a:t>
            </a:r>
            <a:r>
              <a:rPr lang="en-US" sz="2800">
                <a:solidFill>
                  <a:srgbClr val="002060"/>
                </a:solidFill>
                <a:latin typeface="Times New Roman (Headings)"/>
              </a:rPr>
              <a:t>, </a:t>
            </a:r>
            <a:r>
              <a:rPr lang="vi-VN" sz="2800">
                <a:solidFill>
                  <a:srgbClr val="002060"/>
                </a:solidFill>
                <a:latin typeface="Times New Roman (Headings)"/>
              </a:rPr>
              <a:t>ta có thể dùng cú pháp rút gọn để tìm kiếm:</a:t>
            </a:r>
          </a:p>
          <a:p>
            <a:pPr algn="ctr"/>
            <a:r>
              <a:rPr lang="vi-VN" sz="2800" b="1">
                <a:solidFill>
                  <a:srgbClr val="FF0000"/>
                </a:solidFill>
                <a:latin typeface="Times New Roman (Headings)"/>
              </a:rPr>
              <a:t>dpkg </a:t>
            </a:r>
            <a:r>
              <a:rPr lang="en-US" sz="2800" b="1">
                <a:solidFill>
                  <a:srgbClr val="FF0000"/>
                </a:solidFill>
                <a:latin typeface="Times New Roman (Headings)"/>
              </a:rPr>
              <a:t>--`</a:t>
            </a:r>
            <a:r>
              <a:rPr lang="vi-VN" sz="2800" b="1">
                <a:solidFill>
                  <a:srgbClr val="FF0000"/>
                </a:solidFill>
                <a:latin typeface="Times New Roman (Headings)"/>
              </a:rPr>
              <a:t>l ‘search term’ </a:t>
            </a:r>
          </a:p>
          <a:p>
            <a:pPr algn="just"/>
            <a:endParaRPr lang="vi-VN" sz="2800" b="1">
              <a:solidFill>
                <a:srgbClr val="FF0000"/>
              </a:solidFill>
              <a:effectLst/>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5071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endParaRPr lang="en-GB">
              <a:solidFill>
                <a:srgbClr val="FF0000"/>
              </a:solidFill>
              <a:latin typeface="Times New Roman (Headings)"/>
            </a:endParaRPr>
          </a:p>
        </p:txBody>
      </p:sp>
      <p:sp>
        <p:nvSpPr>
          <p:cNvPr id="51203" name="Rectangle 3"/>
          <p:cNvSpPr>
            <a:spLocks noGrp="1" noChangeArrowheads="1"/>
          </p:cNvSpPr>
          <p:nvPr>
            <p:ph type="body" idx="1"/>
          </p:nvPr>
        </p:nvSpPr>
        <p:spPr>
          <a:xfrm>
            <a:off x="152400" y="838200"/>
            <a:ext cx="8839200" cy="5539978"/>
          </a:xfrm>
        </p:spPr>
        <p:txBody>
          <a:bodyPr/>
          <a:lstStyle/>
          <a:p>
            <a:pPr marL="0" indent="0">
              <a:buFontTx/>
              <a:buNone/>
            </a:pPr>
            <a:r>
              <a:rPr lang="en-US" sz="2400" b="1" i="1">
                <a:solidFill>
                  <a:srgbClr val="FF0000"/>
                </a:solidFill>
                <a:latin typeface="Times New Roman" pitchFamily="18" charset="0"/>
                <a:cs typeface="Times New Roman" pitchFamily="18" charset="0"/>
              </a:rPr>
              <a:t>5.1. </a:t>
            </a:r>
            <a:r>
              <a:rPr lang="en-US" sz="2400" b="1" i="1" err="1">
                <a:solidFill>
                  <a:srgbClr val="FF0000"/>
                </a:solidFill>
                <a:latin typeface="Times New Roman" pitchFamily="18" charset="0"/>
                <a:cs typeface="Times New Roman" pitchFamily="18" charset="0"/>
              </a:rPr>
              <a:t>Giới</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thiệu</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về</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soạn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thảo</a:t>
            </a:r>
            <a:r>
              <a:rPr lang="en-US" sz="2400" b="1" i="1">
                <a:solidFill>
                  <a:srgbClr val="FF0000"/>
                </a:solidFill>
                <a:latin typeface="Times New Roman" pitchFamily="18" charset="0"/>
                <a:cs typeface="Times New Roman" pitchFamily="18" charset="0"/>
              </a:rPr>
              <a:t> Vi</a:t>
            </a:r>
          </a:p>
          <a:p>
            <a:pPr marL="0" indent="0">
              <a:buFontTx/>
              <a:buNone/>
            </a:pPr>
            <a:r>
              <a:rPr lang="vi-VN" sz="2800">
                <a:solidFill>
                  <a:srgbClr val="FF0000"/>
                </a:solidFill>
                <a:latin typeface="Times New Roman" pitchFamily="18" charset="0"/>
                <a:cs typeface="Times New Roman" pitchFamily="18" charset="0"/>
              </a:rPr>
              <a:t>Vi (video interactif) </a:t>
            </a:r>
            <a:r>
              <a:rPr lang="vi-VN" sz="2800">
                <a:latin typeface="Times New Roman" pitchFamily="18" charset="0"/>
                <a:cs typeface="Times New Roman" pitchFamily="18" charset="0"/>
              </a:rPr>
              <a:t>là chương trình sọan thảo văn bản theo trang màn hình :</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 Màn hình được xem như một cửa sổ mở trên tập tin .</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 Có khả năng di chuyển con trỏ đến bất kì vị trí nào trên màn hình .</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 Cửa sổ có thể di chuyển tự do trên tập tin .</a:t>
            </a:r>
            <a:endParaRPr lang="en-US" sz="2800">
              <a:solidFill>
                <a:srgbClr val="FF0000"/>
              </a:solidFill>
              <a:latin typeface="Times New Roman" pitchFamily="18" charset="0"/>
              <a:cs typeface="Times New Roman" pitchFamily="18" charset="0"/>
            </a:endParaRPr>
          </a:p>
          <a:p>
            <a:pPr marL="0" indent="0">
              <a:buFontTx/>
              <a:buNone/>
            </a:pPr>
            <a:r>
              <a:rPr lang="vi-VN" sz="2800">
                <a:solidFill>
                  <a:srgbClr val="FF0000"/>
                </a:solidFill>
                <a:latin typeface="Times New Roman" pitchFamily="18" charset="0"/>
                <a:cs typeface="Times New Roman" pitchFamily="18" charset="0"/>
              </a:rPr>
              <a:t>Vi</a:t>
            </a:r>
            <a:r>
              <a:rPr lang="vi-VN" sz="2800">
                <a:latin typeface="Times New Roman" pitchFamily="18" charset="0"/>
                <a:cs typeface="Times New Roman" pitchFamily="18" charset="0"/>
              </a:rPr>
              <a:t> là chương trình soạn thảo chuẩn trên các hệ điều hành Unix. Nó là chương trình soạn thảo trực quan, hoạt động dưới 2 chế độ: Chế độ lệnh (</a:t>
            </a:r>
            <a:r>
              <a:rPr lang="vi-VN" sz="2800">
                <a:solidFill>
                  <a:srgbClr val="FF0000"/>
                </a:solidFill>
                <a:latin typeface="Times New Roman" pitchFamily="18" charset="0"/>
                <a:cs typeface="Times New Roman" pitchFamily="18" charset="0"/>
              </a:rPr>
              <a:t>command line</a:t>
            </a:r>
            <a:r>
              <a:rPr lang="vi-VN" sz="2800">
                <a:latin typeface="Times New Roman" pitchFamily="18" charset="0"/>
                <a:cs typeface="Times New Roman" pitchFamily="18" charset="0"/>
              </a:rPr>
              <a:t>) và chế độ soạn thảo (</a:t>
            </a:r>
            <a:r>
              <a:rPr lang="vi-VN" sz="2800">
                <a:solidFill>
                  <a:srgbClr val="FF0000"/>
                </a:solidFill>
                <a:latin typeface="Times New Roman" pitchFamily="18" charset="0"/>
                <a:cs typeface="Times New Roman" pitchFamily="18" charset="0"/>
              </a:rPr>
              <a:t>input mode</a:t>
            </a:r>
            <a:r>
              <a:rPr lang="vi-VN" sz="2800">
                <a:latin typeface="Times New Roman" pitchFamily="18" charset="0"/>
                <a:cs typeface="Times New Roman" pitchFamily="18" charset="0"/>
              </a:rPr>
              <a:t>)</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Để soạn thảo tập tin mới hoặc xem hay sửa chữa tập tin cũ ta dùng lệnh:</a:t>
            </a:r>
            <a:r>
              <a:rPr lang="en-US" sz="2800">
                <a:latin typeface="Times New Roman" pitchFamily="18" charset="0"/>
                <a:cs typeface="Times New Roman" pitchFamily="18" charset="0"/>
              </a:rPr>
              <a:t>	</a:t>
            </a:r>
            <a:r>
              <a:rPr lang="vi-VN" sz="2800">
                <a:solidFill>
                  <a:srgbClr val="FF0000"/>
                </a:solidFill>
                <a:latin typeface="Times New Roman" pitchFamily="18" charset="0"/>
                <a:cs typeface="Times New Roman" pitchFamily="18" charset="0"/>
              </a:rPr>
              <a:t>$vi tậptin</a:t>
            </a:r>
            <a:endParaRPr lang="en-US" sz="28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3533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678204"/>
          </a:xfrm>
        </p:spPr>
        <p:txBody>
          <a:bodyPr/>
          <a:lstStyle/>
          <a:p>
            <a:pPr marL="0" indent="0">
              <a:buFontTx/>
              <a:buNone/>
              <a:defRPr/>
            </a:pPr>
            <a:r>
              <a:rPr lang="en-US" sz="2400" b="1" i="1">
                <a:solidFill>
                  <a:srgbClr val="FF0000"/>
                </a:solidFill>
                <a:latin typeface="Times New Roman" pitchFamily="18" charset="0"/>
                <a:cs typeface="Times New Roman" pitchFamily="18" charset="0"/>
              </a:rPr>
              <a:t>5.2. </a:t>
            </a:r>
            <a:r>
              <a:rPr lang="en-US" sz="2400" b="1" i="1" err="1">
                <a:solidFill>
                  <a:srgbClr val="FF0000"/>
                </a:solidFill>
                <a:latin typeface="Times New Roman" pitchFamily="18" charset="0"/>
                <a:cs typeface="Times New Roman" pitchFamily="18" charset="0"/>
              </a:rPr>
              <a:t>Cách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chuyển</a:t>
            </a:r>
            <a:r>
              <a:rPr lang="en-US" sz="2400" b="1" i="1">
                <a:solidFill>
                  <a:srgbClr val="FF0000"/>
                </a:solidFill>
                <a:latin typeface="Times New Roman" pitchFamily="18" charset="0"/>
                <a:cs typeface="Times New Roman" pitchFamily="18" charset="0"/>
              </a:rPr>
              <a:t> sang </a:t>
            </a:r>
            <a:r>
              <a:rPr lang="en-US" sz="2400" b="1" i="1" err="1">
                <a:solidFill>
                  <a:srgbClr val="FF0000"/>
                </a:solidFill>
                <a:latin typeface="Times New Roman" pitchFamily="18" charset="0"/>
                <a:cs typeface="Times New Roman" pitchFamily="18" charset="0"/>
              </a:rPr>
              <a:t>chế</a:t>
            </a:r>
            <a:r>
              <a:rPr lang="en-US" sz="2400" b="1" i="1">
                <a:solidFill>
                  <a:srgbClr val="FF0000"/>
                </a:solidFill>
                <a:latin typeface="Times New Roman" pitchFamily="18" charset="0"/>
                <a:cs typeface="Times New Roman" pitchFamily="18" charset="0"/>
              </a:rPr>
              <a:t> </a:t>
            </a:r>
            <a:r>
              <a:rPr lang="vi-VN" sz="2400" b="1" i="1">
                <a:solidFill>
                  <a:srgbClr val="FF0000"/>
                </a:solidFill>
                <a:latin typeface="Times New Roman" pitchFamily="18" charset="0"/>
                <a:cs typeface="Times New Roman" pitchFamily="18" charset="0"/>
              </a:rPr>
              <a:t>độ</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soạn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thảo</a:t>
            </a:r>
            <a:r>
              <a:rPr lang="en-US" sz="2400" b="1" i="1">
                <a:solidFill>
                  <a:srgbClr val="FF0000"/>
                </a:solidFill>
                <a:latin typeface="Times New Roman" pitchFamily="18" charset="0"/>
                <a:cs typeface="Times New Roman" pitchFamily="18" charset="0"/>
              </a:rPr>
              <a:t> Vi</a:t>
            </a:r>
          </a:p>
          <a:p>
            <a:pPr>
              <a:buFont typeface="Wingdings" pitchFamily="2" charset="2"/>
              <a:buChar char="Ø"/>
              <a:defRPr/>
            </a:pPr>
            <a:r>
              <a:rPr lang="vi-VN" sz="2800">
                <a:latin typeface="Times New Roman" pitchFamily="18" charset="0"/>
                <a:cs typeface="Times New Roman" pitchFamily="18" charset="0"/>
              </a:rPr>
              <a:t>Dưới đây là nhóm lệnh để chuyển sang chế độ soạn thảo.</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i</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trước dấu con trỏ</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l</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trước ký tự đầu tiên trên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sau dấu con trỏ</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sau ký tự đầu tiên trên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o</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dưới dòng hiện tại</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O</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trên dòng hiện tại</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r</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thay thế 1 ký tự hiện hành</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R</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thay thế cho đến khi nhấn </a:t>
            </a:r>
            <a:br>
              <a:rPr lang="vi-VN" sz="2800">
                <a:latin typeface="Times New Roman" pitchFamily="18" charset="0"/>
                <a:cs typeface="Times New Roman" pitchFamily="18" charset="0"/>
              </a:rPr>
            </a:br>
            <a:r>
              <a:rPr lang="vi-VN" sz="2800">
                <a:latin typeface="Times New Roman" pitchFamily="18" charset="0"/>
                <a:cs typeface="Times New Roman" pitchFamily="18" charset="0"/>
              </a:rPr>
              <a:t>Để chuyển ngược lại mode command ta dùng phím </a:t>
            </a:r>
            <a:r>
              <a:rPr lang="vi-VN" sz="2800">
                <a:solidFill>
                  <a:srgbClr val="FF0000"/>
                </a:solidFill>
                <a:latin typeface="Times New Roman" pitchFamily="18" charset="0"/>
                <a:cs typeface="Times New Roman" pitchFamily="18" charset="0"/>
              </a:rPr>
              <a:t>ESC</a:t>
            </a:r>
            <a:endParaRPr lang="en-US" sz="28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(1)</a:t>
            </a:r>
            <a:endParaRPr lang="en-GB">
              <a:solidFill>
                <a:srgbClr val="FF0000"/>
              </a:solidFill>
              <a:latin typeface="Times New Roman (Headings)"/>
            </a:endParaRPr>
          </a:p>
        </p:txBody>
      </p:sp>
    </p:spTree>
    <p:extLst>
      <p:ext uri="{BB962C8B-B14F-4D97-AF65-F5344CB8AC3E}">
        <p14:creationId xmlns:p14="http://schemas.microsoft.com/office/powerpoint/2010/main" val="3461104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678204"/>
          </a:xfrm>
        </p:spPr>
        <p:txBody>
          <a:bodyPr/>
          <a:lstStyle/>
          <a:p>
            <a:pPr marL="0" indent="0">
              <a:buFontTx/>
              <a:buNone/>
              <a:defRPr/>
            </a:pPr>
            <a:r>
              <a:rPr lang="en-US" sz="2400" b="1" i="1">
                <a:solidFill>
                  <a:srgbClr val="FF0000"/>
                </a:solidFill>
                <a:latin typeface="Times New Roman" pitchFamily="18" charset="0"/>
                <a:cs typeface="Times New Roman" pitchFamily="18" charset="0"/>
              </a:rPr>
              <a:t>5.3. </a:t>
            </a:r>
            <a:r>
              <a:rPr lang="en-US" sz="2400" b="1" i="1" err="1">
                <a:solidFill>
                  <a:srgbClr val="FF0000"/>
                </a:solidFill>
                <a:latin typeface="Times New Roman" pitchFamily="18" charset="0"/>
                <a:cs typeface="Times New Roman" pitchFamily="18" charset="0"/>
              </a:rPr>
              <a:t>Các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nhóm</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di </a:t>
            </a:r>
            <a:r>
              <a:rPr lang="en-US" sz="2400" b="1" i="1" err="1">
                <a:solidFill>
                  <a:srgbClr val="FF0000"/>
                </a:solidFill>
                <a:latin typeface="Times New Roman" pitchFamily="18" charset="0"/>
                <a:cs typeface="Times New Roman" pitchFamily="18" charset="0"/>
              </a:rPr>
              <a:t>chuyển</a:t>
            </a:r>
            <a:r>
              <a:rPr lang="en-US" sz="2400" b="1" i="1">
                <a:solidFill>
                  <a:srgbClr val="FF0000"/>
                </a:solidFill>
                <a:latin typeface="Times New Roman" pitchFamily="18" charset="0"/>
                <a:cs typeface="Times New Roman" pitchFamily="18" charset="0"/>
              </a:rPr>
              <a:t> con </a:t>
            </a:r>
            <a:r>
              <a:rPr lang="en-US" sz="2400" b="1" i="1" err="1">
                <a:solidFill>
                  <a:srgbClr val="FF0000"/>
                </a:solidFill>
                <a:latin typeface="Times New Roman" pitchFamily="18" charset="0"/>
                <a:cs typeface="Times New Roman" pitchFamily="18" charset="0"/>
              </a:rPr>
              <a:t>trỏ</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soạn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thảo</a:t>
            </a:r>
            <a:r>
              <a:rPr lang="en-US" sz="2400" b="1" i="1">
                <a:solidFill>
                  <a:srgbClr val="FF0000"/>
                </a:solidFill>
                <a:latin typeface="Times New Roman" pitchFamily="18" charset="0"/>
                <a:cs typeface="Times New Roman" pitchFamily="18" charset="0"/>
              </a:rPr>
              <a:t> Vi</a:t>
            </a:r>
          </a:p>
          <a:p>
            <a:pPr marL="517525" indent="0">
              <a:buFontTx/>
              <a:buNone/>
              <a:defRPr/>
            </a:pPr>
            <a:r>
              <a:rPr lang="vi-VN" sz="2800" b="1">
                <a:solidFill>
                  <a:srgbClr val="FF0000"/>
                </a:solidFill>
                <a:latin typeface="Times New Roman" pitchFamily="18" charset="0"/>
                <a:cs typeface="Times New Roman" pitchFamily="18" charset="0"/>
              </a:rPr>
              <a:t>h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sang trái 1 space</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e</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sang phải 1 space</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w</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sang phải 1 từ</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b</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sang trái 1 từ</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k</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lên 1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j</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xuống 1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cuối câu</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đầu câu</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đầu đoạn văn</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cuối đoạn văn</a:t>
            </a:r>
            <a:endParaRPr lang="en-US" sz="28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(2)</a:t>
            </a:r>
            <a:endParaRPr lang="en-GB">
              <a:solidFill>
                <a:srgbClr val="FF0000"/>
              </a:solidFill>
              <a:latin typeface="Times New Roman (Headings)"/>
            </a:endParaRPr>
          </a:p>
        </p:txBody>
      </p:sp>
    </p:spTree>
    <p:extLst>
      <p:ext uri="{BB962C8B-B14F-4D97-AF65-F5344CB8AC3E}">
        <p14:creationId xmlns:p14="http://schemas.microsoft.com/office/powerpoint/2010/main" val="424993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3508653"/>
          </a:xfrm>
        </p:spPr>
        <p:txBody>
          <a:bodyPr/>
          <a:lstStyle/>
          <a:p>
            <a:pPr marL="0" indent="0">
              <a:buFontTx/>
              <a:buNone/>
              <a:defRPr/>
            </a:pPr>
            <a:r>
              <a:rPr lang="en-US" sz="3200" b="1" i="1">
                <a:solidFill>
                  <a:srgbClr val="FF0000"/>
                </a:solidFill>
                <a:latin typeface="Times New Roman" pitchFamily="18" charset="0"/>
                <a:cs typeface="Times New Roman" pitchFamily="18" charset="0"/>
              </a:rPr>
              <a:t>5.4. </a:t>
            </a:r>
            <a:r>
              <a:rPr lang="en-US" sz="3200" b="1" i="1" err="1">
                <a:solidFill>
                  <a:srgbClr val="FF0000"/>
                </a:solidFill>
                <a:latin typeface="Times New Roman" pitchFamily="18" charset="0"/>
                <a:cs typeface="Times New Roman" pitchFamily="18" charset="0"/>
              </a:rPr>
              <a:t>Các</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nhóm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lệnh</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xóa</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trong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soạn</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thảo</a:t>
            </a:r>
            <a:r>
              <a:rPr lang="en-US" sz="3200" b="1" i="1">
                <a:solidFill>
                  <a:srgbClr val="FF0000"/>
                </a:solidFill>
                <a:latin typeface="Times New Roman" pitchFamily="18" charset="0"/>
                <a:cs typeface="Times New Roman" pitchFamily="18" charset="0"/>
              </a:rPr>
              <a:t> Vi</a:t>
            </a:r>
          </a:p>
          <a:p>
            <a:pPr marL="517525" indent="0">
              <a:buFontTx/>
              <a:buNone/>
              <a:defRPr/>
            </a:pPr>
            <a:r>
              <a:rPr lang="vi-VN" sz="2800" b="1">
                <a:solidFill>
                  <a:srgbClr val="FF0000"/>
                </a:solidFill>
                <a:latin typeface="Times New Roman" pitchFamily="18" charset="0"/>
                <a:cs typeface="Times New Roman" pitchFamily="18" charset="0"/>
              </a:rPr>
              <a:t>dw</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1 từ</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d^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ký tự từ con trỏ đến đầu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d$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ký tự từ con trỏ đến cuối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3dw</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3 từ</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dd</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dòng hiện hành</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5dd</a:t>
            </a:r>
            <a:r>
              <a:rPr lang="vi-VN" sz="2800">
                <a:latin typeface="Times New Roman" pitchFamily="18" charset="0"/>
                <a:cs typeface="Times New Roman" pitchFamily="18" charset="0"/>
              </a:rPr>
              <a:t>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5 dòng</a:t>
            </a:r>
            <a:br>
              <a:rPr lang="vi-VN" sz="2800">
                <a:latin typeface="Times New Roman" pitchFamily="18" charset="0"/>
                <a:cs typeface="Times New Roman" pitchFamily="18" charset="0"/>
              </a:rPr>
            </a:br>
            <a:r>
              <a:rPr lang="vi-VN" sz="2800" b="1">
                <a:solidFill>
                  <a:srgbClr val="FF0000"/>
                </a:solidFill>
                <a:latin typeface="Times New Roman" pitchFamily="18" charset="0"/>
                <a:cs typeface="Times New Roman" pitchFamily="18" charset="0"/>
              </a:rPr>
              <a:t>x </a:t>
            </a:r>
            <a:r>
              <a:rPr lang="en-US" sz="2800">
                <a:latin typeface="Times New Roman" pitchFamily="18" charset="0"/>
                <a:cs typeface="Times New Roman" pitchFamily="18" charset="0"/>
              </a:rPr>
              <a:t>:</a:t>
            </a:r>
            <a:r>
              <a:rPr lang="vi-VN" sz="2800">
                <a:latin typeface="Times New Roman" pitchFamily="18" charset="0"/>
                <a:cs typeface="Times New Roman" pitchFamily="18" charset="0"/>
              </a:rPr>
              <a:t>xóa 1 ký tự</a:t>
            </a:r>
            <a:endParaRPr lang="en-US" sz="28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(3)</a:t>
            </a:r>
            <a:endParaRPr lang="en-GB">
              <a:solidFill>
                <a:srgbClr val="FF0000"/>
              </a:solidFill>
              <a:latin typeface="Times New Roman (Headings)"/>
            </a:endParaRPr>
          </a:p>
        </p:txBody>
      </p:sp>
    </p:spTree>
    <p:extLst>
      <p:ext uri="{BB962C8B-B14F-4D97-AF65-F5344CB8AC3E}">
        <p14:creationId xmlns:p14="http://schemas.microsoft.com/office/powerpoint/2010/main" val="12815898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2708434"/>
          </a:xfrm>
        </p:spPr>
        <p:txBody>
          <a:bodyPr/>
          <a:lstStyle/>
          <a:p>
            <a:pPr marL="0" indent="0">
              <a:buFontTx/>
              <a:buNone/>
              <a:defRPr/>
            </a:pPr>
            <a:r>
              <a:rPr lang="en-US" sz="3200" b="1" i="1">
                <a:solidFill>
                  <a:srgbClr val="FF0000"/>
                </a:solidFill>
                <a:latin typeface="Times New Roman" pitchFamily="18" charset="0"/>
                <a:cs typeface="Times New Roman" pitchFamily="18" charset="0"/>
              </a:rPr>
              <a:t>5.5. </a:t>
            </a:r>
            <a:r>
              <a:rPr lang="en-US" sz="3200" b="1" i="1" err="1">
                <a:solidFill>
                  <a:srgbClr val="FF0000"/>
                </a:solidFill>
                <a:latin typeface="Times New Roman" pitchFamily="18" charset="0"/>
                <a:cs typeface="Times New Roman" pitchFamily="18" charset="0"/>
              </a:rPr>
              <a:t>Các</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nhóm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lệnh</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thay</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thế</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trong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soạn</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thảo</a:t>
            </a:r>
            <a:r>
              <a:rPr lang="en-US" sz="3200" b="1" i="1">
                <a:solidFill>
                  <a:srgbClr val="FF0000"/>
                </a:solidFill>
                <a:latin typeface="Times New Roman" pitchFamily="18" charset="0"/>
                <a:cs typeface="Times New Roman" pitchFamily="18" charset="0"/>
              </a:rPr>
              <a:t> Vi</a:t>
            </a:r>
          </a:p>
          <a:p>
            <a:pPr marL="517525" indent="0">
              <a:buFontTx/>
              <a:buNone/>
              <a:defRPr/>
            </a:pPr>
            <a:r>
              <a:rPr lang="en-US" sz="3600" b="1" err="1">
                <a:solidFill>
                  <a:srgbClr val="FF0000"/>
                </a:solidFill>
                <a:latin typeface="Times New Roman" pitchFamily="18" charset="0"/>
                <a:cs typeface="Times New Roman" pitchFamily="18" charset="0"/>
              </a:rPr>
              <a:t>cw</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thay</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thế</a:t>
            </a:r>
            <a:r>
              <a:rPr lang="en-US" sz="3600">
                <a:latin typeface="Times New Roman" pitchFamily="18" charset="0"/>
                <a:cs typeface="Times New Roman" pitchFamily="18" charset="0"/>
              </a:rPr>
              <a:t> 1 </a:t>
            </a:r>
            <a:r>
              <a:rPr lang="en-US" sz="3600" err="1">
                <a:latin typeface="Times New Roman" pitchFamily="18" charset="0"/>
                <a:cs typeface="Times New Roman" pitchFamily="18" charset="0"/>
              </a:rPr>
              <a:t>từ</a:t>
            </a:r>
            <a:br>
              <a:rPr lang="en-US" sz="3600">
                <a:latin typeface="Times New Roman" pitchFamily="18" charset="0"/>
                <a:cs typeface="Times New Roman" pitchFamily="18" charset="0"/>
              </a:rPr>
            </a:br>
            <a:r>
              <a:rPr lang="en-US" sz="3600" b="1">
                <a:solidFill>
                  <a:srgbClr val="FF0000"/>
                </a:solidFill>
                <a:latin typeface="Times New Roman" pitchFamily="18" charset="0"/>
                <a:cs typeface="Times New Roman" pitchFamily="18" charset="0"/>
              </a:rPr>
              <a:t>3cw</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thay</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thế</a:t>
            </a:r>
            <a:r>
              <a:rPr lang="en-US" sz="3600">
                <a:latin typeface="Times New Roman" pitchFamily="18" charset="0"/>
                <a:cs typeface="Times New Roman" pitchFamily="18" charset="0"/>
              </a:rPr>
              <a:t> 3 </a:t>
            </a:r>
            <a:r>
              <a:rPr lang="en-US" sz="3600" err="1">
                <a:latin typeface="Times New Roman" pitchFamily="18" charset="0"/>
                <a:cs typeface="Times New Roman" pitchFamily="18" charset="0"/>
              </a:rPr>
              <a:t>từ</a:t>
            </a:r>
            <a:br>
              <a:rPr lang="en-US" sz="3600">
                <a:latin typeface="Times New Roman" pitchFamily="18" charset="0"/>
                <a:cs typeface="Times New Roman" pitchFamily="18" charset="0"/>
              </a:rPr>
            </a:br>
            <a:r>
              <a:rPr lang="en-US" sz="3600" b="1">
                <a:solidFill>
                  <a:srgbClr val="FF0000"/>
                </a:solidFill>
                <a:latin typeface="Times New Roman" pitchFamily="18" charset="0"/>
                <a:cs typeface="Times New Roman" pitchFamily="18" charset="0"/>
              </a:rPr>
              <a:t>cc</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dòng</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hiện</a:t>
            </a:r>
            <a:r>
              <a:rPr lang="en-US" sz="3600">
                <a:latin typeface="Times New Roman" pitchFamily="18" charset="0"/>
                <a:cs typeface="Times New Roman" pitchFamily="18" charset="0"/>
              </a:rPr>
              <a:t> </a:t>
            </a:r>
            <a:r>
              <a:rPr lang="en-US" sz="3600" err="1">
                <a:latin typeface="Times New Roman" pitchFamily="18" charset="0"/>
                <a:cs typeface="Times New Roman" pitchFamily="18" charset="0"/>
              </a:rPr>
              <a:t>hành</a:t>
            </a:r>
            <a:br>
              <a:rPr lang="en-US" sz="3600">
                <a:latin typeface="Times New Roman" pitchFamily="18" charset="0"/>
                <a:cs typeface="Times New Roman" pitchFamily="18" charset="0"/>
              </a:rPr>
            </a:br>
            <a:r>
              <a:rPr lang="en-US" sz="3600" b="1">
                <a:solidFill>
                  <a:srgbClr val="FF0000"/>
                </a:solidFill>
                <a:latin typeface="Times New Roman" pitchFamily="18" charset="0"/>
                <a:cs typeface="Times New Roman" pitchFamily="18" charset="0"/>
              </a:rPr>
              <a:t>5cc</a:t>
            </a:r>
            <a:r>
              <a:rPr lang="en-US" sz="3600">
                <a:latin typeface="Times New Roman" pitchFamily="18" charset="0"/>
                <a:cs typeface="Times New Roman" pitchFamily="18" charset="0"/>
              </a:rPr>
              <a:t> :5 </a:t>
            </a:r>
            <a:r>
              <a:rPr lang="en-US" sz="3600" err="1">
                <a:latin typeface="Times New Roman" pitchFamily="18" charset="0"/>
                <a:cs typeface="Times New Roman" pitchFamily="18" charset="0"/>
              </a:rPr>
              <a:t>dòng</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(4)</a:t>
            </a:r>
            <a:endParaRPr lang="en-GB">
              <a:solidFill>
                <a:srgbClr val="FF0000"/>
              </a:solidFill>
              <a:latin typeface="Times New Roman (Headings)"/>
            </a:endParaRPr>
          </a:p>
        </p:txBody>
      </p:sp>
    </p:spTree>
    <p:extLst>
      <p:ext uri="{BB962C8B-B14F-4D97-AF65-F5344CB8AC3E}">
        <p14:creationId xmlns:p14="http://schemas.microsoft.com/office/powerpoint/2010/main" val="12905266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370427"/>
          </a:xfrm>
        </p:spPr>
        <p:txBody>
          <a:bodyPr/>
          <a:lstStyle/>
          <a:p>
            <a:pPr marL="0" indent="0">
              <a:buFontTx/>
              <a:buNone/>
              <a:defRPr/>
            </a:pPr>
            <a:r>
              <a:rPr lang="en-US" sz="3200" b="1" i="1">
                <a:solidFill>
                  <a:srgbClr val="FF0000"/>
                </a:solidFill>
                <a:latin typeface="Times New Roman" pitchFamily="18" charset="0"/>
                <a:cs typeface="Times New Roman" pitchFamily="18" charset="0"/>
              </a:rPr>
              <a:t>5.6. </a:t>
            </a:r>
            <a:r>
              <a:rPr lang="en-US" sz="3200" b="1" i="1" err="1">
                <a:solidFill>
                  <a:srgbClr val="FF0000"/>
                </a:solidFill>
                <a:latin typeface="Times New Roman" pitchFamily="18" charset="0"/>
                <a:cs typeface="Times New Roman" pitchFamily="18" charset="0"/>
              </a:rPr>
              <a:t>Các</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nhóm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lệnh</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tìm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kiếm</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trong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soạn</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thảo</a:t>
            </a:r>
            <a:r>
              <a:rPr lang="en-US" sz="3200" b="1" i="1">
                <a:solidFill>
                  <a:srgbClr val="FF0000"/>
                </a:solidFill>
                <a:latin typeface="Times New Roman" pitchFamily="18" charset="0"/>
                <a:cs typeface="Times New Roman" pitchFamily="18" charset="0"/>
              </a:rPr>
              <a:t> Vi</a:t>
            </a:r>
          </a:p>
          <a:p>
            <a:pPr marL="517525" indent="0">
              <a:buFontTx/>
              <a:buNone/>
              <a:defRPr/>
            </a:pPr>
            <a:r>
              <a:rPr lang="vi-VN"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 :</a:t>
            </a:r>
            <a:r>
              <a:rPr lang="vi-VN" sz="3600">
                <a:latin typeface="Times New Roman" pitchFamily="18" charset="0"/>
                <a:cs typeface="Times New Roman" pitchFamily="18" charset="0"/>
              </a:rPr>
              <a:t>tìm trở lên</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 :</a:t>
            </a:r>
            <a:r>
              <a:rPr lang="vi-VN" sz="3600">
                <a:latin typeface="Times New Roman" pitchFamily="18" charset="0"/>
                <a:cs typeface="Times New Roman" pitchFamily="18" charset="0"/>
              </a:rPr>
              <a:t>tìm trở xuống</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*/and </a:t>
            </a:r>
            <a:r>
              <a:rPr lang="en-US"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tìm từ kế tiếp của and</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*?and </a:t>
            </a:r>
            <a:r>
              <a:rPr lang="en-US"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tìm từ kết thúc là and</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*/nThe </a:t>
            </a:r>
            <a:r>
              <a:rPr lang="en-US" sz="3600" b="1">
                <a:solidFill>
                  <a:srgbClr val="FF0000"/>
                </a:solidFill>
                <a:latin typeface="Times New Roman" pitchFamily="18" charset="0"/>
                <a:cs typeface="Times New Roman" pitchFamily="18" charset="0"/>
              </a:rPr>
              <a:t>:</a:t>
            </a:r>
            <a:r>
              <a:rPr lang="vi-VN" sz="3600">
                <a:latin typeface="Times New Roman" pitchFamily="18" charset="0"/>
                <a:cs typeface="Times New Roman" pitchFamily="18" charset="0"/>
              </a:rPr>
              <a:t>tìm dòng kế bắt đầu bằng The</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n</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tìm hướng xuống</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N</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tìm hướng lên</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(5)</a:t>
            </a:r>
            <a:endParaRPr lang="en-GB">
              <a:solidFill>
                <a:srgbClr val="FF0000"/>
              </a:solidFill>
              <a:latin typeface="Times New Roman (Headings)"/>
            </a:endParaRPr>
          </a:p>
        </p:txBody>
      </p:sp>
    </p:spTree>
    <p:extLst>
      <p:ext uri="{BB962C8B-B14F-4D97-AF65-F5344CB8AC3E}">
        <p14:creationId xmlns:p14="http://schemas.microsoft.com/office/powerpoint/2010/main" val="38454246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2646878"/>
          </a:xfrm>
        </p:spPr>
        <p:txBody>
          <a:bodyPr/>
          <a:lstStyle/>
          <a:p>
            <a:pPr marL="0" indent="0">
              <a:buFontTx/>
              <a:buNone/>
              <a:defRPr/>
            </a:pPr>
            <a:r>
              <a:rPr lang="en-US" sz="2800" b="1" i="1">
                <a:solidFill>
                  <a:srgbClr val="FF0000"/>
                </a:solidFill>
                <a:latin typeface="Times New Roman" pitchFamily="18" charset="0"/>
                <a:cs typeface="Times New Roman" pitchFamily="18" charset="0"/>
              </a:rPr>
              <a:t>5.7. </a:t>
            </a:r>
            <a:r>
              <a:rPr lang="en-US" sz="2800" b="1" i="1" err="1">
                <a:solidFill>
                  <a:srgbClr val="FF0000"/>
                </a:solidFill>
                <a:latin typeface="Times New Roman" pitchFamily="18" charset="0"/>
                <a:cs typeface="Times New Roman" pitchFamily="18" charset="0"/>
              </a:rPr>
              <a:t>Các</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nhóm</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lệnh</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tìm</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kiếm</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và</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thay</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thế</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trong</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soạn</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thảo</a:t>
            </a:r>
            <a:r>
              <a:rPr lang="en-US" sz="2800" b="1" i="1">
                <a:solidFill>
                  <a:srgbClr val="FF0000"/>
                </a:solidFill>
                <a:latin typeface="Times New Roman" pitchFamily="18" charset="0"/>
                <a:cs typeface="Times New Roman" pitchFamily="18" charset="0"/>
              </a:rPr>
              <a:t> Vi</a:t>
            </a:r>
          </a:p>
          <a:p>
            <a:pPr marL="517525" indent="0">
              <a:buFontTx/>
              <a:buNone/>
              <a:defRPr/>
            </a:pPr>
            <a:r>
              <a:rPr lang="vi-VN" sz="3600">
                <a:solidFill>
                  <a:srgbClr val="FF0000"/>
                </a:solidFill>
                <a:latin typeface="Times New Roman" pitchFamily="18" charset="0"/>
                <a:cs typeface="Times New Roman" pitchFamily="18" charset="0"/>
              </a:rPr>
              <a:t>:s/text1/text2/g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thay thế text1 bằng text2</a:t>
            </a:r>
            <a:br>
              <a:rPr lang="vi-VN" sz="3600">
                <a:latin typeface="Times New Roman" pitchFamily="18" charset="0"/>
                <a:cs typeface="Times New Roman" pitchFamily="18" charset="0"/>
              </a:rPr>
            </a:br>
            <a:r>
              <a:rPr lang="vi-VN" sz="3600">
                <a:solidFill>
                  <a:srgbClr val="FF0000"/>
                </a:solidFill>
                <a:latin typeface="Times New Roman" pitchFamily="18" charset="0"/>
                <a:cs typeface="Times New Roman" pitchFamily="18" charset="0"/>
              </a:rPr>
              <a:t>:1.$s/tập tin/thư mục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thay tập tin bằng thư mục từ hàng 1</a:t>
            </a:r>
            <a:br>
              <a:rPr lang="vi-VN" sz="3600">
                <a:latin typeface="Times New Roman" pitchFamily="18" charset="0"/>
                <a:cs typeface="Times New Roman" pitchFamily="18" charset="0"/>
              </a:rPr>
            </a:br>
            <a:r>
              <a:rPr lang="vi-VN" sz="3600">
                <a:solidFill>
                  <a:srgbClr val="FF0000"/>
                </a:solidFill>
                <a:latin typeface="Times New Roman" pitchFamily="18" charset="0"/>
                <a:cs typeface="Times New Roman" pitchFamily="18" charset="0"/>
              </a:rPr>
              <a:t>:g/one/s/1/g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thay thế one bằng 1</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(6)</a:t>
            </a:r>
            <a:endParaRPr lang="en-GB">
              <a:solidFill>
                <a:srgbClr val="FF0000"/>
              </a:solidFill>
              <a:latin typeface="Times New Roman (Headings)"/>
            </a:endParaRPr>
          </a:p>
        </p:txBody>
      </p:sp>
    </p:spTree>
    <p:extLst>
      <p:ext uri="{BB962C8B-B14F-4D97-AF65-F5344CB8AC3E}">
        <p14:creationId xmlns:p14="http://schemas.microsoft.com/office/powerpoint/2010/main" val="11346235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247317"/>
          </a:xfrm>
        </p:spPr>
        <p:txBody>
          <a:bodyPr/>
          <a:lstStyle/>
          <a:p>
            <a:pPr marL="0" indent="0">
              <a:buFontTx/>
              <a:buNone/>
              <a:defRPr/>
            </a:pPr>
            <a:r>
              <a:rPr lang="en-US" sz="2400" b="1" i="1">
                <a:solidFill>
                  <a:srgbClr val="FF0000"/>
                </a:solidFill>
                <a:latin typeface="Times New Roman" pitchFamily="18" charset="0"/>
                <a:cs typeface="Times New Roman" pitchFamily="18" charset="0"/>
              </a:rPr>
              <a:t>5.8. </a:t>
            </a:r>
            <a:r>
              <a:rPr lang="en-US" sz="2400" b="1" i="1" err="1">
                <a:solidFill>
                  <a:srgbClr val="FF0000"/>
                </a:solidFill>
                <a:latin typeface="Times New Roman" pitchFamily="18" charset="0"/>
                <a:cs typeface="Times New Roman" pitchFamily="18" charset="0"/>
              </a:rPr>
              <a:t>Các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nhóm</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sao</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chép</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dán</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phục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hồi</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VI</a:t>
            </a:r>
          </a:p>
          <a:p>
            <a:pPr marL="517525" indent="0">
              <a:buFontTx/>
              <a:buNone/>
              <a:defRPr/>
            </a:pPr>
            <a:r>
              <a:rPr lang="vi-VN" sz="3600">
                <a:latin typeface="Times New Roman" pitchFamily="18" charset="0"/>
                <a:cs typeface="Times New Roman" pitchFamily="18" charset="0"/>
              </a:rPr>
              <a:t>Để copy ta dùng lệng </a:t>
            </a:r>
            <a:r>
              <a:rPr lang="vi-VN" sz="3600" b="1">
                <a:solidFill>
                  <a:srgbClr val="FF0000"/>
                </a:solidFill>
                <a:latin typeface="Times New Roman" pitchFamily="18" charset="0"/>
                <a:cs typeface="Times New Roman" pitchFamily="18" charset="0"/>
              </a:rPr>
              <a:t>y</a:t>
            </a:r>
            <a:r>
              <a:rPr lang="vi-VN" sz="3600">
                <a:latin typeface="Times New Roman" pitchFamily="18" charset="0"/>
                <a:cs typeface="Times New Roman" pitchFamily="18" charset="0"/>
              </a:rPr>
              <a:t> và để paste ta dùng lệnh </a:t>
            </a:r>
            <a:r>
              <a:rPr lang="vi-VN" sz="3600" b="1">
                <a:solidFill>
                  <a:srgbClr val="FF0000"/>
                </a:solidFill>
                <a:latin typeface="Times New Roman" pitchFamily="18" charset="0"/>
                <a:cs typeface="Times New Roman" pitchFamily="18" charset="0"/>
              </a:rPr>
              <a:t>p</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y$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copy từ vị trí hiện tại của cursor đến cuối cùng</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yy</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copy toàn bộ dòng tại vị trí cursor</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3yy</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copy 3 dòng liên tiếp</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u</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Undo lại thao tác trước đó</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1143000" y="203284"/>
            <a:ext cx="83820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a:solidFill>
                  <a:srgbClr val="FF0000"/>
                </a:solidFill>
                <a:latin typeface="Times New Roman (Headings)"/>
              </a:rPr>
              <a:t>5. Một số trình tiện ích (7)</a:t>
            </a:r>
            <a:endParaRPr lang="en-GB">
              <a:solidFill>
                <a:srgbClr val="FF0000"/>
              </a:solidFill>
              <a:latin typeface="Times New Roman (Headings)"/>
            </a:endParaRPr>
          </a:p>
        </p:txBody>
      </p:sp>
    </p:spTree>
    <p:extLst>
      <p:ext uri="{BB962C8B-B14F-4D97-AF65-F5344CB8AC3E}">
        <p14:creationId xmlns:p14="http://schemas.microsoft.com/office/powerpoint/2010/main" val="1308974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52400" y="771524"/>
            <a:ext cx="8613139" cy="5606811"/>
          </a:xfrm>
          <a:prstGeom prst="rect">
            <a:avLst/>
          </a:prstGeom>
        </p:spPr>
        <p:txBody>
          <a:bodyPr vert="horz" wrap="square" lIns="0" tIns="0" rIns="0" bIns="0" rtlCol="0">
            <a:spAutoFit/>
          </a:bodyPr>
          <a:lstStyle/>
          <a:p>
            <a:pPr marL="68580" algn="just">
              <a:lnSpc>
                <a:spcPct val="100000"/>
              </a:lnSpc>
            </a:pPr>
            <a:r>
              <a:rPr sz="3200" strike="sngStrike" spc="-10">
                <a:solidFill>
                  <a:srgbClr val="7A9799"/>
                </a:solidFill>
                <a:latin typeface="Times New Roman" pitchFamily="18" charset="0"/>
                <a:cs typeface="Times New Roman" pitchFamily="18" charset="0"/>
              </a:rPr>
              <a:t> </a:t>
            </a:r>
            <a:endParaRPr sz="3200">
              <a:latin typeface="Times New Roman" pitchFamily="18" charset="0"/>
              <a:cs typeface="Times New Roman" pitchFamily="18" charset="0"/>
            </a:endParaRPr>
          </a:p>
          <a:p>
            <a:pPr algn="just">
              <a:lnSpc>
                <a:spcPts val="1550"/>
              </a:lnSpc>
              <a:spcBef>
                <a:spcPts val="20"/>
              </a:spcBef>
            </a:pPr>
            <a:endParaRPr sz="3200">
              <a:latin typeface="Times New Roman" pitchFamily="18" charset="0"/>
              <a:cs typeface="Times New Roman" pitchFamily="18" charset="0"/>
            </a:endParaRPr>
          </a:p>
          <a:p>
            <a:pPr marL="12700" algn="just">
              <a:lnSpc>
                <a:spcPct val="100000"/>
              </a:lnSpc>
            </a:pPr>
            <a:r>
              <a:rPr lang="en-US" sz="3200">
                <a:latin typeface="Times New Roman" pitchFamily="18" charset="0"/>
                <a:cs typeface="Times New Roman" pitchFamily="18" charset="0"/>
              </a:rPr>
              <a:t>	</a:t>
            </a:r>
            <a:r>
              <a:rPr lang="vi-VN" sz="3200">
                <a:solidFill>
                  <a:schemeClr val="tx2">
                    <a:lumMod val="75000"/>
                  </a:schemeClr>
                </a:solidFill>
                <a:latin typeface="Times New Roman" pitchFamily="18" charset="0"/>
                <a:cs typeface="Times New Roman" pitchFamily="18" charset="0"/>
              </a:rPr>
              <a:t>Có đến 78% cho biết doanh nghiệp ứng dụng toàn bộ hoặc một phần phần mềm mã nguồn mở và 66% sử dụng phần mềm mã nguồn mở ứng dụng cho khách hàng</a:t>
            </a:r>
            <a:r>
              <a:rPr lang="en-US" sz="3200">
                <a:solidFill>
                  <a:schemeClr val="tx2">
                    <a:lumMod val="75000"/>
                  </a:schemeClr>
                </a:solidFill>
                <a:latin typeface="Times New Roman" pitchFamily="18" charset="0"/>
                <a:cs typeface="Times New Roman" pitchFamily="18" charset="0"/>
              </a:rPr>
              <a:t>. </a:t>
            </a:r>
          </a:p>
          <a:p>
            <a:pPr marL="12700" algn="just">
              <a:lnSpc>
                <a:spcPct val="100000"/>
              </a:lnSpc>
            </a:pPr>
            <a:r>
              <a:rPr lang="en-US" sz="3200">
                <a:solidFill>
                  <a:schemeClr val="tx2">
                    <a:lumMod val="75000"/>
                  </a:schemeClr>
                </a:solidFill>
                <a:latin typeface="Times New Roman" pitchFamily="18" charset="0"/>
                <a:cs typeface="Times New Roman" pitchFamily="18" charset="0"/>
              </a:rPr>
              <a:t>	C</a:t>
            </a:r>
            <a:r>
              <a:rPr lang="vi-VN" sz="3200">
                <a:solidFill>
                  <a:schemeClr val="tx2">
                    <a:lumMod val="75000"/>
                  </a:schemeClr>
                </a:solidFill>
                <a:latin typeface="Times New Roman" pitchFamily="18" charset="0"/>
                <a:cs typeface="Times New Roman" pitchFamily="18" charset="0"/>
              </a:rPr>
              <a:t>ác công nghệ mới </a:t>
            </a:r>
            <a:r>
              <a:rPr lang="en-US" sz="3200" err="1">
                <a:solidFill>
                  <a:schemeClr val="tx2">
                    <a:lumMod val="75000"/>
                  </a:schemeClr>
                </a:solidFill>
                <a:latin typeface="Times New Roman" pitchFamily="18" charset="0"/>
                <a:cs typeface="Times New Roman" pitchFamily="18" charset="0"/>
              </a:rPr>
              <a:t>được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ứng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dụng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nhiều</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nhất</a:t>
            </a:r>
            <a:r>
              <a:rPr lang="en-US" sz="3200">
                <a:solidFill>
                  <a:schemeClr val="tx2">
                    <a:lumMod val="75000"/>
                  </a:schemeClr>
                </a:solidFill>
                <a:latin typeface="Times New Roman" pitchFamily="18" charset="0"/>
                <a:cs typeface="Times New Roman" pitchFamily="18" charset="0"/>
              </a:rPr>
              <a:t> </a:t>
            </a:r>
            <a:r>
              <a:rPr lang="vi-VN" sz="3200">
                <a:solidFill>
                  <a:schemeClr val="tx2">
                    <a:lumMod val="75000"/>
                  </a:schemeClr>
                </a:solidFill>
                <a:latin typeface="Times New Roman" pitchFamily="18" charset="0"/>
                <a:cs typeface="Times New Roman" pitchFamily="18" charset="0"/>
              </a:rPr>
              <a:t>như điện toán đám mây</a:t>
            </a:r>
            <a:r>
              <a:rPr lang="en-US" sz="3200">
                <a:solidFill>
                  <a:schemeClr val="tx2">
                    <a:lumMod val="75000"/>
                  </a:schemeClr>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Cloud Computing</a:t>
            </a:r>
            <a:r>
              <a:rPr lang="vi-VN" sz="3200">
                <a:solidFill>
                  <a:srgbClr val="FF0000"/>
                </a:solidFill>
                <a:latin typeface="Times New Roman" pitchFamily="18" charset="0"/>
                <a:cs typeface="Times New Roman" pitchFamily="18" charset="0"/>
              </a:rPr>
              <a:t> (39%)</a:t>
            </a:r>
            <a:r>
              <a:rPr lang="vi-VN" sz="3200">
                <a:solidFill>
                  <a:schemeClr val="tx2">
                    <a:lumMod val="75000"/>
                  </a:schemeClr>
                </a:solidFill>
                <a:latin typeface="Times New Roman" pitchFamily="18" charset="0"/>
                <a:cs typeface="Times New Roman" pitchFamily="18" charset="0"/>
              </a:rPr>
              <a:t>, dữ liệu lớn </a:t>
            </a:r>
            <a:r>
              <a:rPr lang="en-US" sz="3200">
                <a:solidFill>
                  <a:srgbClr val="FF0000"/>
                </a:solidFill>
                <a:latin typeface="Times New Roman" pitchFamily="18" charset="0"/>
                <a:cs typeface="Times New Roman" pitchFamily="18" charset="0"/>
              </a:rPr>
              <a:t>Big Data</a:t>
            </a:r>
            <a:r>
              <a:rPr lang="vi-VN" sz="3200">
                <a:solidFill>
                  <a:srgbClr val="FF0000"/>
                </a:solidFill>
                <a:latin typeface="Times New Roman" pitchFamily="18" charset="0"/>
                <a:cs typeface="Times New Roman" pitchFamily="18" charset="0"/>
              </a:rPr>
              <a:t>(35%)</a:t>
            </a:r>
            <a:r>
              <a:rPr lang="vi-VN" sz="3200">
                <a:solidFill>
                  <a:schemeClr val="tx2">
                    <a:lumMod val="75000"/>
                  </a:schemeClr>
                </a:solidFill>
                <a:latin typeface="Times New Roman" pitchFamily="18" charset="0"/>
                <a:cs typeface="Times New Roman" pitchFamily="18" charset="0"/>
              </a:rPr>
              <a:t>, hệ điều hành</a:t>
            </a:r>
            <a:r>
              <a:rPr lang="en-US" sz="3200">
                <a:solidFill>
                  <a:schemeClr val="tx2">
                    <a:lumMod val="75000"/>
                  </a:schemeClr>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IOS</a:t>
            </a:r>
            <a:r>
              <a:rPr lang="vi-VN" sz="3200">
                <a:solidFill>
                  <a:srgbClr val="FF0000"/>
                </a:solidFill>
                <a:latin typeface="Times New Roman" pitchFamily="18" charset="0"/>
                <a:cs typeface="Times New Roman" pitchFamily="18" charset="0"/>
              </a:rPr>
              <a:t> (33%) </a:t>
            </a:r>
            <a:r>
              <a:rPr lang="vi-VN" sz="3200">
                <a:solidFill>
                  <a:schemeClr val="tx2">
                    <a:lumMod val="75000"/>
                  </a:schemeClr>
                </a:solidFill>
                <a:latin typeface="Times New Roman" pitchFamily="18" charset="0"/>
                <a:cs typeface="Times New Roman" pitchFamily="18" charset="0"/>
              </a:rPr>
              <a:t>và </a:t>
            </a:r>
            <a:r>
              <a:rPr lang="vi-VN" sz="3200">
                <a:solidFill>
                  <a:srgbClr val="FF0000"/>
                </a:solidFill>
                <a:latin typeface="Times New Roman" pitchFamily="18" charset="0"/>
                <a:cs typeface="Times New Roman" pitchFamily="18" charset="0"/>
              </a:rPr>
              <a:t>IoT (31%)</a:t>
            </a:r>
            <a:endParaRPr lang="en-US" sz="3200">
              <a:solidFill>
                <a:srgbClr val="FF0000"/>
              </a:solidFill>
              <a:latin typeface="Times New Roman" pitchFamily="18" charset="0"/>
              <a:cs typeface="Times New Roman" pitchFamily="18" charset="0"/>
            </a:endParaRPr>
          </a:p>
          <a:p>
            <a:pPr marL="12700" algn="just">
              <a:lnSpc>
                <a:spcPct val="100000"/>
              </a:lnSpc>
            </a:pP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Đặc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biệt</a:t>
            </a:r>
            <a:r>
              <a:rPr lang="en-US" sz="3200">
                <a:solidFill>
                  <a:schemeClr val="tx2">
                    <a:lumMod val="75000"/>
                  </a:schemeClr>
                </a:solidFill>
                <a:latin typeface="Times New Roman" pitchFamily="18" charset="0"/>
                <a:cs typeface="Times New Roman" pitchFamily="18" charset="0"/>
              </a:rPr>
              <a:t> </a:t>
            </a:r>
            <a:r>
              <a:rPr lang="vi-VN" sz="3200" b="1">
                <a:solidFill>
                  <a:schemeClr val="tx2">
                    <a:lumMod val="75000"/>
                  </a:schemeClr>
                </a:solidFill>
                <a:latin typeface="Times New Roman" pitchFamily="18" charset="0"/>
                <a:cs typeface="Times New Roman" pitchFamily="18" charset="0"/>
              </a:rPr>
              <a:t>OpenStack</a:t>
            </a:r>
            <a:r>
              <a:rPr lang="vi-VN" sz="3200">
                <a:solidFill>
                  <a:schemeClr val="tx2">
                    <a:lumMod val="75000"/>
                  </a:schemeClr>
                </a:solidFill>
                <a:latin typeface="Times New Roman" pitchFamily="18" charset="0"/>
                <a:cs typeface="Times New Roman" pitchFamily="18" charset="0"/>
              </a:rPr>
              <a:t> và </a:t>
            </a:r>
            <a:r>
              <a:rPr lang="vi-VN" sz="3200" b="1">
                <a:solidFill>
                  <a:schemeClr val="tx2">
                    <a:lumMod val="75000"/>
                  </a:schemeClr>
                </a:solidFill>
                <a:latin typeface="Times New Roman" pitchFamily="18" charset="0"/>
                <a:cs typeface="Times New Roman" pitchFamily="18" charset="0"/>
              </a:rPr>
              <a:t>Docker</a:t>
            </a:r>
            <a:r>
              <a:rPr lang="vi-VN" sz="3200">
                <a:solidFill>
                  <a:schemeClr val="tx2">
                    <a:lumMod val="75000"/>
                  </a:schemeClr>
                </a:solidFill>
                <a:latin typeface="Times New Roman" pitchFamily="18" charset="0"/>
                <a:cs typeface="Times New Roman" pitchFamily="18" charset="0"/>
              </a:rPr>
              <a:t> được xem là hai phần mềm mã nguồn mở có giá trị nhất.</a:t>
            </a:r>
            <a:endParaRPr sz="3200">
              <a:solidFill>
                <a:schemeClr val="tx2">
                  <a:lumMod val="75000"/>
                </a:schemeClr>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381000"/>
            <a:ext cx="8610600" cy="384721"/>
          </a:xfrm>
          <a:prstGeom prst="rect">
            <a:avLst/>
          </a:prstGeom>
        </p:spPr>
        <p:txBody>
          <a:bodyPr vert="horz" wrap="square" lIns="0" tIns="0" rIns="0" bIns="0" rtlCol="0">
            <a:spAutoFit/>
          </a:bodyPr>
          <a:lstStyle/>
          <a:p>
            <a:pPr marL="1588" algn="l">
              <a:lnSpc>
                <a:spcPct val="100000"/>
              </a:lnSpc>
            </a:pPr>
            <a:r>
              <a:rPr lang="en-US" sz="2500" b="1" spc="-20">
                <a:solidFill>
                  <a:srgbClr val="FF0000"/>
                </a:solidFill>
                <a:latin typeface="Times New Roman" pitchFamily="18" charset="0"/>
                <a:cs typeface="Times New Roman" pitchFamily="18" charset="0"/>
              </a:rPr>
              <a:t>3. </a:t>
            </a:r>
            <a:r>
              <a:rPr lang="en-US" sz="2500" b="1" spc="-20" err="1">
                <a:solidFill>
                  <a:srgbClr val="FF0000"/>
                </a:solidFill>
                <a:latin typeface="Times New Roman" pitchFamily="18" charset="0"/>
                <a:cs typeface="Times New Roman" pitchFamily="18" charset="0"/>
              </a:rPr>
              <a:t>Đánh</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giá</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và</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khảo</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sát</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ứng</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dụng</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phần</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mềm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mã</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nguồn</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mở</a:t>
            </a:r>
            <a:endParaRPr sz="2500" b="1"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60198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5363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4247317"/>
          </a:xfrm>
        </p:spPr>
        <p:txBody>
          <a:bodyPr/>
          <a:lstStyle/>
          <a:p>
            <a:pPr marL="0" indent="0">
              <a:buFontTx/>
              <a:buNone/>
              <a:defRPr/>
            </a:pPr>
            <a:r>
              <a:rPr lang="en-US" sz="2400" b="1" i="1">
                <a:solidFill>
                  <a:srgbClr val="FF0000"/>
                </a:solidFill>
                <a:latin typeface="Times New Roman" pitchFamily="18" charset="0"/>
                <a:cs typeface="Times New Roman" pitchFamily="18" charset="0"/>
              </a:rPr>
              <a:t>8. </a:t>
            </a:r>
            <a:r>
              <a:rPr lang="en-US" sz="2400" b="1" i="1" err="1">
                <a:solidFill>
                  <a:srgbClr val="FF0000"/>
                </a:solidFill>
                <a:latin typeface="Times New Roman" pitchFamily="18" charset="0"/>
                <a:cs typeface="Times New Roman" pitchFamily="18" charset="0"/>
              </a:rPr>
              <a:t>Các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nhóm</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thao</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tác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tập</a:t>
            </a:r>
            <a:r>
              <a:rPr lang="en-US" sz="2400" b="1" i="1">
                <a:solidFill>
                  <a:srgbClr val="FF0000"/>
                </a:solidFill>
                <a:latin typeface="Times New Roman" pitchFamily="18" charset="0"/>
                <a:cs typeface="Times New Roman" pitchFamily="18" charset="0"/>
              </a:rPr>
              <a:t> tin </a:t>
            </a:r>
            <a:r>
              <a:rPr lang="en-US" sz="2400" b="1" i="1" err="1">
                <a:solidFill>
                  <a:srgbClr val="FF0000"/>
                </a:solidFill>
                <a:latin typeface="Times New Roman" pitchFamily="18" charset="0"/>
                <a:cs typeface="Times New Roman" pitchFamily="18" charset="0"/>
              </a:rPr>
              <a:t>của</a:t>
            </a:r>
            <a:r>
              <a:rPr lang="en-US" sz="2400" b="1" i="1">
                <a:solidFill>
                  <a:srgbClr val="FF0000"/>
                </a:solidFill>
                <a:latin typeface="Times New Roman" pitchFamily="18" charset="0"/>
                <a:cs typeface="Times New Roman" pitchFamily="18" charset="0"/>
              </a:rPr>
              <a:t> VI</a:t>
            </a:r>
          </a:p>
          <a:p>
            <a:pPr marL="517525" indent="0">
              <a:buFontTx/>
              <a:buNone/>
              <a:defRPr/>
            </a:pPr>
            <a:r>
              <a:rPr lang="vi-VN" sz="3600" b="1">
                <a:solidFill>
                  <a:srgbClr val="FF0000"/>
                </a:solidFill>
                <a:latin typeface="Times New Roman" pitchFamily="18" charset="0"/>
                <a:cs typeface="Times New Roman" pitchFamily="18" charset="0"/>
              </a:rPr>
              <a:t>:w</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ghi vào tập tin</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:x</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lưu và thoát khỏi chế độ soạn thảo</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:wq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lưu và thoát khỏi chế độ soạn thảo</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:w</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lưu vào tập tin mới</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:q</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thoát nếu ko có thay đổi</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:q!</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thoát không lưu</a:t>
            </a:r>
            <a:br>
              <a:rPr lang="vi-VN" sz="3600">
                <a:latin typeface="Times New Roman" pitchFamily="18" charset="0"/>
                <a:cs typeface="Times New Roman" pitchFamily="18" charset="0"/>
              </a:rPr>
            </a:br>
            <a:r>
              <a:rPr lang="vi-VN" sz="3600" b="1">
                <a:solidFill>
                  <a:srgbClr val="FF0000"/>
                </a:solidFill>
                <a:latin typeface="Times New Roman" pitchFamily="18" charset="0"/>
                <a:cs typeface="Times New Roman" pitchFamily="18" charset="0"/>
              </a:rPr>
              <a:t>:r</a:t>
            </a:r>
            <a:r>
              <a:rPr lang="vi-VN" sz="3600">
                <a:latin typeface="Times New Roman" pitchFamily="18" charset="0"/>
                <a:cs typeface="Times New Roman" pitchFamily="18" charset="0"/>
              </a:rPr>
              <a:t> </a:t>
            </a:r>
            <a:r>
              <a:rPr lang="en-US" sz="3600">
                <a:latin typeface="Times New Roman" pitchFamily="18" charset="0"/>
                <a:cs typeface="Times New Roman" pitchFamily="18" charset="0"/>
              </a:rPr>
              <a:t>:</a:t>
            </a:r>
            <a:r>
              <a:rPr lang="vi-VN" sz="3600">
                <a:latin typeface="Times New Roman" pitchFamily="18" charset="0"/>
                <a:cs typeface="Times New Roman" pitchFamily="18" charset="0"/>
              </a:rPr>
              <a:t>mở tập tin đọc</a:t>
            </a:r>
            <a:endParaRPr lang="en-US" sz="36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Grp="1" noChangeArrowheads="1"/>
          </p:cNvSpPr>
          <p:nvPr>
            <p:ph type="title"/>
          </p:nvPr>
        </p:nvSpPr>
        <p:spPr>
          <a:xfrm>
            <a:off x="1143000" y="203284"/>
            <a:ext cx="8382000" cy="507831"/>
          </a:xfrm>
        </p:spPr>
        <p:txBody>
          <a:bodyPr/>
          <a:lstStyle/>
          <a:p>
            <a:pPr eaLnBrk="1" hangingPunct="1"/>
            <a:r>
              <a:rPr lang="en-US">
                <a:solidFill>
                  <a:srgbClr val="FF0000"/>
                </a:solidFill>
                <a:latin typeface="Times New Roman (Headings)"/>
              </a:rPr>
              <a:t>5. </a:t>
            </a:r>
            <a:r>
              <a:rPr lang="en-US" err="1">
                <a:solidFill>
                  <a:srgbClr val="FF0000"/>
                </a:solidFill>
                <a:latin typeface="Times New Roman (Headings)"/>
              </a:rPr>
              <a:t>Một</a:t>
            </a:r>
            <a:r>
              <a:rPr lang="en-US">
                <a:solidFill>
                  <a:srgbClr val="FF0000"/>
                </a:solidFill>
                <a:latin typeface="Times New Roman (Headings)"/>
              </a:rPr>
              <a:t> </a:t>
            </a:r>
            <a:r>
              <a:rPr lang="en-US" err="1">
                <a:solidFill>
                  <a:srgbClr val="FF0000"/>
                </a:solidFill>
                <a:latin typeface="Times New Roman (Headings)"/>
              </a:rPr>
              <a:t>số</a:t>
            </a:r>
            <a:r>
              <a:rPr lang="en-US">
                <a:solidFill>
                  <a:srgbClr val="FF0000"/>
                </a:solidFill>
                <a:latin typeface="Times New Roman (Headings)"/>
              </a:rPr>
              <a:t> </a:t>
            </a:r>
            <a:r>
              <a:rPr lang="en-US" err="1">
                <a:solidFill>
                  <a:srgbClr val="FF0000"/>
                </a:solidFill>
                <a:latin typeface="Times New Roman (Headings)"/>
              </a:rPr>
              <a:t>trình</a:t>
            </a:r>
            <a:r>
              <a:rPr lang="en-US">
                <a:solidFill>
                  <a:srgbClr val="FF0000"/>
                </a:solidFill>
                <a:latin typeface="Times New Roman (Headings)"/>
              </a:rPr>
              <a:t> </a:t>
            </a:r>
            <a:r>
              <a:rPr lang="en-US" err="1">
                <a:solidFill>
                  <a:srgbClr val="FF0000"/>
                </a:solidFill>
                <a:latin typeface="Times New Roman (Headings)"/>
              </a:rPr>
              <a:t>tiện</a:t>
            </a:r>
            <a:r>
              <a:rPr lang="en-US">
                <a:solidFill>
                  <a:srgbClr val="FF0000"/>
                </a:solidFill>
                <a:latin typeface="Times New Roman (Headings)"/>
              </a:rPr>
              <a:t> </a:t>
            </a:r>
            <a:r>
              <a:rPr lang="en-US" err="1">
                <a:solidFill>
                  <a:srgbClr val="FF0000"/>
                </a:solidFill>
                <a:latin typeface="Times New Roman (Headings)"/>
              </a:rPr>
              <a:t>ích</a:t>
            </a:r>
            <a:r>
              <a:rPr lang="en-US">
                <a:solidFill>
                  <a:srgbClr val="FF0000"/>
                </a:solidFill>
                <a:latin typeface="Times New Roman (Headings)"/>
              </a:rPr>
              <a:t> (8)</a:t>
            </a:r>
            <a:endParaRPr lang="en-GB">
              <a:solidFill>
                <a:srgbClr val="FF0000"/>
              </a:solidFill>
              <a:latin typeface="Times New Roman (Headings)"/>
            </a:endParaRPr>
          </a:p>
        </p:txBody>
      </p:sp>
    </p:spTree>
    <p:extLst>
      <p:ext uri="{BB962C8B-B14F-4D97-AF65-F5344CB8AC3E}">
        <p14:creationId xmlns:p14="http://schemas.microsoft.com/office/powerpoint/2010/main" val="24645992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3</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0783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34512" y="-89176"/>
            <a:ext cx="8867775" cy="984885"/>
          </a:xfrm>
        </p:spPr>
        <p:txBody>
          <a:bodyPr/>
          <a:lstStyle/>
          <a:p>
            <a:pPr algn="ctr" eaLnBrk="1" hangingPunct="1"/>
            <a:r>
              <a:rPr lang="en-US" sz="3200" err="1">
                <a:solidFill>
                  <a:srgbClr val="FF0000"/>
                </a:solidFill>
                <a:latin typeface="Times New Roman" pitchFamily="18" charset="0"/>
                <a:cs typeface="Times New Roman" pitchFamily="18" charset="0"/>
              </a:rPr>
              <a:t>Ch</a:t>
            </a:r>
            <a:r>
              <a:rPr lang="vi-VN" sz="3200">
                <a:solidFill>
                  <a:srgbClr val="FF0000"/>
                </a:solidFill>
                <a:latin typeface="Times New Roman" pitchFamily="18" charset="0"/>
                <a:cs typeface="Times New Roman" pitchFamily="18" charset="0"/>
              </a:rPr>
              <a:t>ươ</a:t>
            </a:r>
            <a:r>
              <a:rPr lang="en-US" sz="3200" err="1">
                <a:solidFill>
                  <a:srgbClr val="FF0000"/>
                </a:solidFill>
                <a:latin typeface="Times New Roman" pitchFamily="18" charset="0"/>
                <a:cs typeface="Times New Roman" pitchFamily="18" charset="0"/>
              </a:rPr>
              <a:t>ng</a:t>
            </a:r>
            <a:r>
              <a:rPr lang="en-US" sz="3200">
                <a:solidFill>
                  <a:srgbClr val="FF0000"/>
                </a:solidFill>
                <a:latin typeface="Times New Roman" pitchFamily="18" charset="0"/>
                <a:cs typeface="Times New Roman" pitchFamily="18" charset="0"/>
              </a:rPr>
              <a:t> 4 </a:t>
            </a:r>
            <a:br>
              <a:rPr lang="en-US" sz="3200">
                <a:solidFill>
                  <a:srgbClr val="FF0000"/>
                </a:solidFill>
                <a:latin typeface="Times New Roman" pitchFamily="18" charset="0"/>
                <a:cs typeface="Times New Roman" pitchFamily="18" charset="0"/>
              </a:rPr>
            </a:br>
            <a:r>
              <a:rPr lang="en-US" sz="3200" b="1" err="1">
                <a:solidFill>
                  <a:srgbClr val="FF0000"/>
                </a:solidFill>
                <a:latin typeface="Times New Roman" pitchFamily="18" charset="0"/>
                <a:cs typeface="Times New Roman" pitchFamily="18" charset="0"/>
              </a:rPr>
              <a:t>Lập</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trình</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trên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hệ</a:t>
            </a:r>
            <a:r>
              <a:rPr lang="en-US" sz="3200" b="1">
                <a:solidFill>
                  <a:srgbClr val="FF0000"/>
                </a:solidFill>
                <a:latin typeface="Times New Roman" pitchFamily="18" charset="0"/>
                <a:cs typeface="Times New Roman" pitchFamily="18" charset="0"/>
              </a:rPr>
              <a:t> </a:t>
            </a:r>
            <a:r>
              <a:rPr lang="vi-VN" sz="3200" b="1">
                <a:solidFill>
                  <a:srgbClr val="FF0000"/>
                </a:solidFill>
                <a:latin typeface="Times New Roman" pitchFamily="18" charset="0"/>
                <a:cs typeface="Times New Roman" pitchFamily="18" charset="0"/>
              </a:rPr>
              <a:t>đ</a:t>
            </a:r>
            <a:r>
              <a:rPr lang="en-US" sz="3200" b="1" err="1">
                <a:solidFill>
                  <a:srgbClr val="FF0000"/>
                </a:solidFill>
                <a:latin typeface="Times New Roman" pitchFamily="18" charset="0"/>
                <a:cs typeface="Times New Roman" pitchFamily="18" charset="0"/>
              </a:rPr>
              <a:t>iều</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hành</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mã</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nguồn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mở</a:t>
            </a:r>
            <a:endParaRPr lang="en-GB" sz="3200" b="1">
              <a:solidFill>
                <a:srgbClr val="FF0000"/>
              </a:solidFill>
              <a:latin typeface="Times New Roman" pitchFamily="18" charset="0"/>
              <a:cs typeface="Times New Roman" pitchFamily="18" charset="0"/>
            </a:endParaRPr>
          </a:p>
        </p:txBody>
      </p:sp>
      <p:pic>
        <p:nvPicPr>
          <p:cNvPr id="3074" name="Picture 2" descr="http://www.vietnoiviet.com/sites/default/files/news_image/tieu-chuan-m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6868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0537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1. </a:t>
            </a:r>
            <a:r>
              <a:rPr lang="en-US" sz="2800" b="1" err="1">
                <a:solidFill>
                  <a:srgbClr val="FF0000"/>
                </a:solidFill>
                <a:latin typeface="Times New Roman (Headings)"/>
              </a:rPr>
              <a:t>Các</a:t>
            </a:r>
            <a:r>
              <a:rPr lang="en-US" sz="2800" b="1">
                <a:solidFill>
                  <a:srgbClr val="FF0000"/>
                </a:solidFill>
                <a:latin typeface="Times New Roman (Headings)"/>
              </a:rPr>
              <a:t> </a:t>
            </a:r>
            <a:r>
              <a:rPr lang="en-US" sz="2800" b="1" err="1">
                <a:solidFill>
                  <a:srgbClr val="FF0000"/>
                </a:solidFill>
                <a:latin typeface="Times New Roman (Headings)"/>
              </a:rPr>
              <a:t>loại</a:t>
            </a:r>
            <a:r>
              <a:rPr lang="en-US" sz="2800" b="1">
                <a:solidFill>
                  <a:srgbClr val="FF0000"/>
                </a:solidFill>
                <a:latin typeface="Times New Roman (Headings)"/>
              </a:rPr>
              <a:t> Shell Script</a:t>
            </a:r>
            <a:endParaRPr lang="vi-VN" sz="2000" b="1">
              <a:solidFill>
                <a:srgbClr val="FF0000"/>
              </a:solidFill>
              <a:latin typeface="Times New Roman (Headings)"/>
            </a:endParaRPr>
          </a:p>
        </p:txBody>
      </p:sp>
      <p:sp>
        <p:nvSpPr>
          <p:cNvPr id="69635" name="Rectangle 3"/>
          <p:cNvSpPr>
            <a:spLocks noGrp="1" noChangeArrowheads="1"/>
          </p:cNvSpPr>
          <p:nvPr>
            <p:ph type="body" idx="1"/>
          </p:nvPr>
        </p:nvSpPr>
        <p:spPr>
          <a:xfrm>
            <a:off x="76200" y="990600"/>
            <a:ext cx="8915400" cy="5539978"/>
          </a:xfrm>
        </p:spPr>
        <p:txBody>
          <a:bodyPr/>
          <a:lstStyle/>
          <a:p>
            <a:pPr algn="just">
              <a:lnSpc>
                <a:spcPct val="150000"/>
              </a:lnSpc>
            </a:pPr>
            <a:r>
              <a:rPr lang="vi-VN" sz="2400" b="1">
                <a:solidFill>
                  <a:srgbClr val="002060"/>
                </a:solidFill>
                <a:latin typeface="Times New Roman (Headings)"/>
              </a:rPr>
              <a:t>Một số Shell có sẵn trên </a:t>
            </a:r>
            <a:r>
              <a:rPr lang="en-US" sz="2400" b="1">
                <a:solidFill>
                  <a:srgbClr val="002060"/>
                </a:solidFill>
                <a:latin typeface="Times New Roman (Headings)"/>
              </a:rPr>
              <a:t>Linux</a:t>
            </a:r>
            <a:r>
              <a:rPr lang="vi-VN" sz="2400" b="1">
                <a:solidFill>
                  <a:srgbClr val="002060"/>
                </a:solidFill>
                <a:latin typeface="Times New Roman (Headings)"/>
              </a:rPr>
              <a:t>:</a:t>
            </a:r>
          </a:p>
          <a:p>
            <a:pPr marL="457200" indent="-457200" algn="just">
              <a:lnSpc>
                <a:spcPct val="150000"/>
              </a:lnSpc>
              <a:buFont typeface="Wingdings" pitchFamily="2" charset="2"/>
              <a:buChar char="v"/>
            </a:pPr>
            <a:r>
              <a:rPr lang="vi-VN" sz="2400">
                <a:solidFill>
                  <a:srgbClr val="FF0000"/>
                </a:solidFill>
                <a:latin typeface="Times New Roman (Headings)"/>
              </a:rPr>
              <a:t>BASH ( Bourne-Again SHell ) phát triển bởi Brian Fox và Chet Ramey. Đây là Shell thông dụng nhất trên Linux.</a:t>
            </a:r>
          </a:p>
          <a:p>
            <a:pPr marL="457200" indent="-457200" algn="just">
              <a:lnSpc>
                <a:spcPct val="150000"/>
              </a:lnSpc>
              <a:buFont typeface="Wingdings" pitchFamily="2" charset="2"/>
              <a:buChar char="v"/>
            </a:pPr>
            <a:r>
              <a:rPr lang="vi-VN" sz="2400">
                <a:solidFill>
                  <a:srgbClr val="002060"/>
                </a:solidFill>
                <a:latin typeface="Times New Roman (Headings)"/>
              </a:rPr>
              <a:t>CSH (C SHell) phát triển bởi Bill Joy tại University of California (dành cho BSD). Sử dụng cấu trúc lệnh giống C, rất thân thiện cho các lập trình viên C trên linux.</a:t>
            </a:r>
          </a:p>
          <a:p>
            <a:pPr marL="457200" indent="-457200" algn="just">
              <a:lnSpc>
                <a:spcPct val="150000"/>
              </a:lnSpc>
              <a:buFont typeface="Wingdings" pitchFamily="2" charset="2"/>
              <a:buChar char="v"/>
            </a:pPr>
            <a:r>
              <a:rPr lang="vi-VN" sz="2400">
                <a:solidFill>
                  <a:srgbClr val="002060"/>
                </a:solidFill>
                <a:latin typeface="Times New Roman (Headings)"/>
              </a:rPr>
              <a:t>KSH (Korn SHell) phát triển bởi David Korn tại AT &amp; T Bell Labs.</a:t>
            </a:r>
          </a:p>
          <a:p>
            <a:pPr marL="457200" indent="-457200" algn="just">
              <a:lnSpc>
                <a:spcPct val="150000"/>
              </a:lnSpc>
              <a:buFont typeface="Wingdings" pitchFamily="2" charset="2"/>
              <a:buChar char="v"/>
            </a:pPr>
            <a:r>
              <a:rPr lang="vi-VN" sz="2400">
                <a:solidFill>
                  <a:srgbClr val="002060"/>
                </a:solidFill>
                <a:latin typeface="Times New Roman (Headings)"/>
              </a:rPr>
              <a:t>TCSH</a:t>
            </a:r>
            <a:r>
              <a:rPr lang="en-US" sz="2400">
                <a:solidFill>
                  <a:srgbClr val="002060"/>
                </a:solidFill>
                <a:latin typeface="Times New Roman (Headings)"/>
              </a:rPr>
              <a:t> (TENEX C Shell)</a:t>
            </a:r>
            <a:r>
              <a:rPr lang="vi-VN" sz="2400">
                <a:solidFill>
                  <a:srgbClr val="002060"/>
                </a:solidFill>
                <a:latin typeface="Times New Roman (Headings)"/>
              </a:rPr>
              <a:t> bạn có thể gọ</a:t>
            </a:r>
            <a:r>
              <a:rPr lang="en-US" sz="2400">
                <a:solidFill>
                  <a:srgbClr val="002060"/>
                </a:solidFill>
                <a:latin typeface="Times New Roman (Headings)"/>
              </a:rPr>
              <a:t>i</a:t>
            </a:r>
            <a:r>
              <a:rPr lang="vi-VN" sz="2400">
                <a:solidFill>
                  <a:srgbClr val="002060"/>
                </a:solidFill>
                <a:latin typeface="Times New Roman (Headings)"/>
              </a:rPr>
              <a:t> lệnh #</a:t>
            </a:r>
            <a:r>
              <a:rPr lang="vi-VN" sz="2400" i="1">
                <a:solidFill>
                  <a:srgbClr val="002060"/>
                </a:solidFill>
                <a:latin typeface="Times New Roman (Headings)"/>
              </a:rPr>
              <a:t>man tcsh</a:t>
            </a:r>
            <a:r>
              <a:rPr lang="vi-VN" sz="2400">
                <a:solidFill>
                  <a:srgbClr val="002060"/>
                </a:solidFill>
                <a:latin typeface="Times New Roman (Headings)"/>
              </a:rPr>
              <a:t> để xem thông tin.</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59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a. Lịch sử Shell từ n</a:t>
            </a:r>
            <a:r>
              <a:rPr lang="vi-VN" sz="2800" b="1">
                <a:solidFill>
                  <a:srgbClr val="FF0000"/>
                </a:solidFill>
                <a:latin typeface="Times New Roman (Headings)"/>
              </a:rPr>
              <a:t>ă</a:t>
            </a:r>
            <a:r>
              <a:rPr lang="en-US" sz="2800" b="1">
                <a:solidFill>
                  <a:srgbClr val="FF0000"/>
                </a:solidFill>
                <a:latin typeface="Times New Roman (Headings)"/>
              </a:rPr>
              <a:t>m 1977</a:t>
            </a:r>
            <a:endParaRPr lang="vi-VN" sz="2000" b="1">
              <a:solidFill>
                <a:srgbClr val="FF000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Diagram showing the 'family tree' of Linux shells since 19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32" y="1187585"/>
            <a:ext cx="8458202" cy="465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260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Explain Shell Commands in Linux 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7476323" cy="3581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Grp="1" noChangeArrowheads="1"/>
          </p:cNvSpPr>
          <p:nvPr>
            <p:ph type="body" idx="1"/>
          </p:nvPr>
        </p:nvSpPr>
        <p:spPr>
          <a:xfrm>
            <a:off x="228600" y="1066800"/>
            <a:ext cx="8915400" cy="430887"/>
          </a:xfrm>
        </p:spPr>
        <p:txBody>
          <a:bodyPr/>
          <a:lstStyle/>
          <a:p>
            <a:pPr algn="ctr"/>
            <a:r>
              <a:rPr lang="en-US" sz="2800">
                <a:solidFill>
                  <a:srgbClr val="FF0000"/>
                </a:solidFill>
                <a:latin typeface="Times New Roman" pitchFamily="18" charset="0"/>
                <a:cs typeface="Times New Roman" pitchFamily="18" charset="0"/>
              </a:rPr>
              <a:t># cat /etc/shells</a:t>
            </a:r>
            <a:endParaRPr lang="vi-VN" sz="280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16303555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b. Cách viết Shell Script</a:t>
            </a:r>
            <a:endParaRPr lang="vi-VN" sz="2000" b="1">
              <a:solidFill>
                <a:srgbClr val="FF0000"/>
              </a:solidFill>
              <a:latin typeface="Times New Roman (Headings)"/>
            </a:endParaRPr>
          </a:p>
        </p:txBody>
      </p:sp>
      <p:sp>
        <p:nvSpPr>
          <p:cNvPr id="69635" name="Rectangle 3"/>
          <p:cNvSpPr>
            <a:spLocks noGrp="1" noChangeArrowheads="1"/>
          </p:cNvSpPr>
          <p:nvPr>
            <p:ph type="body" idx="1"/>
          </p:nvPr>
        </p:nvSpPr>
        <p:spPr>
          <a:xfrm>
            <a:off x="208280" y="1447800"/>
            <a:ext cx="8915400" cy="4001095"/>
          </a:xfrm>
        </p:spPr>
        <p:txBody>
          <a:bodyPr/>
          <a:lstStyle/>
          <a:p>
            <a:pPr algn="just"/>
            <a:r>
              <a:rPr lang="en-US" sz="2800">
                <a:solidFill>
                  <a:schemeClr val="tx1"/>
                </a:solidFill>
                <a:latin typeface="Times New Roman" pitchFamily="18" charset="0"/>
                <a:cs typeface="Times New Roman" pitchFamily="18" charset="0"/>
              </a:rPr>
              <a:t>Để lập trình Shell Script trong Linux, tại giao diện màn hình Terminal, ta gõ lệnh:</a:t>
            </a:r>
          </a:p>
          <a:p>
            <a:pPr algn="ctr"/>
            <a:r>
              <a:rPr lang="en-US" sz="3600">
                <a:solidFill>
                  <a:srgbClr val="FF0000"/>
                </a:solidFill>
                <a:latin typeface="Times New Roman" pitchFamily="18" charset="0"/>
                <a:cs typeface="Times New Roman" pitchFamily="18" charset="0"/>
              </a:rPr>
              <a:t>gedit </a:t>
            </a:r>
            <a:r>
              <a:rPr lang="en-US" sz="3600">
                <a:solidFill>
                  <a:srgbClr val="002060"/>
                </a:solidFill>
                <a:latin typeface="Times New Roman" pitchFamily="18" charset="0"/>
                <a:cs typeface="Times New Roman" pitchFamily="18" charset="0"/>
              </a:rPr>
              <a:t>tenfile.sh</a:t>
            </a:r>
            <a:r>
              <a:rPr lang="en-US" sz="3600">
                <a:solidFill>
                  <a:srgbClr val="FF0000"/>
                </a:solidFill>
                <a:latin typeface="Times New Roman" pitchFamily="18" charset="0"/>
                <a:cs typeface="Times New Roman" pitchFamily="18" charset="0"/>
              </a:rPr>
              <a:t>  </a:t>
            </a:r>
            <a:r>
              <a:rPr lang="en-US" sz="3600">
                <a:solidFill>
                  <a:schemeClr val="tx1"/>
                </a:solidFill>
                <a:latin typeface="Times New Roman" pitchFamily="18" charset="0"/>
                <a:cs typeface="Times New Roman" pitchFamily="18" charset="0"/>
              </a:rPr>
              <a:t>hoặc</a:t>
            </a:r>
            <a:r>
              <a:rPr lang="en-US" sz="3600">
                <a:solidFill>
                  <a:srgbClr val="002060"/>
                </a:solidFill>
                <a:latin typeface="Times New Roman" pitchFamily="18" charset="0"/>
                <a:cs typeface="Times New Roman" pitchFamily="18" charset="0"/>
              </a:rPr>
              <a:t> </a:t>
            </a:r>
            <a:r>
              <a:rPr lang="en-US" sz="3600">
                <a:solidFill>
                  <a:srgbClr val="FF0000"/>
                </a:solidFill>
                <a:latin typeface="Times New Roman" pitchFamily="18" charset="0"/>
                <a:cs typeface="Times New Roman" pitchFamily="18" charset="0"/>
              </a:rPr>
              <a:t> vi </a:t>
            </a:r>
            <a:r>
              <a:rPr lang="en-US" sz="3600">
                <a:solidFill>
                  <a:srgbClr val="002060"/>
                </a:solidFill>
                <a:latin typeface="Times New Roman" pitchFamily="18" charset="0"/>
                <a:cs typeface="Times New Roman" pitchFamily="18" charset="0"/>
              </a:rPr>
              <a:t>tenfile.sh</a:t>
            </a:r>
            <a:r>
              <a:rPr lang="en-US" sz="3600">
                <a:solidFill>
                  <a:srgbClr val="FF0000"/>
                </a:solidFill>
                <a:latin typeface="Times New Roman" pitchFamily="18" charset="0"/>
                <a:cs typeface="Times New Roman" pitchFamily="18" charset="0"/>
              </a:rPr>
              <a:t> </a:t>
            </a:r>
          </a:p>
          <a:p>
            <a:pPr algn="just"/>
            <a:endParaRPr lang="en-US" sz="2800">
              <a:solidFill>
                <a:srgbClr val="FF0000"/>
              </a:solidFill>
              <a:latin typeface="Times New Roman" pitchFamily="18" charset="0"/>
              <a:cs typeface="Times New Roman" pitchFamily="18" charset="0"/>
            </a:endParaRPr>
          </a:p>
          <a:p>
            <a:pPr algn="just"/>
            <a:r>
              <a:rPr lang="en-US" sz="2800" i="1">
                <a:solidFill>
                  <a:schemeClr val="tx1"/>
                </a:solidFill>
                <a:latin typeface="Times New Roman" pitchFamily="18" charset="0"/>
                <a:cs typeface="Times New Roman" pitchFamily="18" charset="0"/>
              </a:rPr>
              <a:t>Chú ý: Viết trong chế độ root, nếu ch</a:t>
            </a:r>
            <a:r>
              <a:rPr lang="vi-VN" sz="2800" i="1">
                <a:solidFill>
                  <a:schemeClr val="tx1"/>
                </a:solidFill>
                <a:latin typeface="Times New Roman" pitchFamily="18" charset="0"/>
                <a:cs typeface="Times New Roman" pitchFamily="18" charset="0"/>
              </a:rPr>
              <a:t>ư</a:t>
            </a:r>
            <a:r>
              <a:rPr lang="en-US" sz="2800" i="1">
                <a:solidFill>
                  <a:schemeClr val="tx1"/>
                </a:solidFill>
                <a:latin typeface="Times New Roman" pitchFamily="18" charset="0"/>
                <a:cs typeface="Times New Roman" pitchFamily="18" charset="0"/>
              </a:rPr>
              <a:t>a ở chế độ root thì có thể viết câu lệnh sau:</a:t>
            </a:r>
          </a:p>
          <a:p>
            <a:pPr algn="just"/>
            <a:r>
              <a:rPr lang="en-US" sz="2800">
                <a:solidFill>
                  <a:srgbClr val="002060"/>
                </a:solidFill>
                <a:latin typeface="Times New Roman" pitchFamily="18" charset="0"/>
                <a:cs typeface="Times New Roman" pitchFamily="18" charset="0"/>
              </a:rPr>
              <a:t>[…]$ sudo su</a:t>
            </a:r>
          </a:p>
          <a:p>
            <a:pPr algn="just"/>
            <a:r>
              <a:rPr lang="en-US" sz="2800">
                <a:solidFill>
                  <a:srgbClr val="002060"/>
                </a:solidFill>
                <a:latin typeface="Times New Roman" pitchFamily="18" charset="0"/>
                <a:cs typeface="Times New Roman" pitchFamily="18" charset="0"/>
              </a:rPr>
              <a:t>[…]password for admin:</a:t>
            </a:r>
          </a:p>
          <a:p>
            <a:pPr algn="just"/>
            <a:r>
              <a:rPr lang="en-US" sz="2800">
                <a:solidFill>
                  <a:srgbClr val="FF0000"/>
                </a:solidFill>
                <a:latin typeface="Times New Roman" pitchFamily="18" charset="0"/>
                <a:cs typeface="Times New Roman" pitchFamily="18" charset="0"/>
              </a:rPr>
              <a:t>[…]# gedit tenfile.sh</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17702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b. Cách viết Shell Script</a:t>
            </a:r>
            <a:endParaRPr lang="vi-VN" sz="2000" b="1">
              <a:solidFill>
                <a:srgbClr val="FF0000"/>
              </a:solidFill>
              <a:latin typeface="Times New Roman (Headings)"/>
            </a:endParaRPr>
          </a:p>
        </p:txBody>
      </p:sp>
      <p:sp>
        <p:nvSpPr>
          <p:cNvPr id="69635" name="Rectangle 3"/>
          <p:cNvSpPr>
            <a:spLocks noGrp="1" noChangeArrowheads="1"/>
          </p:cNvSpPr>
          <p:nvPr>
            <p:ph type="body" idx="1"/>
          </p:nvPr>
        </p:nvSpPr>
        <p:spPr>
          <a:xfrm>
            <a:off x="152400" y="1219200"/>
            <a:ext cx="8915400" cy="6032421"/>
          </a:xfrm>
        </p:spPr>
        <p:txBody>
          <a:bodyPr/>
          <a:lstStyle/>
          <a:p>
            <a:pPr algn="just"/>
            <a:r>
              <a:rPr lang="en-US" sz="2800">
                <a:solidFill>
                  <a:schemeClr val="tx1"/>
                </a:solidFill>
                <a:latin typeface="Times New Roman" pitchFamily="18" charset="0"/>
                <a:cs typeface="Times New Roman" pitchFamily="18" charset="0"/>
              </a:rPr>
              <a:t>Ví dụ 1: Hiển thị thông tin của bạn ra màn hình</a:t>
            </a:r>
          </a:p>
          <a:p>
            <a:pPr algn="just"/>
            <a:r>
              <a:rPr lang="en-US" sz="2800">
                <a:solidFill>
                  <a:srgbClr val="FF0000"/>
                </a:solidFill>
                <a:latin typeface="Times New Roman" pitchFamily="18" charset="0"/>
                <a:cs typeface="Times New Roman" pitchFamily="18" charset="0"/>
              </a:rPr>
              <a:t>[…]# gedit baitap1.sh</a:t>
            </a:r>
          </a:p>
          <a:p>
            <a:pPr algn="just"/>
            <a:endParaRPr lang="en-US" sz="2800">
              <a:solidFill>
                <a:srgbClr val="002060"/>
              </a:solidFill>
              <a:latin typeface="Times New Roman" pitchFamily="18" charset="0"/>
              <a:cs typeface="Times New Roman" pitchFamily="18" charset="0"/>
            </a:endParaRPr>
          </a:p>
          <a:p>
            <a:pPr algn="just"/>
            <a:r>
              <a:rPr lang="en-US" sz="2800">
                <a:solidFill>
                  <a:srgbClr val="002060"/>
                </a:solidFill>
                <a:latin typeface="Times New Roman" pitchFamily="18" charset="0"/>
                <a:cs typeface="Times New Roman" pitchFamily="18" charset="0"/>
              </a:rPr>
              <a:t>#!/bin/bash </a:t>
            </a:r>
          </a:p>
          <a:p>
            <a:pPr algn="just"/>
            <a:r>
              <a:rPr lang="en-US" sz="2800">
                <a:solidFill>
                  <a:srgbClr val="002060"/>
                </a:solidFill>
                <a:latin typeface="Times New Roman" pitchFamily="18" charset="0"/>
                <a:cs typeface="Times New Roman" pitchFamily="18" charset="0"/>
              </a:rPr>
              <a:t>echo "Vui long nhap ten cua ban" </a:t>
            </a:r>
          </a:p>
          <a:p>
            <a:pPr algn="just"/>
            <a:r>
              <a:rPr lang="en-US" sz="2800">
                <a:solidFill>
                  <a:srgbClr val="002060"/>
                </a:solidFill>
                <a:latin typeface="Times New Roman" pitchFamily="18" charset="0"/>
                <a:cs typeface="Times New Roman" pitchFamily="18" charset="0"/>
              </a:rPr>
              <a:t>read ten</a:t>
            </a:r>
          </a:p>
          <a:p>
            <a:pPr algn="just"/>
            <a:r>
              <a:rPr lang="en-US" sz="2800">
                <a:solidFill>
                  <a:srgbClr val="002060"/>
                </a:solidFill>
                <a:latin typeface="Times New Roman" pitchFamily="18" charset="0"/>
                <a:cs typeface="Times New Roman" pitchFamily="18" charset="0"/>
              </a:rPr>
              <a:t>echo "Xin chao, $ten. Ban co khoe khong?"</a:t>
            </a:r>
          </a:p>
          <a:p>
            <a:pPr algn="just"/>
            <a:endParaRPr lang="en-US" sz="2800">
              <a:solidFill>
                <a:srgbClr val="002060"/>
              </a:solidFill>
              <a:latin typeface="Times New Roman" pitchFamily="18" charset="0"/>
              <a:cs typeface="Times New Roman" pitchFamily="18" charset="0"/>
            </a:endParaRPr>
          </a:p>
          <a:p>
            <a:pPr algn="just"/>
            <a:r>
              <a:rPr lang="en-US" sz="2800" i="1">
                <a:solidFill>
                  <a:schemeClr val="tx1"/>
                </a:solidFill>
                <a:latin typeface="Times New Roman" pitchFamily="18" charset="0"/>
                <a:cs typeface="Times New Roman" pitchFamily="18" charset="0"/>
              </a:rPr>
              <a:t>Chú ý: để cho ch</a:t>
            </a:r>
            <a:r>
              <a:rPr lang="vi-VN" sz="2800" i="1">
                <a:solidFill>
                  <a:schemeClr val="tx1"/>
                </a:solidFill>
                <a:latin typeface="Times New Roman" pitchFamily="18" charset="0"/>
                <a:cs typeface="Times New Roman" pitchFamily="18" charset="0"/>
              </a:rPr>
              <a:t>ươ</a:t>
            </a:r>
            <a:r>
              <a:rPr lang="en-US" sz="2800" i="1">
                <a:solidFill>
                  <a:schemeClr val="tx1"/>
                </a:solidFill>
                <a:latin typeface="Times New Roman" pitchFamily="18" charset="0"/>
                <a:cs typeface="Times New Roman" pitchFamily="18" charset="0"/>
              </a:rPr>
              <a:t>ng trình có thể chạy đ</a:t>
            </a:r>
            <a:r>
              <a:rPr lang="vi-VN" sz="2800" i="1">
                <a:solidFill>
                  <a:schemeClr val="tx1"/>
                </a:solidFill>
                <a:latin typeface="Times New Roman" pitchFamily="18" charset="0"/>
                <a:cs typeface="Times New Roman" pitchFamily="18" charset="0"/>
              </a:rPr>
              <a:t>ượ</a:t>
            </a:r>
            <a:r>
              <a:rPr lang="en-US" sz="2800" i="1">
                <a:solidFill>
                  <a:schemeClr val="tx1"/>
                </a:solidFill>
                <a:latin typeface="Times New Roman" pitchFamily="18" charset="0"/>
                <a:cs typeface="Times New Roman" pitchFamily="18" charset="0"/>
              </a:rPr>
              <a:t>c thì chúng ta phải cấp quyền thực thi cho ch</a:t>
            </a:r>
            <a:r>
              <a:rPr lang="vi-VN" sz="2800" i="1">
                <a:solidFill>
                  <a:schemeClr val="tx1"/>
                </a:solidFill>
                <a:latin typeface="Times New Roman" pitchFamily="18" charset="0"/>
                <a:cs typeface="Times New Roman" pitchFamily="18" charset="0"/>
              </a:rPr>
              <a:t>ươ</a:t>
            </a:r>
            <a:r>
              <a:rPr lang="en-US" sz="2800" i="1">
                <a:solidFill>
                  <a:schemeClr val="tx1"/>
                </a:solidFill>
                <a:latin typeface="Times New Roman" pitchFamily="18" charset="0"/>
                <a:cs typeface="Times New Roman" pitchFamily="18" charset="0"/>
              </a:rPr>
              <a:t>ng trình đó:</a:t>
            </a:r>
          </a:p>
          <a:p>
            <a:pPr algn="just"/>
            <a:r>
              <a:rPr lang="en-US" sz="2800">
                <a:solidFill>
                  <a:schemeClr val="tx1"/>
                </a:solidFill>
                <a:latin typeface="Times New Roman" pitchFamily="18" charset="0"/>
                <a:cs typeface="Times New Roman" pitchFamily="18" charset="0"/>
              </a:rPr>
              <a:t>[…]#chmod 777 baitap1.sh</a:t>
            </a:r>
          </a:p>
          <a:p>
            <a:pPr algn="just"/>
            <a:r>
              <a:rPr lang="en-US" sz="2800">
                <a:solidFill>
                  <a:schemeClr val="tx1"/>
                </a:solidFill>
                <a:latin typeface="Times New Roman" pitchFamily="18" charset="0"/>
                <a:cs typeface="Times New Roman" pitchFamily="18" charset="0"/>
              </a:rPr>
              <a:t>[…]#./baitap1.sh</a:t>
            </a:r>
          </a:p>
          <a:p>
            <a:pPr algn="just"/>
            <a:endParaRPr lang="en-US" sz="2800">
              <a:solidFill>
                <a:srgbClr val="002060"/>
              </a:solidFill>
              <a:latin typeface="Times New Roman" pitchFamily="18" charset="0"/>
              <a:cs typeface="Times New Roman" pitchFamily="18" charset="0"/>
            </a:endParaRPr>
          </a:p>
          <a:p>
            <a:pPr algn="just"/>
            <a:endParaRPr lang="en-US" sz="28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13206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457200"/>
            <a:ext cx="7839075" cy="430887"/>
          </a:xfrm>
        </p:spPr>
        <p:txBody>
          <a:bodyPr/>
          <a:lstStyle/>
          <a:p>
            <a:r>
              <a:rPr lang="en-US" sz="2800" b="1">
                <a:solidFill>
                  <a:srgbClr val="FF0000"/>
                </a:solidFill>
                <a:latin typeface="Times New Roman (Headings)"/>
              </a:rPr>
              <a:t>b. Cách viết Shell Script</a:t>
            </a:r>
            <a:endParaRPr lang="vi-VN" sz="2000" b="1">
              <a:solidFill>
                <a:srgbClr val="FF0000"/>
              </a:solidFill>
              <a:latin typeface="Times New Roman (Headings)"/>
            </a:endParaRPr>
          </a:p>
        </p:txBody>
      </p:sp>
      <p:sp>
        <p:nvSpPr>
          <p:cNvPr id="69635" name="Rectangle 3"/>
          <p:cNvSpPr>
            <a:spLocks noGrp="1" noChangeArrowheads="1"/>
          </p:cNvSpPr>
          <p:nvPr>
            <p:ph type="body" idx="1"/>
          </p:nvPr>
        </p:nvSpPr>
        <p:spPr>
          <a:xfrm>
            <a:off x="152400" y="1219200"/>
            <a:ext cx="8915400" cy="3877985"/>
          </a:xfrm>
        </p:spPr>
        <p:txBody>
          <a:bodyPr/>
          <a:lstStyle/>
          <a:p>
            <a:pPr algn="just"/>
            <a:r>
              <a:rPr lang="en-US" sz="2800">
                <a:solidFill>
                  <a:schemeClr val="tx1"/>
                </a:solidFill>
                <a:latin typeface="Times New Roman" pitchFamily="18" charset="0"/>
                <a:cs typeface="Times New Roman" pitchFamily="18" charset="0"/>
              </a:rPr>
              <a:t>Ví dụ 2: Hiển thị dòng vừa nhập ra màn hình</a:t>
            </a:r>
          </a:p>
          <a:p>
            <a:pPr algn="just"/>
            <a:r>
              <a:rPr lang="en-US" sz="2800">
                <a:solidFill>
                  <a:srgbClr val="FF0000"/>
                </a:solidFill>
                <a:latin typeface="Times New Roman" pitchFamily="18" charset="0"/>
                <a:cs typeface="Times New Roman" pitchFamily="18" charset="0"/>
              </a:rPr>
              <a:t>[…]# gedit baitap2.sh</a:t>
            </a:r>
          </a:p>
          <a:p>
            <a:pPr algn="just"/>
            <a:endParaRPr lang="en-US" sz="2800">
              <a:solidFill>
                <a:srgbClr val="002060"/>
              </a:solidFill>
              <a:latin typeface="Times New Roman" pitchFamily="18" charset="0"/>
              <a:cs typeface="Times New Roman" pitchFamily="18" charset="0"/>
            </a:endParaRPr>
          </a:p>
          <a:p>
            <a:pPr algn="just"/>
            <a:r>
              <a:rPr lang="en-US" sz="2800">
                <a:solidFill>
                  <a:srgbClr val="002060"/>
                </a:solidFill>
                <a:latin typeface="Times New Roman" pitchFamily="18" charset="0"/>
                <a:cs typeface="Times New Roman" pitchFamily="18" charset="0"/>
              </a:rPr>
              <a:t>#!/bin/bash</a:t>
            </a:r>
          </a:p>
          <a:p>
            <a:pPr algn="just"/>
            <a:r>
              <a:rPr lang="en-US" sz="2800">
                <a:solidFill>
                  <a:srgbClr val="002060"/>
                </a:solidFill>
                <a:latin typeface="Times New Roman" pitchFamily="18" charset="0"/>
                <a:cs typeface="Times New Roman" pitchFamily="18" charset="0"/>
              </a:rPr>
              <a:t> while read line </a:t>
            </a:r>
          </a:p>
          <a:p>
            <a:pPr algn="just"/>
            <a:r>
              <a:rPr lang="en-US" sz="2800">
                <a:solidFill>
                  <a:srgbClr val="002060"/>
                </a:solidFill>
                <a:latin typeface="Times New Roman" pitchFamily="18" charset="0"/>
                <a:cs typeface="Times New Roman" pitchFamily="18" charset="0"/>
              </a:rPr>
              <a:t> do </a:t>
            </a:r>
          </a:p>
          <a:p>
            <a:pPr algn="just"/>
            <a:r>
              <a:rPr lang="en-US" sz="2800">
                <a:solidFill>
                  <a:srgbClr val="002060"/>
                </a:solidFill>
                <a:latin typeface="Times New Roman" pitchFamily="18" charset="0"/>
                <a:cs typeface="Times New Roman" pitchFamily="18" charset="0"/>
              </a:rPr>
              <a:t>	echo "Dong vua nhap la: $line" </a:t>
            </a:r>
          </a:p>
          <a:p>
            <a:pPr algn="just"/>
            <a:r>
              <a:rPr lang="en-US" sz="2800">
                <a:solidFill>
                  <a:srgbClr val="002060"/>
                </a:solidFill>
                <a:latin typeface="Times New Roman" pitchFamily="18" charset="0"/>
                <a:cs typeface="Times New Roman" pitchFamily="18" charset="0"/>
              </a:rPr>
              <a:t> done</a:t>
            </a:r>
            <a:endParaRPr lang="vi-VN" sz="2800">
              <a:solidFill>
                <a:srgbClr val="002060"/>
              </a:solidFill>
              <a:latin typeface="Times New Roman" pitchFamily="18" charset="0"/>
              <a:cs typeface="Times New Roman" pitchFamily="18" charset="0"/>
            </a:endParaRPr>
          </a:p>
          <a:p>
            <a:pPr algn="just"/>
            <a:endParaRPr lang="en-US" sz="28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2742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19199" y="304800"/>
            <a:ext cx="7696201" cy="553998"/>
          </a:xfrm>
        </p:spPr>
        <p:txBody>
          <a:bodyPr/>
          <a:lstStyle/>
          <a:p>
            <a:pPr marL="514350" indent="-514350">
              <a:defRPr/>
            </a:pPr>
            <a:r>
              <a:rPr lang="en-US" sz="3600">
                <a:solidFill>
                  <a:srgbClr val="FF0000"/>
                </a:solidFill>
                <a:latin typeface="Times New Roman (Headings)"/>
              </a:rPr>
              <a:t>2.Các </a:t>
            </a:r>
            <a:r>
              <a:rPr lang="en-US" sz="3600" err="1">
                <a:solidFill>
                  <a:srgbClr val="FF0000"/>
                </a:solidFill>
                <a:latin typeface="Times New Roman (Headings)"/>
              </a:rPr>
              <a:t>toán</a:t>
            </a:r>
            <a:r>
              <a:rPr lang="en-US" sz="3600">
                <a:solidFill>
                  <a:srgbClr val="FF0000"/>
                </a:solidFill>
                <a:latin typeface="Times New Roman (Headings)"/>
              </a:rPr>
              <a:t> </a:t>
            </a:r>
            <a:r>
              <a:rPr lang="en-US" sz="3600" err="1">
                <a:solidFill>
                  <a:srgbClr val="FF0000"/>
                </a:solidFill>
                <a:latin typeface="Times New Roman (Headings)"/>
              </a:rPr>
              <a:t>tử</a:t>
            </a:r>
            <a:r>
              <a:rPr lang="en-US" sz="3600">
                <a:solidFill>
                  <a:srgbClr val="FF0000"/>
                </a:solidFill>
                <a:latin typeface="Times New Roman (Headings)"/>
              </a:rPr>
              <a:t> </a:t>
            </a:r>
            <a:r>
              <a:rPr lang="en-US" sz="3600" err="1">
                <a:solidFill>
                  <a:srgbClr val="FF0000"/>
                </a:solidFill>
                <a:latin typeface="Times New Roman (Headings)"/>
              </a:rPr>
              <a:t>trong</a:t>
            </a:r>
            <a:r>
              <a:rPr lang="en-US" sz="3600">
                <a:solidFill>
                  <a:srgbClr val="FF0000"/>
                </a:solidFill>
                <a:latin typeface="Times New Roman (Headings)"/>
              </a:rPr>
              <a:t> </a:t>
            </a:r>
            <a:r>
              <a:rPr lang="en-US" sz="3600" err="1">
                <a:solidFill>
                  <a:srgbClr val="FF0000"/>
                </a:solidFill>
                <a:latin typeface="Times New Roman (Headings)"/>
              </a:rPr>
              <a:t>lập</a:t>
            </a:r>
            <a:r>
              <a:rPr lang="en-US" sz="3600">
                <a:solidFill>
                  <a:srgbClr val="FF0000"/>
                </a:solidFill>
                <a:latin typeface="Times New Roman (Headings)"/>
              </a:rPr>
              <a:t> </a:t>
            </a:r>
            <a:r>
              <a:rPr lang="en-US" sz="3600" err="1">
                <a:solidFill>
                  <a:srgbClr val="FF0000"/>
                </a:solidFill>
                <a:latin typeface="Times New Roman (Headings)"/>
              </a:rPr>
              <a:t>trình</a:t>
            </a:r>
            <a:r>
              <a:rPr lang="en-US" sz="3600">
                <a:solidFill>
                  <a:srgbClr val="FF0000"/>
                </a:solidFill>
                <a:latin typeface="Times New Roman (Headings)"/>
              </a:rPr>
              <a:t> Shell </a:t>
            </a:r>
          </a:p>
        </p:txBody>
      </p:sp>
      <p:sp>
        <p:nvSpPr>
          <p:cNvPr id="26628" name="Rectangle 2"/>
          <p:cNvSpPr>
            <a:spLocks noChangeArrowheads="1"/>
          </p:cNvSpPr>
          <p:nvPr/>
        </p:nvSpPr>
        <p:spPr bwMode="auto">
          <a:xfrm>
            <a:off x="0" y="950267"/>
            <a:ext cx="29754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GB" sz="2400" u="sng" err="1">
                <a:solidFill>
                  <a:srgbClr val="FF0000"/>
                </a:solidFill>
                <a:latin typeface="Times New Roman" pitchFamily="18" charset="0"/>
                <a:cs typeface="Times New Roman" pitchFamily="18" charset="0"/>
              </a:rPr>
              <a:t>Một</a:t>
            </a:r>
            <a:r>
              <a:rPr lang="en-GB" sz="2400" u="sng">
                <a:solidFill>
                  <a:srgbClr val="FF0000"/>
                </a:solidFill>
                <a:latin typeface="Times New Roman" pitchFamily="18" charset="0"/>
                <a:cs typeface="Times New Roman" pitchFamily="18" charset="0"/>
              </a:rPr>
              <a:t> </a:t>
            </a:r>
            <a:r>
              <a:rPr lang="en-GB" sz="2400" u="sng" err="1">
                <a:solidFill>
                  <a:srgbClr val="FF0000"/>
                </a:solidFill>
                <a:latin typeface="Times New Roman" pitchFamily="18" charset="0"/>
                <a:cs typeface="Times New Roman" pitchFamily="18" charset="0"/>
              </a:rPr>
              <a:t>số</a:t>
            </a:r>
            <a:r>
              <a:rPr lang="en-GB" sz="2400" u="sng">
                <a:solidFill>
                  <a:srgbClr val="FF0000"/>
                </a:solidFill>
                <a:latin typeface="Times New Roman" pitchFamily="18" charset="0"/>
                <a:cs typeface="Times New Roman" pitchFamily="18" charset="0"/>
              </a:rPr>
              <a:t> </a:t>
            </a:r>
            <a:r>
              <a:rPr lang="en-GB" sz="2400" u="sng" err="1">
                <a:solidFill>
                  <a:srgbClr val="FF0000"/>
                </a:solidFill>
                <a:latin typeface="Times New Roman" pitchFamily="18" charset="0"/>
                <a:cs typeface="Times New Roman" pitchFamily="18" charset="0"/>
              </a:rPr>
              <a:t>toán</a:t>
            </a:r>
            <a:r>
              <a:rPr lang="en-GB" sz="2400" u="sng">
                <a:solidFill>
                  <a:srgbClr val="FF0000"/>
                </a:solidFill>
                <a:latin typeface="Times New Roman" pitchFamily="18" charset="0"/>
                <a:cs typeface="Times New Roman" pitchFamily="18" charset="0"/>
              </a:rPr>
              <a:t> </a:t>
            </a:r>
            <a:r>
              <a:rPr lang="en-GB" sz="2400" u="sng" err="1">
                <a:solidFill>
                  <a:srgbClr val="FF0000"/>
                </a:solidFill>
                <a:latin typeface="Times New Roman" pitchFamily="18" charset="0"/>
                <a:cs typeface="Times New Roman" pitchFamily="18" charset="0"/>
              </a:rPr>
              <a:t>tử</a:t>
            </a:r>
            <a:r>
              <a:rPr lang="en-GB" sz="2400" u="sng">
                <a:solidFill>
                  <a:srgbClr val="FF0000"/>
                </a:solidFill>
                <a:latin typeface="Times New Roman" pitchFamily="18" charset="0"/>
                <a:cs typeface="Times New Roman" pitchFamily="18" charset="0"/>
              </a:rPr>
              <a:t> so </a:t>
            </a:r>
            <a:r>
              <a:rPr lang="en-GB" sz="2400" u="sng" err="1">
                <a:solidFill>
                  <a:srgbClr val="FF0000"/>
                </a:solidFill>
                <a:latin typeface="Times New Roman" pitchFamily="18" charset="0"/>
                <a:cs typeface="Times New Roman" pitchFamily="18" charset="0"/>
              </a:rPr>
              <a:t>sánh</a:t>
            </a:r>
            <a:endParaRPr lang="en-GB" sz="2400" u="sng">
              <a:solidFill>
                <a:srgbClr val="FF0000"/>
              </a:solidFill>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821315286"/>
              </p:ext>
            </p:extLst>
          </p:nvPr>
        </p:nvGraphicFramePr>
        <p:xfrm>
          <a:off x="1258454" y="1478001"/>
          <a:ext cx="5791200" cy="4815416"/>
        </p:xfrm>
        <a:graphic>
          <a:graphicData uri="http://schemas.openxmlformats.org/drawingml/2006/table">
            <a:tbl>
              <a:tblPr>
                <a:tableStyleId>{ED083AE6-46FA-4A59-8FB0-9F97EB10719F}</a:tableStyleId>
              </a:tblPr>
              <a:tblGrid>
                <a:gridCol w="96520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3860800">
                  <a:extLst>
                    <a:ext uri="{9D8B030D-6E8A-4147-A177-3AD203B41FA5}">
                      <a16:colId xmlns:a16="http://schemas.microsoft.com/office/drawing/2014/main" val="20002"/>
                    </a:ext>
                  </a:extLst>
                </a:gridCol>
              </a:tblGrid>
              <a:tr h="601927">
                <a:tc>
                  <a:txBody>
                    <a:bodyPr/>
                    <a:lstStyle/>
                    <a:p>
                      <a:pPr algn="ctr"/>
                      <a:r>
                        <a:rPr lang="en-US" sz="2800" b="1">
                          <a:solidFill>
                            <a:srgbClr val="002060"/>
                          </a:solidFill>
                          <a:latin typeface="Times New Roman" pitchFamily="18" charset="0"/>
                          <a:cs typeface="Times New Roman" pitchFamily="18" charset="0"/>
                        </a:rPr>
                        <a: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-eq</a:t>
                      </a:r>
                    </a:p>
                  </a:txBody>
                  <a:tcPr marT="45716" marB="45716" anchor="ctr"/>
                </a:tc>
                <a:tc>
                  <a:txBody>
                    <a:bodyPr/>
                    <a:lstStyle/>
                    <a:p>
                      <a:pPr algn="ctr"/>
                      <a:r>
                        <a:rPr lang="en-US" sz="2800">
                          <a:solidFill>
                            <a:srgbClr val="FF0000"/>
                          </a:solidFill>
                          <a:latin typeface="Times New Roman" pitchFamily="18" charset="0"/>
                          <a:cs typeface="Times New Roman" pitchFamily="18" charset="0"/>
                        </a:rPr>
                        <a:t>eq</a:t>
                      </a:r>
                      <a:r>
                        <a:rPr lang="en-US" sz="2800">
                          <a:solidFill>
                            <a:srgbClr val="002060"/>
                          </a:solidFill>
                          <a:latin typeface="Times New Roman" pitchFamily="18" charset="0"/>
                          <a:cs typeface="Times New Roman" pitchFamily="18" charset="0"/>
                        </a:rPr>
                        <a:t>ual</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0"/>
                  </a:ext>
                </a:extLst>
              </a:tr>
              <a:tr h="601927">
                <a:tc>
                  <a:txBody>
                    <a:bodyPr/>
                    <a:lstStyle/>
                    <a:p>
                      <a:pPr algn="ctr"/>
                      <a:r>
                        <a:rPr lang="en-US" sz="2800" b="1">
                          <a:solidFill>
                            <a:srgbClr val="002060"/>
                          </a:solidFill>
                          <a:latin typeface="Times New Roman" pitchFamily="18" charset="0"/>
                          <a:cs typeface="Times New Roman" pitchFamily="18" charset="0"/>
                        </a:rPr>
                        <a: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-ne</a:t>
                      </a:r>
                    </a:p>
                  </a:txBody>
                  <a:tcPr marT="45716" marB="45716" anchor="ctr"/>
                </a:tc>
                <a:tc>
                  <a:txBody>
                    <a:bodyPr/>
                    <a:lstStyle/>
                    <a:p>
                      <a:pPr algn="ctr"/>
                      <a:r>
                        <a:rPr lang="en-US" sz="2800">
                          <a:solidFill>
                            <a:srgbClr val="FF0000"/>
                          </a:solidFill>
                          <a:latin typeface="Times New Roman" pitchFamily="18" charset="0"/>
                          <a:cs typeface="Times New Roman" pitchFamily="18" charset="0"/>
                        </a:rPr>
                        <a:t>n</a:t>
                      </a:r>
                      <a:r>
                        <a:rPr lang="en-US" sz="2800">
                          <a:solidFill>
                            <a:srgbClr val="002060"/>
                          </a:solidFill>
                          <a:latin typeface="Times New Roman" pitchFamily="18" charset="0"/>
                          <a:cs typeface="Times New Roman" pitchFamily="18" charset="0"/>
                        </a:rPr>
                        <a:t>ot </a:t>
                      </a:r>
                      <a:r>
                        <a:rPr lang="en-US" sz="2800">
                          <a:solidFill>
                            <a:srgbClr val="FF0000"/>
                          </a:solidFill>
                          <a:latin typeface="Times New Roman" pitchFamily="18" charset="0"/>
                          <a:cs typeface="Times New Roman" pitchFamily="18" charset="0"/>
                        </a:rPr>
                        <a:t>e</a:t>
                      </a:r>
                      <a:r>
                        <a:rPr lang="en-US" sz="2800">
                          <a:solidFill>
                            <a:srgbClr val="002060"/>
                          </a:solidFill>
                          <a:latin typeface="Times New Roman" pitchFamily="18" charset="0"/>
                          <a:cs typeface="Times New Roman" pitchFamily="18" charset="0"/>
                        </a:rPr>
                        <a:t>qual</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1"/>
                  </a:ext>
                </a:extLst>
              </a:tr>
              <a:tr h="601927">
                <a:tc>
                  <a:txBody>
                    <a:bodyPr/>
                    <a:lstStyle/>
                    <a:p>
                      <a:pPr algn="ctr"/>
                      <a:r>
                        <a:rPr lang="en-US" sz="2800" b="1">
                          <a:solidFill>
                            <a:srgbClr val="002060"/>
                          </a:solidFill>
                          <a:latin typeface="Times New Roman" pitchFamily="18" charset="0"/>
                          <a:cs typeface="Times New Roman" pitchFamily="18" charset="0"/>
                        </a:rPr>
                        <a:t>&lt;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-lt</a:t>
                      </a:r>
                    </a:p>
                  </a:txBody>
                  <a:tcPr marT="45716" marB="45716" anchor="ctr"/>
                </a:tc>
                <a:tc>
                  <a:txBody>
                    <a:bodyPr/>
                    <a:lstStyle/>
                    <a:p>
                      <a:pPr algn="ctr"/>
                      <a:r>
                        <a:rPr lang="en-US" sz="2800">
                          <a:solidFill>
                            <a:srgbClr val="FF0000"/>
                          </a:solidFill>
                          <a:latin typeface="Times New Roman" pitchFamily="18" charset="0"/>
                          <a:cs typeface="Times New Roman" pitchFamily="18" charset="0"/>
                        </a:rPr>
                        <a:t>l</a:t>
                      </a:r>
                      <a:r>
                        <a:rPr lang="en-US" sz="2800">
                          <a:solidFill>
                            <a:srgbClr val="002060"/>
                          </a:solidFill>
                          <a:latin typeface="Times New Roman" pitchFamily="18" charset="0"/>
                          <a:cs typeface="Times New Roman" pitchFamily="18" charset="0"/>
                        </a:rPr>
                        <a:t>ess </a:t>
                      </a:r>
                      <a:r>
                        <a:rPr lang="en-US" sz="2800">
                          <a:solidFill>
                            <a:srgbClr val="FF0000"/>
                          </a:solidFill>
                          <a:latin typeface="Times New Roman" pitchFamily="18" charset="0"/>
                          <a:cs typeface="Times New Roman" pitchFamily="18" charset="0"/>
                        </a:rPr>
                        <a:t>t</a:t>
                      </a:r>
                      <a:r>
                        <a:rPr lang="en-US" sz="2800">
                          <a:solidFill>
                            <a:srgbClr val="002060"/>
                          </a:solidFill>
                          <a:latin typeface="Times New Roman" pitchFamily="18" charset="0"/>
                          <a:cs typeface="Times New Roman" pitchFamily="18" charset="0"/>
                        </a:rPr>
                        <a:t>hen</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2"/>
                  </a:ext>
                </a:extLst>
              </a:tr>
              <a:tr h="601927">
                <a:tc>
                  <a:txBody>
                    <a:bodyPr/>
                    <a:lstStyle/>
                    <a:p>
                      <a:pPr algn="ctr"/>
                      <a:r>
                        <a:rPr lang="en-US" sz="2800" b="1">
                          <a:solidFill>
                            <a:srgbClr val="002060"/>
                          </a:solidFill>
                          <a:latin typeface="Times New Roman" pitchFamily="18" charset="0"/>
                          <a:cs typeface="Times New Roman" pitchFamily="18" charset="0"/>
                        </a:rPr>
                        <a:t>&gt;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-gt</a:t>
                      </a:r>
                    </a:p>
                  </a:txBody>
                  <a:tcPr marT="45716" marB="45716" anchor="ctr"/>
                </a:tc>
                <a:tc>
                  <a:txBody>
                    <a:bodyPr/>
                    <a:lstStyle/>
                    <a:p>
                      <a:pPr algn="ctr"/>
                      <a:r>
                        <a:rPr lang="en-US" sz="2800">
                          <a:solidFill>
                            <a:srgbClr val="FF0000"/>
                          </a:solidFill>
                          <a:latin typeface="Times New Roman" pitchFamily="18" charset="0"/>
                          <a:cs typeface="Times New Roman" pitchFamily="18" charset="0"/>
                        </a:rPr>
                        <a:t>g</a:t>
                      </a:r>
                      <a:r>
                        <a:rPr lang="en-US" sz="2800">
                          <a:solidFill>
                            <a:srgbClr val="002060"/>
                          </a:solidFill>
                          <a:latin typeface="Times New Roman" pitchFamily="18" charset="0"/>
                          <a:cs typeface="Times New Roman" pitchFamily="18" charset="0"/>
                        </a:rPr>
                        <a:t>reater </a:t>
                      </a:r>
                      <a:r>
                        <a:rPr lang="en-US" sz="2800">
                          <a:solidFill>
                            <a:srgbClr val="FF0000"/>
                          </a:solidFill>
                          <a:latin typeface="Times New Roman" pitchFamily="18" charset="0"/>
                          <a:cs typeface="Times New Roman" pitchFamily="18" charset="0"/>
                        </a:rPr>
                        <a:t>t</a:t>
                      </a:r>
                      <a:r>
                        <a:rPr lang="en-US" sz="2800">
                          <a:solidFill>
                            <a:srgbClr val="002060"/>
                          </a:solidFill>
                          <a:latin typeface="Times New Roman" pitchFamily="18" charset="0"/>
                          <a:cs typeface="Times New Roman" pitchFamily="18" charset="0"/>
                        </a:rPr>
                        <a:t>hen</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3"/>
                  </a:ext>
                </a:extLst>
              </a:tr>
              <a:tr h="601927">
                <a:tc>
                  <a:txBody>
                    <a:bodyPr/>
                    <a:lstStyle/>
                    <a:p>
                      <a:pPr algn="ctr"/>
                      <a:r>
                        <a:rPr lang="en-US" sz="2800" b="1">
                          <a:solidFill>
                            <a:srgbClr val="002060"/>
                          </a:solidFill>
                          <a:latin typeface="Times New Roman" pitchFamily="18" charset="0"/>
                          <a:cs typeface="Times New Roman" pitchFamily="18" charset="0"/>
                        </a:rPr>
                        <a:t>&gt;=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-ge</a:t>
                      </a:r>
                    </a:p>
                  </a:txBody>
                  <a:tcPr marT="45716" marB="45716" anchor="ctr"/>
                </a:tc>
                <a:tc>
                  <a:txBody>
                    <a:bodyPr/>
                    <a:lstStyle/>
                    <a:p>
                      <a:pPr algn="ctr"/>
                      <a:r>
                        <a:rPr lang="en-US" sz="2800" b="0">
                          <a:solidFill>
                            <a:srgbClr val="FF0000"/>
                          </a:solidFill>
                          <a:latin typeface="Times New Roman" pitchFamily="18" charset="0"/>
                          <a:cs typeface="Times New Roman" pitchFamily="18" charset="0"/>
                        </a:rPr>
                        <a:t>g</a:t>
                      </a:r>
                      <a:r>
                        <a:rPr lang="en-US" sz="2800" b="0">
                          <a:solidFill>
                            <a:srgbClr val="002060"/>
                          </a:solidFill>
                          <a:latin typeface="Times New Roman" pitchFamily="18" charset="0"/>
                          <a:cs typeface="Times New Roman" pitchFamily="18" charset="0"/>
                        </a:rPr>
                        <a:t>reater then or </a:t>
                      </a:r>
                      <a:r>
                        <a:rPr lang="en-US" sz="2800" b="0">
                          <a:solidFill>
                            <a:srgbClr val="FF0000"/>
                          </a:solidFill>
                          <a:latin typeface="Times New Roman" pitchFamily="18" charset="0"/>
                          <a:cs typeface="Times New Roman" pitchFamily="18" charset="0"/>
                        </a:rPr>
                        <a:t>e</a:t>
                      </a:r>
                      <a:r>
                        <a:rPr lang="en-US" sz="2800" b="0">
                          <a:solidFill>
                            <a:srgbClr val="002060"/>
                          </a:solidFill>
                          <a:latin typeface="Times New Roman" pitchFamily="18" charset="0"/>
                          <a:cs typeface="Times New Roman" pitchFamily="18" charset="0"/>
                        </a:rPr>
                        <a:t>qual</a:t>
                      </a:r>
                    </a:p>
                  </a:txBody>
                  <a:tcPr marT="45716" marB="45716" anchor="ctr"/>
                </a:tc>
                <a:extLst>
                  <a:ext uri="{0D108BD9-81ED-4DB2-BD59-A6C34878D82A}">
                    <a16:rowId xmlns:a16="http://schemas.microsoft.com/office/drawing/2014/main" val="10004"/>
                  </a:ext>
                </a:extLst>
              </a:tr>
              <a:tr h="601927">
                <a:tc>
                  <a:txBody>
                    <a:bodyPr/>
                    <a:lstStyle/>
                    <a:p>
                      <a:pPr algn="ctr"/>
                      <a:r>
                        <a:rPr lang="en-US" sz="2800" b="1">
                          <a:solidFill>
                            <a:srgbClr val="002060"/>
                          </a:solidFill>
                          <a:latin typeface="Times New Roman" pitchFamily="18" charset="0"/>
                          <a:cs typeface="Times New Roman" pitchFamily="18" charset="0"/>
                        </a:rPr>
                        <a:t>&lt;=</a:t>
                      </a:r>
                    </a:p>
                  </a:txBody>
                  <a:tcPr marT="45716" marB="45716" anchor="ctr"/>
                </a:tc>
                <a:tc>
                  <a:txBody>
                    <a:bodyPr/>
                    <a:lstStyle/>
                    <a:p>
                      <a:pPr algn="ctr"/>
                      <a:r>
                        <a:rPr lang="en-US" sz="2800" b="1">
                          <a:solidFill>
                            <a:srgbClr val="002060"/>
                          </a:solidFill>
                          <a:latin typeface="Times New Roman" pitchFamily="18" charset="0"/>
                          <a:cs typeface="Times New Roman" pitchFamily="18" charset="0"/>
                        </a:rPr>
                        <a:t>-le</a:t>
                      </a:r>
                    </a:p>
                  </a:txBody>
                  <a:tcPr marT="45716" marB="45716" anchor="ctr"/>
                </a:tc>
                <a:tc>
                  <a:txBody>
                    <a:bodyPr/>
                    <a:lstStyle/>
                    <a:p>
                      <a:pPr algn="ctr"/>
                      <a:r>
                        <a:rPr lang="en-US" sz="2800" b="0">
                          <a:solidFill>
                            <a:srgbClr val="FF0000"/>
                          </a:solidFill>
                          <a:latin typeface="Times New Roman" pitchFamily="18" charset="0"/>
                          <a:cs typeface="Times New Roman" pitchFamily="18" charset="0"/>
                        </a:rPr>
                        <a:t>l</a:t>
                      </a:r>
                      <a:r>
                        <a:rPr lang="en-US" sz="2800" b="0">
                          <a:solidFill>
                            <a:srgbClr val="002060"/>
                          </a:solidFill>
                          <a:latin typeface="Times New Roman" pitchFamily="18" charset="0"/>
                          <a:cs typeface="Times New Roman" pitchFamily="18" charset="0"/>
                        </a:rPr>
                        <a:t>ess then or </a:t>
                      </a:r>
                      <a:r>
                        <a:rPr lang="en-US" sz="2800" b="0">
                          <a:solidFill>
                            <a:srgbClr val="FF0000"/>
                          </a:solidFill>
                          <a:latin typeface="Times New Roman" pitchFamily="18" charset="0"/>
                          <a:cs typeface="Times New Roman" pitchFamily="18" charset="0"/>
                        </a:rPr>
                        <a:t>e</a:t>
                      </a:r>
                      <a:r>
                        <a:rPr lang="en-US" sz="2800" b="0">
                          <a:solidFill>
                            <a:srgbClr val="002060"/>
                          </a:solidFill>
                          <a:latin typeface="Times New Roman" pitchFamily="18" charset="0"/>
                          <a:cs typeface="Times New Roman" pitchFamily="18" charset="0"/>
                        </a:rPr>
                        <a:t>qual</a:t>
                      </a:r>
                    </a:p>
                  </a:txBody>
                  <a:tcPr marT="45716" marB="45716" anchor="ctr"/>
                </a:tc>
                <a:extLst>
                  <a:ext uri="{0D108BD9-81ED-4DB2-BD59-A6C34878D82A}">
                    <a16:rowId xmlns:a16="http://schemas.microsoft.com/office/drawing/2014/main" val="10005"/>
                  </a:ext>
                </a:extLst>
              </a:tr>
              <a:tr h="601927">
                <a:tc>
                  <a:txBody>
                    <a:bodyPr/>
                    <a:lstStyle/>
                    <a:p>
                      <a:pPr algn="ctr"/>
                      <a:r>
                        <a:rPr lang="en-US" sz="2800" b="1">
                          <a:solidFill>
                            <a:srgbClr val="002060"/>
                          </a:solidFill>
                          <a:latin typeface="Times New Roman" pitchFamily="18" charset="0"/>
                          <a:cs typeface="Times New Roman" pitchFamily="18" charset="0"/>
                        </a:rPr>
                        <a:t>-n s1</a:t>
                      </a:r>
                    </a:p>
                  </a:txBody>
                  <a:tcPr marT="45716" marB="45716" anchor="ctr"/>
                </a:tc>
                <a:tc>
                  <a:txBody>
                    <a:bodyPr/>
                    <a:lstStyle/>
                    <a:p>
                      <a:pPr algn="ctr"/>
                      <a:endParaRPr lang="en-US" sz="2800" b="1">
                        <a:solidFill>
                          <a:srgbClr val="002060"/>
                        </a:solidFill>
                        <a:latin typeface="Times New Roman" pitchFamily="18" charset="0"/>
                        <a:cs typeface="Times New Roman" pitchFamily="18" charset="0"/>
                      </a:endParaRPr>
                    </a:p>
                  </a:txBody>
                  <a:tcPr marT="45716" marB="45716" anchor="ctr"/>
                </a:tc>
                <a:tc>
                  <a:txBody>
                    <a:bodyPr/>
                    <a:lstStyle/>
                    <a:p>
                      <a:pPr algn="ctr"/>
                      <a:r>
                        <a:rPr lang="en-US" sz="2800" b="0">
                          <a:solidFill>
                            <a:srgbClr val="002060"/>
                          </a:solidFill>
                          <a:latin typeface="Times New Roman" pitchFamily="18" charset="0"/>
                          <a:cs typeface="Times New Roman" pitchFamily="18" charset="0"/>
                        </a:rPr>
                        <a:t>string s1 is not empty</a:t>
                      </a:r>
                    </a:p>
                  </a:txBody>
                  <a:tcPr marT="45716" marB="45716" anchor="ctr"/>
                </a:tc>
                <a:extLst>
                  <a:ext uri="{0D108BD9-81ED-4DB2-BD59-A6C34878D82A}">
                    <a16:rowId xmlns:a16="http://schemas.microsoft.com/office/drawing/2014/main" val="10006"/>
                  </a:ext>
                </a:extLst>
              </a:tr>
              <a:tr h="601927">
                <a:tc>
                  <a:txBody>
                    <a:bodyPr/>
                    <a:lstStyle/>
                    <a:p>
                      <a:pPr algn="ctr"/>
                      <a:r>
                        <a:rPr lang="en-US" sz="2800" b="1">
                          <a:solidFill>
                            <a:srgbClr val="002060"/>
                          </a:solidFill>
                          <a:latin typeface="Times New Roman" pitchFamily="18" charset="0"/>
                          <a:cs typeface="Times New Roman" pitchFamily="18" charset="0"/>
                        </a:rPr>
                        <a:t>-z s1</a:t>
                      </a:r>
                    </a:p>
                  </a:txBody>
                  <a:tcPr marT="45716" marB="45716" anchor="ctr"/>
                </a:tc>
                <a:tc>
                  <a:txBody>
                    <a:bodyPr/>
                    <a:lstStyle/>
                    <a:p>
                      <a:pPr algn="ctr"/>
                      <a:endParaRPr lang="en-US" sz="2800" b="1">
                        <a:solidFill>
                          <a:srgbClr val="002060"/>
                        </a:solidFill>
                        <a:latin typeface="Times New Roman" pitchFamily="18" charset="0"/>
                        <a:cs typeface="Times New Roman" pitchFamily="18" charset="0"/>
                      </a:endParaRPr>
                    </a:p>
                  </a:txBody>
                  <a:tcPr marT="45716" marB="45716" anchor="ctr"/>
                </a:tc>
                <a:tc>
                  <a:txBody>
                    <a:bodyPr/>
                    <a:lstStyle/>
                    <a:p>
                      <a:pPr algn="ctr"/>
                      <a:r>
                        <a:rPr lang="en-US" sz="2800">
                          <a:solidFill>
                            <a:srgbClr val="002060"/>
                          </a:solidFill>
                          <a:latin typeface="Times New Roman" pitchFamily="18" charset="0"/>
                          <a:cs typeface="Times New Roman" pitchFamily="18" charset="0"/>
                        </a:rPr>
                        <a:t>string s1 is empty</a:t>
                      </a:r>
                      <a:endParaRPr lang="en-US" sz="2800" b="1">
                        <a:solidFill>
                          <a:srgbClr val="002060"/>
                        </a:solidFill>
                        <a:latin typeface="Times New Roman" pitchFamily="18" charset="0"/>
                        <a:cs typeface="Times New Roman" pitchFamily="18" charset="0"/>
                      </a:endParaRPr>
                    </a:p>
                  </a:txBody>
                  <a:tcPr marT="45716" marB="45716" anchor="ctr"/>
                </a:tc>
                <a:extLst>
                  <a:ext uri="{0D108BD9-81ED-4DB2-BD59-A6C34878D82A}">
                    <a16:rowId xmlns:a16="http://schemas.microsoft.com/office/drawing/2014/main" val="10007"/>
                  </a:ext>
                </a:extLst>
              </a:tr>
            </a:tbl>
          </a:graphicData>
        </a:graphic>
      </p:graphicFrame>
      <p:pic>
        <p:nvPicPr>
          <p:cNvPr id="6"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nhandan.com.vn/images/2015/04/Open%20Source%20Software%20Surv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371600"/>
            <a:ext cx="86106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p:cNvSpPr txBox="1">
            <a:spLocks/>
          </p:cNvSpPr>
          <p:nvPr/>
        </p:nvSpPr>
        <p:spPr>
          <a:xfrm>
            <a:off x="1295400" y="434340"/>
            <a:ext cx="8610600" cy="369332"/>
          </a:xfrm>
          <a:prstGeom prst="rect">
            <a:avLst/>
          </a:prstGeom>
        </p:spPr>
        <p:txBody>
          <a:bodyPr vert="horz" wrap="square" lIns="0" tIns="0" rIns="0" bIns="0" rtlCol="0">
            <a:spAutoFit/>
          </a:bodyPr>
          <a:lstStyle>
            <a:lvl1pPr>
              <a:defRPr sz="3300">
                <a:solidFill>
                  <a:srgbClr val="7A9799"/>
                </a:solidFill>
                <a:latin typeface="Tahoma"/>
                <a:ea typeface="+mj-ea"/>
                <a:cs typeface="Tahoma"/>
              </a:defRPr>
            </a:lvl1pPr>
          </a:lstStyle>
          <a:p>
            <a:pPr marL="1588" algn="l"/>
            <a:r>
              <a:rPr lang="en-US" sz="2400" b="1" spc="-20">
                <a:solidFill>
                  <a:srgbClr val="FF0000"/>
                </a:solidFill>
                <a:latin typeface="Times New Roman" pitchFamily="18" charset="0"/>
                <a:cs typeface="Times New Roman" pitchFamily="18" charset="0"/>
              </a:rPr>
              <a:t>4. </a:t>
            </a:r>
            <a:r>
              <a:rPr lang="en-US" sz="2400" b="1" spc="-20" err="1">
                <a:solidFill>
                  <a:srgbClr val="FF0000"/>
                </a:solidFill>
                <a:latin typeface="Times New Roman" pitchFamily="18" charset="0"/>
                <a:cs typeface="Times New Roman" pitchFamily="18" charset="0"/>
              </a:rPr>
              <a:t>Một</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số</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phần</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mềm</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xếp</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hạng</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ưu</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tiên</a:t>
            </a:r>
            <a:endParaRPr lang="en-US" sz="2400" b="1" spc="-20">
              <a:solidFill>
                <a:srgbClr val="FF0000"/>
              </a:solidFill>
              <a:latin typeface="Times New Roman" pitchFamily="18" charset="0"/>
              <a:cs typeface="Times New Roman" pitchFamily="18" charset="0"/>
            </a:endParaRPr>
          </a:p>
        </p:txBody>
      </p:sp>
      <p:pic>
        <p:nvPicPr>
          <p:cNvPr id="6"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4" y="152400"/>
            <a:ext cx="1173079"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767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152400" y="1143000"/>
            <a:ext cx="8839200" cy="5170646"/>
          </a:xfrm>
        </p:spPr>
        <p:txBody>
          <a:bodyPr/>
          <a:lstStyle/>
          <a:p>
            <a:pPr marL="0" indent="0" algn="just">
              <a:buFontTx/>
              <a:buNone/>
            </a:pPr>
            <a:r>
              <a:rPr lang="en-US" sz="2800">
                <a:solidFill>
                  <a:srgbClr val="002060"/>
                </a:solidFill>
                <a:latin typeface="Times New Roman" pitchFamily="18" charset="0"/>
                <a:cs typeface="Times New Roman" pitchFamily="18" charset="0"/>
              </a:rPr>
              <a:t>	</a:t>
            </a:r>
          </a:p>
          <a:p>
            <a:pPr marL="0" indent="0" algn="just">
              <a:buFontTx/>
              <a:buNone/>
            </a:pP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Lệnh</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test</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là</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một</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trong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những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lệnh</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quan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trọng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bậc</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nhất</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trong</a:t>
            </a:r>
            <a:r>
              <a:rPr lang="en-US" sz="2800">
                <a:solidFill>
                  <a:srgbClr val="002060"/>
                </a:solidFill>
                <a:latin typeface="Times New Roman" pitchFamily="18" charset="0"/>
                <a:cs typeface="Times New Roman" pitchFamily="18" charset="0"/>
              </a:rPr>
              <a:t> shell </a:t>
            </a:r>
            <a:r>
              <a:rPr lang="en-US" sz="2800" err="1">
                <a:solidFill>
                  <a:srgbClr val="002060"/>
                </a:solidFill>
                <a:latin typeface="Times New Roman" pitchFamily="18" charset="0"/>
                <a:cs typeface="Times New Roman" pitchFamily="18" charset="0"/>
              </a:rPr>
              <a:t>để</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cho</a:t>
            </a:r>
            <a:r>
              <a:rPr lang="en-US" sz="2800">
                <a:solidFill>
                  <a:srgbClr val="002060"/>
                </a:solidFill>
                <a:latin typeface="Times New Roman" pitchFamily="18" charset="0"/>
                <a:cs typeface="Times New Roman" pitchFamily="18" charset="0"/>
              </a:rPr>
              <a:t> shell </a:t>
            </a:r>
            <a:r>
              <a:rPr lang="en-US" sz="2800" err="1">
                <a:solidFill>
                  <a:srgbClr val="002060"/>
                </a:solidFill>
                <a:latin typeface="Times New Roman" pitchFamily="18" charset="0"/>
                <a:cs typeface="Times New Roman" pitchFamily="18" charset="0"/>
              </a:rPr>
              <a:t>gần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với</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các</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ngôn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ngữ</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lập</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trình</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khác</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người</a:t>
            </a:r>
            <a:r>
              <a:rPr lang="en-US" sz="2800">
                <a:solidFill>
                  <a:srgbClr val="002060"/>
                </a:solidFill>
                <a:latin typeface="Times New Roman" pitchFamily="18" charset="0"/>
                <a:cs typeface="Times New Roman" pitchFamily="18" charset="0"/>
              </a:rPr>
              <a:t> ta </a:t>
            </a:r>
            <a:r>
              <a:rPr lang="en-US" sz="2800" err="1">
                <a:solidFill>
                  <a:srgbClr val="002060"/>
                </a:solidFill>
                <a:latin typeface="Times New Roman" pitchFamily="18" charset="0"/>
                <a:cs typeface="Times New Roman" pitchFamily="18" charset="0"/>
              </a:rPr>
              <a:t>đã</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thay</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test </a:t>
            </a:r>
            <a:r>
              <a:rPr lang="en-US" sz="2800" err="1">
                <a:solidFill>
                  <a:srgbClr val="002060"/>
                </a:solidFill>
                <a:latin typeface="Times New Roman" pitchFamily="18" charset="0"/>
                <a:cs typeface="Times New Roman" pitchFamily="18" charset="0"/>
              </a:rPr>
              <a:t>bằng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bao</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đóng</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 ]</a:t>
            </a:r>
            <a:r>
              <a:rPr lang="en-US" sz="2800">
                <a:solidFill>
                  <a:srgbClr val="002060"/>
                </a:solidFill>
                <a:latin typeface="Times New Roman" pitchFamily="18" charset="0"/>
                <a:cs typeface="Times New Roman" pitchFamily="18" charset="0"/>
              </a:rPr>
              <a:t>). </a:t>
            </a:r>
          </a:p>
          <a:p>
            <a:pPr algn="just"/>
            <a:r>
              <a:rPr lang="en-US" sz="2800">
                <a:solidFill>
                  <a:srgbClr val="002060"/>
                </a:solidFill>
                <a:latin typeface="Times New Roman" pitchFamily="18" charset="0"/>
                <a:cs typeface="Times New Roman" pitchFamily="18" charset="0"/>
              </a:rPr>
              <a:t>	</a:t>
            </a:r>
            <a:r>
              <a:rPr lang="en-US" sz="2800" b="1">
                <a:solidFill>
                  <a:srgbClr val="002060"/>
                </a:solidFill>
                <a:latin typeface="Times New Roman" pitchFamily="18" charset="0"/>
                <a:cs typeface="Times New Roman" pitchFamily="18" charset="0"/>
              </a:rPr>
              <a:t>Cú pháp</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test expression </a:t>
            </a:r>
            <a:r>
              <a:rPr lang="en-US" sz="2800">
                <a:solidFill>
                  <a:srgbClr val="002060"/>
                </a:solidFill>
                <a:latin typeface="Times New Roman" pitchFamily="18" charset="0"/>
                <a:cs typeface="Times New Roman" pitchFamily="18" charset="0"/>
              </a:rPr>
              <a:t>hoặc </a:t>
            </a:r>
            <a:r>
              <a:rPr lang="en-US" sz="2800">
                <a:solidFill>
                  <a:srgbClr val="FF0000"/>
                </a:solidFill>
                <a:latin typeface="Times New Roman" pitchFamily="18" charset="0"/>
                <a:cs typeface="Times New Roman" pitchFamily="18" charset="0"/>
              </a:rPr>
              <a:t>[expression]</a:t>
            </a:r>
          </a:p>
          <a:p>
            <a:pPr marL="0" indent="0" algn="just">
              <a:buFontTx/>
              <a:buNone/>
            </a:pPr>
            <a:r>
              <a:rPr lang="en-US" sz="2800" err="1">
                <a:solidFill>
                  <a:srgbClr val="002060"/>
                </a:solidFill>
                <a:latin typeface="Times New Roman" pitchFamily="18" charset="0"/>
                <a:cs typeface="Times New Roman" pitchFamily="18" charset="0"/>
              </a:rPr>
              <a:t>Ví</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dụ</a:t>
            </a:r>
            <a:r>
              <a:rPr lang="en-US" sz="2800">
                <a:solidFill>
                  <a:srgbClr val="002060"/>
                </a:solidFill>
                <a:latin typeface="Times New Roman" pitchFamily="18" charset="0"/>
                <a:cs typeface="Times New Roman" pitchFamily="18" charset="0"/>
              </a:rPr>
              <a:t>: </a:t>
            </a:r>
          </a:p>
          <a:p>
            <a:pPr marL="0" indent="0" algn="just">
              <a:buFontTx/>
              <a:buNone/>
            </a:pPr>
            <a:r>
              <a:rPr lang="en-US" sz="2800">
                <a:solidFill>
                  <a:srgbClr val="002060"/>
                </a:solidFill>
                <a:latin typeface="Times New Roman" pitchFamily="18" charset="0"/>
                <a:cs typeface="Times New Roman" pitchFamily="18" charset="0"/>
              </a:rPr>
              <a:t>	tmp=4</a:t>
            </a:r>
          </a:p>
          <a:p>
            <a:pPr algn="just"/>
            <a:r>
              <a:rPr lang="en-US" sz="2800">
                <a:solidFill>
                  <a:srgbClr val="002060"/>
                </a:solidFill>
                <a:latin typeface="Times New Roman" pitchFamily="18" charset="0"/>
                <a:cs typeface="Times New Roman" pitchFamily="18" charset="0"/>
              </a:rPr>
              <a:t>	[ $tmp -</a:t>
            </a:r>
            <a:r>
              <a:rPr lang="en-US" sz="2800" err="1">
                <a:solidFill>
                  <a:srgbClr val="002060"/>
                </a:solidFill>
                <a:latin typeface="Times New Roman" pitchFamily="18" charset="0"/>
                <a:cs typeface="Times New Roman" pitchFamily="18" charset="0"/>
              </a:rPr>
              <a:t>gt</a:t>
            </a:r>
            <a:r>
              <a:rPr lang="en-US" sz="2800">
                <a:solidFill>
                  <a:srgbClr val="002060"/>
                </a:solidFill>
                <a:latin typeface="Times New Roman" pitchFamily="18" charset="0"/>
                <a:cs typeface="Times New Roman" pitchFamily="18" charset="0"/>
              </a:rPr>
              <a:t> 2 ]  </a:t>
            </a:r>
            <a:r>
              <a:rPr lang="en-US" sz="2800">
                <a:solidFill>
                  <a:srgbClr val="002060"/>
                </a:solidFill>
                <a:latin typeface="Times New Roman" pitchFamily="18" charset="0"/>
                <a:cs typeface="Times New Roman" pitchFamily="18" charset="0"/>
                <a:sym typeface="Wingdings" panose="05000000000000000000" pitchFamily="2" charset="2"/>
              </a:rPr>
              <a:t> test (</a:t>
            </a:r>
            <a:r>
              <a:rPr lang="en-US" sz="2800">
                <a:solidFill>
                  <a:srgbClr val="002060"/>
                </a:solidFill>
                <a:latin typeface="Times New Roman" pitchFamily="18" charset="0"/>
                <a:cs typeface="Times New Roman" pitchFamily="18" charset="0"/>
              </a:rPr>
              <a:t>$tmp -gt 2)</a:t>
            </a:r>
          </a:p>
          <a:p>
            <a:pPr marL="0" indent="0" algn="just">
              <a:buFontTx/>
              <a:buNone/>
            </a:pPr>
            <a:r>
              <a:rPr lang="en-US" sz="2800">
                <a:solidFill>
                  <a:srgbClr val="002060"/>
                </a:solidFill>
                <a:latin typeface="Times New Roman" pitchFamily="18" charset="0"/>
                <a:cs typeface="Times New Roman" pitchFamily="18" charset="0"/>
              </a:rPr>
              <a:t>	echo $?</a:t>
            </a:r>
          </a:p>
          <a:p>
            <a:pPr marL="0" indent="0" algn="just">
              <a:buFontTx/>
              <a:buNone/>
            </a:pPr>
            <a:r>
              <a:rPr lang="en-US" sz="2800">
                <a:solidFill>
                  <a:srgbClr val="002060"/>
                </a:solidFill>
                <a:latin typeface="Times New Roman" pitchFamily="18" charset="0"/>
                <a:cs typeface="Times New Roman" pitchFamily="18" charset="0"/>
              </a:rPr>
              <a:t>	</a:t>
            </a:r>
          </a:p>
          <a:p>
            <a:pPr algn="just"/>
            <a:r>
              <a:rPr lang="en-US" sz="2800">
                <a:solidFill>
                  <a:srgbClr val="002060"/>
                </a:solidFill>
                <a:latin typeface="Times New Roman" pitchFamily="18" charset="0"/>
                <a:cs typeface="Times New Roman" pitchFamily="18" charset="0"/>
              </a:rPr>
              <a:t>Kết quả : 0</a:t>
            </a:r>
          </a:p>
          <a:p>
            <a:pPr marL="0" indent="0" algn="just">
              <a:buFontTx/>
              <a:buNone/>
            </a:pPr>
            <a:endParaRPr lang="en-US" sz="28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 (1)</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152400" y="1143000"/>
            <a:ext cx="8839200" cy="1292662"/>
          </a:xfrm>
        </p:spPr>
        <p:txBody>
          <a:bodyPr/>
          <a:lstStyle/>
          <a:p>
            <a:pPr marL="0" indent="0" algn="just">
              <a:buFontTx/>
              <a:buNone/>
            </a:pPr>
            <a:r>
              <a:rPr lang="en-US" sz="2800">
                <a:solidFill>
                  <a:srgbClr val="002060"/>
                </a:solidFill>
                <a:latin typeface="Times New Roman" pitchFamily="18" charset="0"/>
                <a:cs typeface="Times New Roman" pitchFamily="18" charset="0"/>
              </a:rPr>
              <a:t>	</a:t>
            </a:r>
            <a:r>
              <a:rPr lang="en-US" sz="2800" u="sng">
                <a:solidFill>
                  <a:srgbClr val="002060"/>
                </a:solidFill>
                <a:latin typeface="Times New Roman" pitchFamily="18" charset="0"/>
                <a:cs typeface="Times New Roman" pitchFamily="18" charset="0"/>
              </a:rPr>
              <a:t>Cú pháp</a:t>
            </a: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test &lt;option&gt; file</a:t>
            </a:r>
          </a:p>
          <a:p>
            <a:pPr algn="just"/>
            <a:endParaRPr lang="en-US" sz="2800">
              <a:solidFill>
                <a:srgbClr val="002060"/>
              </a:solidFill>
              <a:latin typeface="Times New Roman" pitchFamily="18" charset="0"/>
              <a:cs typeface="Times New Roman" pitchFamily="18" charset="0"/>
            </a:endParaRPr>
          </a:p>
          <a:p>
            <a:pPr marL="0" indent="0" algn="just">
              <a:buFontTx/>
              <a:buNone/>
            </a:pPr>
            <a:endParaRPr lang="en-US" sz="28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1735262265"/>
              </p:ext>
            </p:extLst>
          </p:nvPr>
        </p:nvGraphicFramePr>
        <p:xfrm>
          <a:off x="914400" y="1752600"/>
          <a:ext cx="7467600" cy="4572000"/>
        </p:xfrm>
        <a:graphic>
          <a:graphicData uri="http://schemas.openxmlformats.org/drawingml/2006/table">
            <a:tbl>
              <a:tblPr firstRow="1" bandRow="1">
                <a:tableStyleId>{5C22544A-7EE6-4342-B048-85BDC9FD1C3A}</a:tableStyleId>
              </a:tblPr>
              <a:tblGrid>
                <a:gridCol w="1960245">
                  <a:extLst>
                    <a:ext uri="{9D8B030D-6E8A-4147-A177-3AD203B41FA5}">
                      <a16:colId xmlns:a16="http://schemas.microsoft.com/office/drawing/2014/main" val="20000"/>
                    </a:ext>
                  </a:extLst>
                </a:gridCol>
                <a:gridCol w="5507355">
                  <a:extLst>
                    <a:ext uri="{9D8B030D-6E8A-4147-A177-3AD203B41FA5}">
                      <a16:colId xmlns:a16="http://schemas.microsoft.com/office/drawing/2014/main" val="20001"/>
                    </a:ext>
                  </a:extLst>
                </a:gridCol>
              </a:tblGrid>
              <a:tr h="508000">
                <a:tc>
                  <a:txBody>
                    <a:bodyPr/>
                    <a:lstStyle/>
                    <a:p>
                      <a:r>
                        <a:rPr lang="en-US" sz="2400" b="0">
                          <a:solidFill>
                            <a:srgbClr val="FF0000"/>
                          </a:solidFill>
                          <a:latin typeface="Times New Roman" pitchFamily="18" charset="0"/>
                          <a:cs typeface="Times New Roman" pitchFamily="18" charset="0"/>
                        </a:rPr>
                        <a:t>-d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b="0">
                          <a:solidFill>
                            <a:srgbClr val="002060"/>
                          </a:solidFill>
                          <a:latin typeface="Times New Roman" pitchFamily="18" charset="0"/>
                          <a:cs typeface="Times New Roman" pitchFamily="18" charset="0"/>
                        </a:rPr>
                        <a:t>Đúng nếu là th</a:t>
                      </a:r>
                      <a:r>
                        <a:rPr lang="vi-VN" sz="2400" b="0">
                          <a:solidFill>
                            <a:srgbClr val="002060"/>
                          </a:solidFill>
                          <a:latin typeface="Times New Roman" pitchFamily="18" charset="0"/>
                          <a:cs typeface="Times New Roman" pitchFamily="18" charset="0"/>
                        </a:rPr>
                        <a:t>ư</a:t>
                      </a:r>
                      <a:r>
                        <a:rPr lang="en-US" sz="2400" b="0">
                          <a:solidFill>
                            <a:srgbClr val="002060"/>
                          </a:solidFill>
                          <a:latin typeface="Times New Roman" pitchFamily="18" charset="0"/>
                          <a:cs typeface="Times New Roman" pitchFamily="18" charset="0"/>
                        </a:rPr>
                        <a:t> mục</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508000">
                <a:tc>
                  <a:txBody>
                    <a:bodyPr/>
                    <a:lstStyle/>
                    <a:p>
                      <a:r>
                        <a:rPr lang="en-US" sz="2400">
                          <a:solidFill>
                            <a:srgbClr val="FF0000"/>
                          </a:solidFill>
                          <a:latin typeface="Times New Roman" pitchFamily="18" charset="0"/>
                          <a:cs typeface="Times New Roman" pitchFamily="18" charset="0"/>
                        </a:rPr>
                        <a:t>-e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Tồn tại trên </a:t>
                      </a:r>
                      <a:r>
                        <a:rPr lang="vi-VN" sz="2400">
                          <a:solidFill>
                            <a:srgbClr val="002060"/>
                          </a:solidFill>
                          <a:latin typeface="Times New Roman" pitchFamily="18" charset="0"/>
                          <a:cs typeface="Times New Roman" pitchFamily="18" charset="0"/>
                        </a:rPr>
                        <a:t>đĩa</a:t>
                      </a:r>
                      <a:endParaRPr lang="en-US" sz="2400">
                        <a:solidFill>
                          <a:srgbClr val="002060"/>
                        </a:solidFill>
                        <a:latin typeface="Times New Roman" pitchFamily="18" charset="0"/>
                        <a:cs typeface="Times New Roman" pitchFamily="18" charset="0"/>
                      </a:endParaRP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508000">
                <a:tc>
                  <a:txBody>
                    <a:bodyPr/>
                    <a:lstStyle/>
                    <a:p>
                      <a:r>
                        <a:rPr lang="en-US" sz="2400">
                          <a:solidFill>
                            <a:srgbClr val="FF0000"/>
                          </a:solidFill>
                          <a:latin typeface="Times New Roman" pitchFamily="18" charset="0"/>
                          <a:cs typeface="Times New Roman" pitchFamily="18" charset="0"/>
                        </a:rPr>
                        <a:t>-f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Tập tin thông th</a:t>
                      </a:r>
                      <a:r>
                        <a:rPr lang="vi-VN" sz="2400">
                          <a:solidFill>
                            <a:srgbClr val="002060"/>
                          </a:solidFill>
                          <a:latin typeface="Times New Roman" pitchFamily="18" charset="0"/>
                          <a:cs typeface="Times New Roman" pitchFamily="18" charset="0"/>
                        </a:rPr>
                        <a:t>ường</a:t>
                      </a:r>
                      <a:endParaRPr lang="en-US" sz="2400">
                        <a:solidFill>
                          <a:srgbClr val="002060"/>
                        </a:solidFill>
                        <a:latin typeface="Times New Roman" pitchFamily="18" charset="0"/>
                        <a:cs typeface="Times New Roman" pitchFamily="18" charset="0"/>
                      </a:endParaRP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r h="508000">
                <a:tc>
                  <a:txBody>
                    <a:bodyPr/>
                    <a:lstStyle/>
                    <a:p>
                      <a:r>
                        <a:rPr lang="en-US" sz="2400">
                          <a:solidFill>
                            <a:srgbClr val="FF0000"/>
                          </a:solidFill>
                          <a:latin typeface="Times New Roman" pitchFamily="18" charset="0"/>
                          <a:cs typeface="Times New Roman" pitchFamily="18" charset="0"/>
                        </a:rPr>
                        <a:t>-g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Có xác lập set-group-id trên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3"/>
                  </a:ext>
                </a:extLst>
              </a:tr>
              <a:tr h="508000">
                <a:tc>
                  <a:txBody>
                    <a:bodyPr/>
                    <a:lstStyle/>
                    <a:p>
                      <a:r>
                        <a:rPr lang="en-US" sz="2400">
                          <a:solidFill>
                            <a:srgbClr val="FF0000"/>
                          </a:solidFill>
                          <a:latin typeface="Times New Roman" pitchFamily="18" charset="0"/>
                          <a:cs typeface="Times New Roman" pitchFamily="18" charset="0"/>
                        </a:rPr>
                        <a:t>-s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Có kích th</a:t>
                      </a:r>
                      <a:r>
                        <a:rPr lang="vi-VN" sz="2400">
                          <a:solidFill>
                            <a:srgbClr val="002060"/>
                          </a:solidFill>
                          <a:latin typeface="Times New Roman" pitchFamily="18" charset="0"/>
                          <a:cs typeface="Times New Roman" pitchFamily="18" charset="0"/>
                        </a:rPr>
                        <a:t>ướ</a:t>
                      </a:r>
                      <a:r>
                        <a:rPr lang="en-US" sz="2400">
                          <a:solidFill>
                            <a:srgbClr val="002060"/>
                          </a:solidFill>
                          <a:latin typeface="Times New Roman" pitchFamily="18" charset="0"/>
                          <a:cs typeface="Times New Roman" pitchFamily="18" charset="0"/>
                        </a:rPr>
                        <a:t>c lớn &gt;0</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4"/>
                  </a:ext>
                </a:extLst>
              </a:tr>
              <a:tr h="508000">
                <a:tc>
                  <a:txBody>
                    <a:bodyPr/>
                    <a:lstStyle/>
                    <a:p>
                      <a:r>
                        <a:rPr lang="en-US" sz="2400">
                          <a:solidFill>
                            <a:srgbClr val="FF0000"/>
                          </a:solidFill>
                          <a:latin typeface="Times New Roman" pitchFamily="18" charset="0"/>
                          <a:cs typeface="Times New Roman" pitchFamily="18" charset="0"/>
                        </a:rPr>
                        <a:t>-u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Có xác lập set-user-id</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5"/>
                  </a:ext>
                </a:extLst>
              </a:tr>
              <a:tr h="508000">
                <a:tc>
                  <a:txBody>
                    <a:bodyPr/>
                    <a:lstStyle/>
                    <a:p>
                      <a:r>
                        <a:rPr lang="en-US" sz="2400">
                          <a:solidFill>
                            <a:srgbClr val="FF0000"/>
                          </a:solidFill>
                          <a:latin typeface="Times New Roman" pitchFamily="18" charset="0"/>
                          <a:cs typeface="Times New Roman" pitchFamily="18" charset="0"/>
                        </a:rPr>
                        <a:t>-r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Cho phép </a:t>
                      </a:r>
                      <a:r>
                        <a:rPr lang="vi-VN" sz="2400">
                          <a:solidFill>
                            <a:srgbClr val="002060"/>
                          </a:solidFill>
                          <a:latin typeface="Times New Roman" pitchFamily="18" charset="0"/>
                          <a:cs typeface="Times New Roman" pitchFamily="18" charset="0"/>
                        </a:rPr>
                        <a:t>đọ</a:t>
                      </a:r>
                      <a:r>
                        <a:rPr lang="en-US" sz="2400">
                          <a:solidFill>
                            <a:srgbClr val="002060"/>
                          </a:solidFill>
                          <a:latin typeface="Times New Roman" pitchFamily="18" charset="0"/>
                          <a:cs typeface="Times New Roman" pitchFamily="18" charset="0"/>
                        </a:rPr>
                        <a:t>c </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6"/>
                  </a:ext>
                </a:extLst>
              </a:tr>
              <a:tr h="508000">
                <a:tc>
                  <a:txBody>
                    <a:bodyPr/>
                    <a:lstStyle/>
                    <a:p>
                      <a:r>
                        <a:rPr lang="en-US" sz="2400">
                          <a:solidFill>
                            <a:srgbClr val="FF0000"/>
                          </a:solidFill>
                          <a:latin typeface="Times New Roman" pitchFamily="18" charset="0"/>
                          <a:cs typeface="Times New Roman" pitchFamily="18" charset="0"/>
                        </a:rPr>
                        <a:t>-w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Cho phép ghi</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7"/>
                  </a:ext>
                </a:extLst>
              </a:tr>
              <a:tr h="508000">
                <a:tc>
                  <a:txBody>
                    <a:bodyPr/>
                    <a:lstStyle/>
                    <a:p>
                      <a:r>
                        <a:rPr lang="en-US" sz="2400">
                          <a:solidFill>
                            <a:srgbClr val="FF0000"/>
                          </a:solidFill>
                          <a:latin typeface="Times New Roman" pitchFamily="18" charset="0"/>
                          <a:cs typeface="Times New Roman" pitchFamily="18" charset="0"/>
                        </a:rPr>
                        <a:t>-x file</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tc>
                  <a:txBody>
                    <a:bodyPr/>
                    <a:lstStyle/>
                    <a:p>
                      <a:r>
                        <a:rPr lang="en-US" sz="2400">
                          <a:solidFill>
                            <a:srgbClr val="002060"/>
                          </a:solidFill>
                          <a:latin typeface="Times New Roman" pitchFamily="18" charset="0"/>
                          <a:cs typeface="Times New Roman" pitchFamily="18" charset="0"/>
                        </a:rPr>
                        <a:t>Cho phép thực thi</a:t>
                      </a:r>
                    </a:p>
                  </a:txBody>
                  <a:tcPr>
                    <a:gradFill>
                      <a:gsLst>
                        <a:gs pos="0">
                          <a:schemeClr val="accent1">
                            <a:tint val="66000"/>
                            <a:satMod val="160000"/>
                          </a:schemeClr>
                        </a:gs>
                        <a:gs pos="1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26001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 (2)</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152400" y="1020400"/>
            <a:ext cx="8839200" cy="5416868"/>
          </a:xfrm>
        </p:spPr>
        <p:txBody>
          <a:bodyPr/>
          <a:lstStyle/>
          <a:p>
            <a:pPr marL="0" indent="0" algn="just">
              <a:buFontTx/>
              <a:buNone/>
            </a:pPr>
            <a:r>
              <a:rPr lang="en-US" sz="3200">
                <a:solidFill>
                  <a:srgbClr val="002060"/>
                </a:solidFill>
                <a:latin typeface="Times New Roman" pitchFamily="18" charset="0"/>
                <a:cs typeface="Times New Roman" pitchFamily="18" charset="0"/>
              </a:rPr>
              <a:t>Ví dụ: Nhập vào tên bất kỳ, kiểm tra xem tên đó có phải là thư mục trong hệ thống hay không?</a:t>
            </a:r>
          </a:p>
          <a:p>
            <a:pPr marL="0" indent="0" algn="just">
              <a:buFontTx/>
              <a:buNone/>
            </a:pPr>
            <a:endParaRPr lang="en-US" sz="3200">
              <a:solidFill>
                <a:srgbClr val="002060"/>
              </a:solidFill>
              <a:latin typeface="Times New Roman" pitchFamily="18" charset="0"/>
              <a:cs typeface="Times New Roman" pitchFamily="18" charset="0"/>
            </a:endParaRPr>
          </a:p>
          <a:p>
            <a:pPr algn="just"/>
            <a:r>
              <a:rPr lang="en-US" sz="3200">
                <a:solidFill>
                  <a:srgbClr val="002060"/>
                </a:solidFill>
                <a:latin typeface="Times New Roman" pitchFamily="18" charset="0"/>
                <a:cs typeface="Times New Roman" pitchFamily="18" charset="0"/>
              </a:rPr>
              <a:t>#!/bin/bash </a:t>
            </a:r>
          </a:p>
          <a:p>
            <a:pPr algn="just"/>
            <a:r>
              <a:rPr lang="en-US" sz="3200">
                <a:solidFill>
                  <a:srgbClr val="002060"/>
                </a:solidFill>
                <a:latin typeface="Times New Roman" pitchFamily="18" charset="0"/>
                <a:cs typeface="Times New Roman" pitchFamily="18" charset="0"/>
              </a:rPr>
              <a:t>echo "Nhập vào tên thư mục:"</a:t>
            </a:r>
          </a:p>
          <a:p>
            <a:pPr algn="just"/>
            <a:r>
              <a:rPr lang="en-US" sz="3200">
                <a:solidFill>
                  <a:srgbClr val="002060"/>
                </a:solidFill>
                <a:latin typeface="Times New Roman" pitchFamily="18" charset="0"/>
                <a:cs typeface="Times New Roman" pitchFamily="18" charset="0"/>
              </a:rPr>
              <a:t>read file </a:t>
            </a:r>
          </a:p>
          <a:p>
            <a:pPr algn="just"/>
            <a:r>
              <a:rPr lang="en-US" sz="3200">
                <a:solidFill>
                  <a:srgbClr val="002060"/>
                </a:solidFill>
                <a:latin typeface="Times New Roman" pitchFamily="18" charset="0"/>
                <a:cs typeface="Times New Roman" pitchFamily="18" charset="0"/>
              </a:rPr>
              <a:t>if [ -d $file ]; then </a:t>
            </a:r>
          </a:p>
          <a:p>
            <a:pPr algn="just"/>
            <a:r>
              <a:rPr lang="en-US" sz="3200">
                <a:solidFill>
                  <a:srgbClr val="002060"/>
                </a:solidFill>
                <a:latin typeface="Times New Roman" pitchFamily="18" charset="0"/>
                <a:cs typeface="Times New Roman" pitchFamily="18" charset="0"/>
              </a:rPr>
              <a:t>	echo "$file đúng là th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mục" </a:t>
            </a:r>
          </a:p>
          <a:p>
            <a:pPr algn="just"/>
            <a:r>
              <a:rPr lang="en-US" sz="3200">
                <a:solidFill>
                  <a:srgbClr val="002060"/>
                </a:solidFill>
                <a:latin typeface="Times New Roman" pitchFamily="18" charset="0"/>
                <a:cs typeface="Times New Roman" pitchFamily="18" charset="0"/>
              </a:rPr>
              <a:t>else </a:t>
            </a:r>
          </a:p>
          <a:p>
            <a:pPr algn="just"/>
            <a:r>
              <a:rPr lang="en-US" sz="3200">
                <a:solidFill>
                  <a:srgbClr val="002060"/>
                </a:solidFill>
                <a:latin typeface="Times New Roman" pitchFamily="18" charset="0"/>
                <a:cs typeface="Times New Roman" pitchFamily="18" charset="0"/>
              </a:rPr>
              <a:t>	echo "$file không phải là th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mục" </a:t>
            </a:r>
          </a:p>
          <a:p>
            <a:pPr algn="just"/>
            <a:r>
              <a:rPr lang="en-US" sz="3200">
                <a:solidFill>
                  <a:srgbClr val="002060"/>
                </a:solidFill>
                <a:latin typeface="Times New Roman" pitchFamily="18" charset="0"/>
                <a:cs typeface="Times New Roman" pitchFamily="18" charset="0"/>
              </a:rPr>
              <a:t>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48" y="-1254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85559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 (2)</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152400" y="1020400"/>
            <a:ext cx="8534400" cy="2954655"/>
          </a:xfrm>
        </p:spPr>
        <p:txBody>
          <a:bodyPr/>
          <a:lstStyle/>
          <a:p>
            <a:pPr marL="0" indent="0" algn="just">
              <a:buFontTx/>
              <a:buNone/>
            </a:pPr>
            <a:r>
              <a:rPr lang="en-US" sz="3200" u="sng">
                <a:solidFill>
                  <a:srgbClr val="002060"/>
                </a:solidFill>
                <a:latin typeface="Times New Roman" pitchFamily="18" charset="0"/>
                <a:cs typeface="Times New Roman" pitchFamily="18" charset="0"/>
              </a:rPr>
              <a:t>Bài tập</a:t>
            </a:r>
            <a:r>
              <a:rPr lang="en-US" sz="3200">
                <a:solidFill>
                  <a:srgbClr val="002060"/>
                </a:solidFill>
                <a:latin typeface="Times New Roman" pitchFamily="18" charset="0"/>
                <a:cs typeface="Times New Roman" pitchFamily="18" charset="0"/>
              </a:rPr>
              <a:t>: </a:t>
            </a:r>
          </a:p>
          <a:p>
            <a:pPr marL="0" indent="0" algn="just">
              <a:buFontTx/>
              <a:buNone/>
            </a:pPr>
            <a:r>
              <a:rPr lang="en-US" sz="3200">
                <a:solidFill>
                  <a:srgbClr val="002060"/>
                </a:solidFill>
                <a:latin typeface="Times New Roman" pitchFamily="18" charset="0"/>
                <a:cs typeface="Times New Roman" pitchFamily="18" charset="0"/>
              </a:rPr>
              <a:t>       Nhập vào tên bất kỳ, kiểm tra xem tên đó có phải là </a:t>
            </a:r>
            <a:r>
              <a:rPr lang="en-US" sz="3200">
                <a:solidFill>
                  <a:srgbClr val="FF0000"/>
                </a:solidFill>
                <a:latin typeface="Times New Roman" pitchFamily="18" charset="0"/>
                <a:cs typeface="Times New Roman" pitchFamily="18" charset="0"/>
              </a:rPr>
              <a:t>thư mục </a:t>
            </a:r>
            <a:r>
              <a:rPr lang="en-US" sz="3200">
                <a:solidFill>
                  <a:srgbClr val="002060"/>
                </a:solidFill>
                <a:latin typeface="Times New Roman" pitchFamily="18" charset="0"/>
                <a:cs typeface="Times New Roman" pitchFamily="18" charset="0"/>
              </a:rPr>
              <a:t>hay </a:t>
            </a:r>
            <a:r>
              <a:rPr lang="en-US" sz="3200">
                <a:solidFill>
                  <a:srgbClr val="FF0000"/>
                </a:solidFill>
                <a:latin typeface="Times New Roman" pitchFamily="18" charset="0"/>
                <a:cs typeface="Times New Roman" pitchFamily="18" charset="0"/>
              </a:rPr>
              <a:t>tập tin </a:t>
            </a:r>
            <a:r>
              <a:rPr lang="en-US" sz="3200">
                <a:solidFill>
                  <a:srgbClr val="002060"/>
                </a:solidFill>
                <a:latin typeface="Times New Roman" pitchFamily="18" charset="0"/>
                <a:cs typeface="Times New Roman" pitchFamily="18" charset="0"/>
              </a:rPr>
              <a:t>trong hệ thống hay không? Và </a:t>
            </a:r>
            <a:r>
              <a:rPr lang="en-US" sz="3200">
                <a:solidFill>
                  <a:srgbClr val="FF0000"/>
                </a:solidFill>
                <a:latin typeface="Times New Roman" pitchFamily="18" charset="0"/>
                <a:cs typeface="Times New Roman" pitchFamily="18" charset="0"/>
              </a:rPr>
              <a:t>thư mục/ tập tin </a:t>
            </a:r>
            <a:r>
              <a:rPr lang="en-US" sz="3200">
                <a:solidFill>
                  <a:srgbClr val="002060"/>
                </a:solidFill>
                <a:latin typeface="Times New Roman" pitchFamily="18" charset="0"/>
                <a:cs typeface="Times New Roman" pitchFamily="18" charset="0"/>
              </a:rPr>
              <a:t>có </a:t>
            </a:r>
            <a:r>
              <a:rPr lang="en-US" sz="3200">
                <a:solidFill>
                  <a:srgbClr val="FF0000"/>
                </a:solidFill>
                <a:latin typeface="Times New Roman" pitchFamily="18" charset="0"/>
                <a:cs typeface="Times New Roman" pitchFamily="18" charset="0"/>
              </a:rPr>
              <a:t>tồn tại </a:t>
            </a:r>
            <a:r>
              <a:rPr lang="en-US" sz="3200">
                <a:solidFill>
                  <a:srgbClr val="002060"/>
                </a:solidFill>
                <a:latin typeface="Times New Roman" pitchFamily="18" charset="0"/>
                <a:cs typeface="Times New Roman" pitchFamily="18" charset="0"/>
              </a:rPr>
              <a:t>trên hệ thống chưa? Nếu có thì cho phép </a:t>
            </a:r>
            <a:r>
              <a:rPr lang="en-US" sz="3200">
                <a:solidFill>
                  <a:srgbClr val="FF0000"/>
                </a:solidFill>
                <a:latin typeface="Times New Roman" pitchFamily="18" charset="0"/>
                <a:cs typeface="Times New Roman" pitchFamily="18" charset="0"/>
              </a:rPr>
              <a:t>đọc/ghi/thực thi </a:t>
            </a:r>
            <a:r>
              <a:rPr lang="en-US" sz="3200">
                <a:solidFill>
                  <a:srgbClr val="002060"/>
                </a:solidFill>
                <a:latin typeface="Times New Roman" pitchFamily="18" charset="0"/>
                <a:cs typeface="Times New Roman" pitchFamily="18" charset="0"/>
              </a:rPr>
              <a:t>hay không?</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61322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94298" y="349405"/>
            <a:ext cx="7772400" cy="492443"/>
          </a:xfrm>
        </p:spPr>
        <p:txBody>
          <a:bodyPr/>
          <a:lstStyle/>
          <a:p>
            <a:pPr eaLnBrk="1" hangingPunct="1"/>
            <a:r>
              <a:rPr lang="en-IE" sz="3200">
                <a:solidFill>
                  <a:srgbClr val="FF0000"/>
                </a:solidFill>
                <a:latin typeface="Times New Roman (Headings)"/>
              </a:rPr>
              <a:t>Lệnh </a:t>
            </a:r>
            <a:r>
              <a:rPr lang="en-US" sz="3200">
                <a:solidFill>
                  <a:srgbClr val="FF0000"/>
                </a:solidFill>
                <a:latin typeface="Times New Roman (Headings)"/>
              </a:rPr>
              <a:t>kiểm tra tập tin (3)</a:t>
            </a:r>
            <a:endParaRPr lang="en-GB" sz="3200">
              <a:solidFill>
                <a:srgbClr val="FF0000"/>
              </a:solidFill>
              <a:latin typeface="Times New Roman (Headings)"/>
            </a:endParaRPr>
          </a:p>
        </p:txBody>
      </p:sp>
      <p:sp>
        <p:nvSpPr>
          <p:cNvPr id="30723" name="Rectangle 3"/>
          <p:cNvSpPr>
            <a:spLocks noGrp="1" noChangeArrowheads="1"/>
          </p:cNvSpPr>
          <p:nvPr>
            <p:ph type="body" idx="1"/>
          </p:nvPr>
        </p:nvSpPr>
        <p:spPr>
          <a:xfrm>
            <a:off x="773349" y="969208"/>
            <a:ext cx="8229600" cy="5447645"/>
          </a:xfrm>
        </p:spPr>
        <p:txBody>
          <a:bodyPr/>
          <a:lstStyle/>
          <a:p>
            <a:pPr algn="just"/>
            <a:r>
              <a:rPr lang="en-US" sz="1500">
                <a:solidFill>
                  <a:srgbClr val="002060"/>
                </a:solidFill>
                <a:latin typeface="Times New Roman" pitchFamily="18" charset="0"/>
                <a:cs typeface="Times New Roman" pitchFamily="18" charset="0"/>
              </a:rPr>
              <a:t>Ví dụ: Dùng lệnh </a:t>
            </a:r>
            <a:r>
              <a:rPr lang="vi-VN" sz="1500">
                <a:solidFill>
                  <a:srgbClr val="002060"/>
                </a:solidFill>
                <a:latin typeface="Times New Roman" pitchFamily="18" charset="0"/>
                <a:cs typeface="Times New Roman" pitchFamily="18" charset="0"/>
              </a:rPr>
              <a:t>để</a:t>
            </a:r>
            <a:r>
              <a:rPr lang="en-US" sz="1500">
                <a:solidFill>
                  <a:srgbClr val="002060"/>
                </a:solidFill>
                <a:latin typeface="Times New Roman" pitchFamily="18" charset="0"/>
                <a:cs typeface="Times New Roman" pitchFamily="18" charset="0"/>
              </a:rPr>
              <a:t> kiểm tra file và th</a:t>
            </a:r>
            <a:r>
              <a:rPr lang="vi-VN" sz="1500">
                <a:solidFill>
                  <a:srgbClr val="002060"/>
                </a:solidFill>
                <a:latin typeface="Times New Roman" pitchFamily="18" charset="0"/>
                <a:cs typeface="Times New Roman" pitchFamily="18" charset="0"/>
              </a:rPr>
              <a:t>ư</a:t>
            </a:r>
            <a:r>
              <a:rPr lang="en-US" sz="1500">
                <a:solidFill>
                  <a:srgbClr val="002060"/>
                </a:solidFill>
                <a:latin typeface="Times New Roman" pitchFamily="18" charset="0"/>
                <a:cs typeface="Times New Roman" pitchFamily="18" charset="0"/>
              </a:rPr>
              <a:t> mục</a:t>
            </a:r>
          </a:p>
          <a:p>
            <a:pPr algn="just"/>
            <a:r>
              <a:rPr lang="vi-VN">
                <a:solidFill>
                  <a:srgbClr val="002060"/>
                </a:solidFill>
                <a:latin typeface="Times New Roman" pitchFamily="18" charset="0"/>
                <a:cs typeface="Times New Roman" pitchFamily="18" charset="0"/>
              </a:rPr>
              <a:t>#!/bin/sh </a:t>
            </a:r>
          </a:p>
          <a:p>
            <a:pPr algn="just"/>
            <a:r>
              <a:rPr lang="vi-VN">
                <a:solidFill>
                  <a:srgbClr val="002060"/>
                </a:solidFill>
                <a:latin typeface="Times New Roman" pitchFamily="18" charset="0"/>
                <a:cs typeface="Times New Roman" pitchFamily="18" charset="0"/>
              </a:rPr>
              <a:t>echo "Nhập vào tên thư mục:"</a:t>
            </a:r>
          </a:p>
          <a:p>
            <a:pPr algn="just"/>
            <a:r>
              <a:rPr lang="vi-VN">
                <a:solidFill>
                  <a:srgbClr val="002060"/>
                </a:solidFill>
                <a:latin typeface="Times New Roman" pitchFamily="18" charset="0"/>
                <a:cs typeface="Times New Roman" pitchFamily="18" charset="0"/>
              </a:rPr>
              <a:t>read file </a:t>
            </a:r>
          </a:p>
          <a:p>
            <a:pPr algn="just"/>
            <a:r>
              <a:rPr lang="vi-VN">
                <a:solidFill>
                  <a:srgbClr val="002060"/>
                </a:solidFill>
                <a:latin typeface="Times New Roman" pitchFamily="18" charset="0"/>
                <a:cs typeface="Times New Roman" pitchFamily="18" charset="0"/>
              </a:rPr>
              <a:t>if [ -d $file ]; then </a:t>
            </a:r>
          </a:p>
          <a:p>
            <a:pPr algn="just"/>
            <a:r>
              <a:rPr lang="vi-VN">
                <a:solidFill>
                  <a:srgbClr val="002060"/>
                </a:solidFill>
                <a:latin typeface="Times New Roman" pitchFamily="18" charset="0"/>
                <a:cs typeface="Times New Roman" pitchFamily="18" charset="0"/>
              </a:rPr>
              <a:t>	echo </a:t>
            </a:r>
            <a:r>
              <a:rPr lang="en-US">
                <a:solidFill>
                  <a:srgbClr val="002060"/>
                </a:solidFill>
                <a:latin typeface="Times New Roman" pitchFamily="18" charset="0"/>
                <a:cs typeface="Times New Roman" pitchFamily="18" charset="0"/>
              </a:rPr>
              <a:t>"Là thư mục</a:t>
            </a:r>
            <a:r>
              <a:rPr lang="vi-VN">
                <a:solidFill>
                  <a:srgbClr val="002060"/>
                </a:solidFill>
                <a:latin typeface="Times New Roman" pitchFamily="18" charset="0"/>
                <a:cs typeface="Times New Roman" pitchFamily="18" charset="0"/>
              </a:rPr>
              <a:t>" </a:t>
            </a:r>
          </a:p>
          <a:p>
            <a:pPr algn="just"/>
            <a:r>
              <a:rPr lang="vi-VN">
                <a:solidFill>
                  <a:srgbClr val="002060"/>
                </a:solidFill>
                <a:latin typeface="Times New Roman" pitchFamily="18" charset="0"/>
                <a:cs typeface="Times New Roman" pitchFamily="18" charset="0"/>
              </a:rPr>
              <a:t>elif [ -f $file ]; then </a:t>
            </a:r>
          </a:p>
          <a:p>
            <a:pPr algn="just"/>
            <a:r>
              <a:rPr lang="vi-VN">
                <a:solidFill>
                  <a:srgbClr val="002060"/>
                </a:solidFill>
                <a:latin typeface="Times New Roman" pitchFamily="18" charset="0"/>
                <a:cs typeface="Times New Roman" pitchFamily="18" charset="0"/>
              </a:rPr>
              <a:t>	echo "La tap tin" </a:t>
            </a:r>
          </a:p>
          <a:p>
            <a:pPr algn="just"/>
            <a:r>
              <a:rPr lang="vi-VN">
                <a:solidFill>
                  <a:srgbClr val="002060"/>
                </a:solidFill>
                <a:latin typeface="Times New Roman" pitchFamily="18" charset="0"/>
                <a:cs typeface="Times New Roman" pitchFamily="18" charset="0"/>
              </a:rPr>
              <a:t>elif [ -u $file ]; then</a:t>
            </a:r>
          </a:p>
          <a:p>
            <a:pPr algn="just"/>
            <a:r>
              <a:rPr lang="vi-VN">
                <a:solidFill>
                  <a:srgbClr val="002060"/>
                </a:solidFill>
                <a:latin typeface="Times New Roman" pitchFamily="18" charset="0"/>
                <a:cs typeface="Times New Roman" pitchFamily="18" charset="0"/>
              </a:rPr>
              <a:t>	echo "Co xac lap ma tai khoan ID"</a:t>
            </a:r>
          </a:p>
          <a:p>
            <a:pPr algn="just"/>
            <a:r>
              <a:rPr lang="vi-VN">
                <a:solidFill>
                  <a:srgbClr val="002060"/>
                </a:solidFill>
                <a:latin typeface="Times New Roman" pitchFamily="18" charset="0"/>
                <a:cs typeface="Times New Roman" pitchFamily="18" charset="0"/>
              </a:rPr>
              <a:t>elif [ -r $file ]; then</a:t>
            </a:r>
          </a:p>
          <a:p>
            <a:pPr algn="just"/>
            <a:r>
              <a:rPr lang="vi-VN">
                <a:solidFill>
                  <a:srgbClr val="002060"/>
                </a:solidFill>
                <a:latin typeface="Times New Roman" pitchFamily="18" charset="0"/>
                <a:cs typeface="Times New Roman" pitchFamily="18" charset="0"/>
              </a:rPr>
              <a:t>	echo "File $file cho phep doc"</a:t>
            </a:r>
          </a:p>
          <a:p>
            <a:pPr algn="just"/>
            <a:r>
              <a:rPr lang="vi-VN">
                <a:solidFill>
                  <a:srgbClr val="002060"/>
                </a:solidFill>
                <a:latin typeface="Times New Roman" pitchFamily="18" charset="0"/>
                <a:cs typeface="Times New Roman" pitchFamily="18" charset="0"/>
              </a:rPr>
              <a:t>elif [ -w $file ]; then</a:t>
            </a:r>
          </a:p>
          <a:p>
            <a:pPr algn="just"/>
            <a:r>
              <a:rPr lang="vi-VN">
                <a:solidFill>
                  <a:srgbClr val="002060"/>
                </a:solidFill>
                <a:latin typeface="Times New Roman" pitchFamily="18" charset="0"/>
                <a:cs typeface="Times New Roman" pitchFamily="18" charset="0"/>
              </a:rPr>
              <a:t>	echo "File $file cho phep duoc ghi"</a:t>
            </a:r>
          </a:p>
          <a:p>
            <a:pPr algn="just"/>
            <a:r>
              <a:rPr lang="vi-VN">
                <a:solidFill>
                  <a:srgbClr val="002060"/>
                </a:solidFill>
                <a:latin typeface="Times New Roman" pitchFamily="18" charset="0"/>
                <a:cs typeface="Times New Roman" pitchFamily="18" charset="0"/>
              </a:rPr>
              <a:t>elif [ -x $file ]; then</a:t>
            </a:r>
          </a:p>
          <a:p>
            <a:pPr algn="just"/>
            <a:r>
              <a:rPr lang="vi-VN">
                <a:solidFill>
                  <a:srgbClr val="002060"/>
                </a:solidFill>
                <a:latin typeface="Times New Roman" pitchFamily="18" charset="0"/>
                <a:cs typeface="Times New Roman" pitchFamily="18" charset="0"/>
              </a:rPr>
              <a:t>	echo "File $file cho phep duoc thu</a:t>
            </a:r>
            <a:r>
              <a:rPr lang="en-US">
                <a:solidFill>
                  <a:srgbClr val="002060"/>
                </a:solidFill>
                <a:latin typeface="Times New Roman" pitchFamily="18" charset="0"/>
                <a:cs typeface="Times New Roman" pitchFamily="18" charset="0"/>
              </a:rPr>
              <a:t>c</a:t>
            </a:r>
            <a:r>
              <a:rPr lang="vi-VN">
                <a:solidFill>
                  <a:srgbClr val="002060"/>
                </a:solidFill>
                <a:latin typeface="Times New Roman" pitchFamily="18" charset="0"/>
                <a:cs typeface="Times New Roman" pitchFamily="18" charset="0"/>
              </a:rPr>
              <a:t> thi"</a:t>
            </a:r>
          </a:p>
          <a:p>
            <a:pPr algn="just"/>
            <a:r>
              <a:rPr lang="vi-VN">
                <a:solidFill>
                  <a:srgbClr val="002060"/>
                </a:solidFill>
                <a:latin typeface="Times New Roman" pitchFamily="18" charset="0"/>
                <a:cs typeface="Times New Roman" pitchFamily="18" charset="0"/>
              </a:rPr>
              <a:t>else</a:t>
            </a:r>
          </a:p>
          <a:p>
            <a:pPr algn="just"/>
            <a:r>
              <a:rPr lang="vi-VN">
                <a:solidFill>
                  <a:srgbClr val="002060"/>
                </a:solidFill>
                <a:latin typeface="Times New Roman" pitchFamily="18" charset="0"/>
                <a:cs typeface="Times New Roman" pitchFamily="18" charset="0"/>
              </a:rPr>
              <a:t>	echo "File khong ton tai"</a:t>
            </a:r>
          </a:p>
          <a:p>
            <a:pPr algn="just"/>
            <a:r>
              <a:rPr lang="vi-VN">
                <a:solidFill>
                  <a:srgbClr val="002060"/>
                </a:solidFill>
                <a:latin typeface="Times New Roman" pitchFamily="18" charset="0"/>
                <a:cs typeface="Times New Roman" pitchFamily="18" charset="0"/>
              </a:rPr>
              <a:t>fi</a:t>
            </a:r>
            <a:endParaRPr lang="en-US">
              <a:solidFill>
                <a:srgbClr val="002060"/>
              </a:solidFill>
              <a:latin typeface="Times New Roman" pitchFamily="18" charset="0"/>
              <a:cs typeface="Times New Roman" pitchFamily="18" charset="0"/>
            </a:endParaRPr>
          </a:p>
          <a:p>
            <a:pPr marL="0" indent="0" algn="just">
              <a:buFontTx/>
              <a:buNone/>
            </a:pPr>
            <a:endParaRPr lang="en-US" sz="15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264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219200" y="288621"/>
            <a:ext cx="7772400" cy="507831"/>
          </a:xfrm>
        </p:spPr>
        <p:txBody>
          <a:bodyPr/>
          <a:lstStyle/>
          <a:p>
            <a:pPr eaLnBrk="1" hangingPunct="1"/>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a:t>
            </a:r>
            <a:endParaRPr lang="en-GB">
              <a:solidFill>
                <a:srgbClr val="FF0000"/>
              </a:solidFill>
              <a:latin typeface="Times New Roman (Headings)"/>
            </a:endParaRPr>
          </a:p>
        </p:txBody>
      </p:sp>
      <p:sp>
        <p:nvSpPr>
          <p:cNvPr id="30723" name="Rectangle 3"/>
          <p:cNvSpPr>
            <a:spLocks noGrp="1" noChangeArrowheads="1"/>
          </p:cNvSpPr>
          <p:nvPr>
            <p:ph type="body" idx="1"/>
          </p:nvPr>
        </p:nvSpPr>
        <p:spPr>
          <a:xfrm>
            <a:off x="152400" y="1143000"/>
            <a:ext cx="8839200" cy="4801314"/>
          </a:xfrm>
        </p:spPr>
        <p:txBody>
          <a:bodyPr/>
          <a:lstStyle/>
          <a:p>
            <a:pPr marL="0" indent="0">
              <a:buFontTx/>
              <a:buNone/>
              <a:defRPr/>
            </a:pPr>
            <a:endParaRPr lang="en-US" sz="2400" u="sng">
              <a:latin typeface="Times New Roman" pitchFamily="18" charset="0"/>
              <a:cs typeface="Times New Roman" pitchFamily="18" charset="0"/>
            </a:endParaRPr>
          </a:p>
          <a:p>
            <a:pPr marL="0" indent="0">
              <a:buFontTx/>
              <a:buNone/>
              <a:defRPr/>
            </a:pPr>
            <a:r>
              <a:rPr lang="en-US" sz="2400" u="sng" err="1">
                <a:solidFill>
                  <a:srgbClr val="002060"/>
                </a:solidFill>
                <a:latin typeface="Times New Roman" pitchFamily="18" charset="0"/>
                <a:cs typeface="Times New Roman" pitchFamily="18" charset="0"/>
              </a:rPr>
              <a:t>Cú</a:t>
            </a:r>
            <a:r>
              <a:rPr lang="en-US" sz="2400" u="sng">
                <a:solidFill>
                  <a:srgbClr val="002060"/>
                </a:solidFill>
                <a:latin typeface="Times New Roman" pitchFamily="18" charset="0"/>
                <a:cs typeface="Times New Roman" pitchFamily="18" charset="0"/>
              </a:rPr>
              <a:t> </a:t>
            </a:r>
            <a:r>
              <a:rPr lang="en-US" sz="2400" u="sng" err="1">
                <a:solidFill>
                  <a:srgbClr val="002060"/>
                </a:solidFill>
                <a:latin typeface="Times New Roman" pitchFamily="18" charset="0"/>
                <a:cs typeface="Times New Roman" pitchFamily="18" charset="0"/>
              </a:rPr>
              <a:t>pháp</a:t>
            </a:r>
            <a:r>
              <a:rPr lang="en-US" sz="2400" u="sng">
                <a:solidFill>
                  <a:srgbClr val="002060"/>
                </a:solidFill>
                <a:latin typeface="Times New Roman" pitchFamily="18" charset="0"/>
                <a:cs typeface="Times New Roman" pitchFamily="18" charset="0"/>
              </a:rPr>
              <a:t>:</a:t>
            </a:r>
          </a:p>
          <a:p>
            <a:pPr marL="1700213" indent="0">
              <a:buFontTx/>
              <a:buNone/>
              <a:defRPr/>
            </a:pPr>
            <a:r>
              <a:rPr lang="en-US" sz="2400" b="1">
                <a:solidFill>
                  <a:srgbClr val="FF0000"/>
                </a:solidFill>
                <a:latin typeface="Times New Roman" pitchFamily="18" charset="0"/>
                <a:cs typeface="Times New Roman" pitchFamily="18" charset="0"/>
              </a:rPr>
              <a:t>if </a:t>
            </a:r>
            <a:r>
              <a:rPr lang="en-US" sz="2400" b="1" i="1">
                <a:latin typeface="Times New Roman" pitchFamily="18" charset="0"/>
                <a:cs typeface="Times New Roman" pitchFamily="18" charset="0"/>
              </a:rPr>
              <a:t>condition</a:t>
            </a:r>
            <a:r>
              <a:rPr lang="en-US" sz="2400" b="1">
                <a:latin typeface="Times New Roman" pitchFamily="18" charset="0"/>
                <a:cs typeface="Times New Roman" pitchFamily="18" charset="0"/>
              </a:rPr>
              <a:t> </a:t>
            </a:r>
          </a:p>
          <a:p>
            <a:pPr marL="1700213" indent="0">
              <a:buFontTx/>
              <a:buNone/>
              <a:defRPr/>
            </a:pPr>
            <a:r>
              <a:rPr lang="en-US" sz="2400" b="1">
                <a:solidFill>
                  <a:srgbClr val="FF0000"/>
                </a:solidFill>
                <a:latin typeface="Times New Roman" pitchFamily="18" charset="0"/>
                <a:cs typeface="Times New Roman" pitchFamily="18" charset="0"/>
              </a:rPr>
              <a:t>then  </a:t>
            </a:r>
            <a:r>
              <a:rPr lang="en-US" sz="2400" b="1" i="1">
                <a:latin typeface="Times New Roman" pitchFamily="18" charset="0"/>
                <a:cs typeface="Times New Roman" pitchFamily="18" charset="0"/>
              </a:rPr>
              <a:t>statements </a:t>
            </a:r>
          </a:p>
          <a:p>
            <a:pPr marL="1700213" indent="0">
              <a:buFontTx/>
              <a:buNone/>
              <a:defRPr/>
            </a:pPr>
            <a:r>
              <a:rPr lang="en-US" sz="2400" b="1">
                <a:solidFill>
                  <a:srgbClr val="FF0000"/>
                </a:solidFill>
                <a:latin typeface="Times New Roman" pitchFamily="18" charset="0"/>
                <a:cs typeface="Times New Roman" pitchFamily="18" charset="0"/>
              </a:rPr>
              <a:t>elif  [</a:t>
            </a:r>
            <a:r>
              <a:rPr lang="en-US" sz="2400" b="1" i="1">
                <a:latin typeface="Times New Roman" pitchFamily="18" charset="0"/>
                <a:cs typeface="Times New Roman" pitchFamily="18" charset="0"/>
              </a:rPr>
              <a:t>condition  statements</a:t>
            </a:r>
            <a:r>
              <a:rPr lang="en-US" sz="2400" b="1">
                <a:solidFill>
                  <a:srgbClr val="FF0000"/>
                </a:solidFill>
                <a:latin typeface="Times New Roman" pitchFamily="18" charset="0"/>
                <a:cs typeface="Times New Roman" pitchFamily="18" charset="0"/>
              </a:rPr>
              <a:t>] </a:t>
            </a:r>
          </a:p>
          <a:p>
            <a:pPr marL="1700213" indent="0">
              <a:buFontTx/>
              <a:buNone/>
              <a:defRPr/>
            </a:pPr>
            <a:r>
              <a:rPr lang="en-US" sz="2400" b="1">
                <a:solidFill>
                  <a:srgbClr val="FF0000"/>
                </a:solidFill>
                <a:latin typeface="Times New Roman" pitchFamily="18" charset="0"/>
                <a:cs typeface="Times New Roman" pitchFamily="18" charset="0"/>
              </a:rPr>
              <a:t>else  </a:t>
            </a:r>
            <a:r>
              <a:rPr lang="en-US" sz="2400" b="1" i="1">
                <a:latin typeface="Times New Roman" pitchFamily="18" charset="0"/>
                <a:cs typeface="Times New Roman" pitchFamily="18" charset="0"/>
              </a:rPr>
              <a:t>statements</a:t>
            </a:r>
            <a:r>
              <a:rPr lang="en-US" sz="2400" b="1">
                <a:solidFill>
                  <a:srgbClr val="FF0000"/>
                </a:solidFill>
                <a:latin typeface="Times New Roman" pitchFamily="18" charset="0"/>
                <a:cs typeface="Times New Roman" pitchFamily="18" charset="0"/>
              </a:rPr>
              <a:t> </a:t>
            </a:r>
          </a:p>
          <a:p>
            <a:pPr marL="1700213" indent="0">
              <a:buFontTx/>
              <a:buNone/>
              <a:defRPr/>
            </a:pPr>
            <a:r>
              <a:rPr lang="en-US" sz="2400" b="1">
                <a:solidFill>
                  <a:srgbClr val="FF0000"/>
                </a:solidFill>
                <a:latin typeface="Times New Roman" pitchFamily="18" charset="0"/>
                <a:cs typeface="Times New Roman" pitchFamily="18" charset="0"/>
              </a:rPr>
              <a:t>fi </a:t>
            </a:r>
          </a:p>
          <a:p>
            <a:pPr marL="0" indent="0" algn="just">
              <a:lnSpc>
                <a:spcPct val="150000"/>
              </a:lnSpc>
              <a:buFontTx/>
              <a:buNone/>
              <a:defRPr/>
            </a:pP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Nh</a:t>
            </a:r>
            <a:r>
              <a:rPr lang="vi-VN" sz="2400">
                <a:solidFill>
                  <a:srgbClr val="002060"/>
                </a:solidFill>
                <a:latin typeface="Times New Roman" pitchFamily="18" charset="0"/>
                <a:cs typeface="Times New Roman" pitchFamily="18" charset="0"/>
              </a:rPr>
              <a:t>ư</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vậy</a:t>
            </a:r>
            <a:r>
              <a:rPr lang="en-US" sz="2400">
                <a:solidFill>
                  <a:srgbClr val="002060"/>
                </a:solidFill>
                <a:latin typeface="Times New Roman" pitchFamily="18" charset="0"/>
                <a:cs typeface="Times New Roman" pitchFamily="18" charset="0"/>
              </a:rPr>
              <a:t>, </a:t>
            </a:r>
            <a:r>
              <a:rPr lang="vi-VN" sz="2400">
                <a:solidFill>
                  <a:srgbClr val="FF0000"/>
                </a:solidFill>
                <a:latin typeface="Times New Roman" pitchFamily="18" charset="0"/>
                <a:cs typeface="Times New Roman" pitchFamily="18" charset="0"/>
              </a:rPr>
              <a:t>if</a:t>
            </a:r>
            <a:r>
              <a:rPr lang="vi-VN" sz="2400">
                <a:solidFill>
                  <a:srgbClr val="002060"/>
                </a:solidFill>
                <a:latin typeface="Times New Roman" pitchFamily="18" charset="0"/>
                <a:cs typeface="Times New Roman" pitchFamily="18" charset="0"/>
              </a:rPr>
              <a:t> kiểm tra trạng thái thoát của câu lệnh. Nếu nó là 0 (true), sau đó statements sẽ được thi hành, nhưng nếu nó khác 0, thì mệnh đề else sẽ được thi hành và điều khiển nhảy tới dòng đầu tiên của mã </a:t>
            </a:r>
            <a:r>
              <a:rPr lang="vi-VN" sz="2400">
                <a:solidFill>
                  <a:srgbClr val="FF0000"/>
                </a:solidFill>
                <a:latin typeface="Times New Roman" pitchFamily="18" charset="0"/>
                <a:cs typeface="Times New Roman" pitchFamily="18" charset="0"/>
              </a:rPr>
              <a:t>fi</a:t>
            </a:r>
            <a:endParaRPr lang="en-US" sz="24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219200" y="295106"/>
            <a:ext cx="7772400" cy="507831"/>
          </a:xfrm>
        </p:spPr>
        <p:txBody>
          <a:bodyPr/>
          <a:lstStyle/>
          <a:p>
            <a:pPr eaLnBrk="1" hangingPunct="1"/>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(1)</a:t>
            </a:r>
            <a:endParaRPr lang="en-GB">
              <a:solidFill>
                <a:srgbClr val="FF0000"/>
              </a:solidFill>
            </a:endParaRPr>
          </a:p>
        </p:txBody>
      </p:sp>
      <p:sp>
        <p:nvSpPr>
          <p:cNvPr id="30723" name="Rectangle 3"/>
          <p:cNvSpPr>
            <a:spLocks noGrp="1" noChangeArrowheads="1"/>
          </p:cNvSpPr>
          <p:nvPr>
            <p:ph type="body" idx="1"/>
          </p:nvPr>
        </p:nvSpPr>
        <p:spPr>
          <a:xfrm>
            <a:off x="152400" y="1143000"/>
            <a:ext cx="8839200" cy="4062651"/>
          </a:xfrm>
        </p:spPr>
        <p:txBody>
          <a:bodyPr/>
          <a:lstStyle/>
          <a:p>
            <a:pPr marL="0" indent="0">
              <a:buFontTx/>
              <a:buNone/>
              <a:defRPr/>
            </a:pPr>
            <a:r>
              <a:rPr lang="en-US" sz="2400" i="1" err="1">
                <a:solidFill>
                  <a:srgbClr val="002060"/>
                </a:solidFill>
                <a:latin typeface="Times New Roman" pitchFamily="18" charset="0"/>
                <a:cs typeface="Times New Roman" pitchFamily="18" charset="0"/>
              </a:rPr>
              <a:t>Ví</a:t>
            </a:r>
            <a:r>
              <a:rPr lang="en-US" sz="2400" i="1">
                <a:solidFill>
                  <a:srgbClr val="002060"/>
                </a:solidFill>
                <a:latin typeface="Times New Roman" pitchFamily="18" charset="0"/>
                <a:cs typeface="Times New Roman" pitchFamily="18" charset="0"/>
              </a:rPr>
              <a:t> </a:t>
            </a:r>
            <a:r>
              <a:rPr lang="en-US" sz="2400" i="1" err="1">
                <a:solidFill>
                  <a:srgbClr val="002060"/>
                </a:solidFill>
                <a:latin typeface="Times New Roman" pitchFamily="18" charset="0"/>
                <a:cs typeface="Times New Roman" pitchFamily="18" charset="0"/>
              </a:rPr>
              <a:t>dụ</a:t>
            </a:r>
            <a:r>
              <a:rPr lang="en-US" sz="2400" i="1">
                <a:solidFill>
                  <a:srgbClr val="002060"/>
                </a:solidFill>
                <a:latin typeface="Times New Roman" pitchFamily="18" charset="0"/>
                <a:cs typeface="Times New Roman" pitchFamily="18" charset="0"/>
              </a:rPr>
              <a:t> 1:</a:t>
            </a:r>
          </a:p>
          <a:p>
            <a:pPr marL="1700213" indent="0">
              <a:buFontTx/>
              <a:buNone/>
              <a:defRPr/>
            </a:pPr>
            <a:r>
              <a:rPr lang="en-US" sz="2000" b="1">
                <a:solidFill>
                  <a:srgbClr val="002060"/>
                </a:solidFill>
                <a:latin typeface="Times New Roman" pitchFamily="18" charset="0"/>
                <a:cs typeface="Times New Roman" pitchFamily="18" charset="0"/>
              </a:rPr>
              <a:t>#!/bin/</a:t>
            </a:r>
            <a:r>
              <a:rPr lang="en-US" sz="2000" b="1" err="1">
                <a:solidFill>
                  <a:srgbClr val="002060"/>
                </a:solidFill>
                <a:latin typeface="Times New Roman" pitchFamily="18" charset="0"/>
                <a:cs typeface="Times New Roman" pitchFamily="18" charset="0"/>
              </a:rPr>
              <a:t>sh</a:t>
            </a:r>
            <a:r>
              <a:rPr lang="en-US" sz="2000" b="1">
                <a:solidFill>
                  <a:srgbClr val="002060"/>
                </a:solidFill>
                <a:latin typeface="Times New Roman" pitchFamily="18" charset="0"/>
                <a:cs typeface="Times New Roman" pitchFamily="18" charset="0"/>
              </a:rPr>
              <a:t>	</a:t>
            </a:r>
          </a:p>
          <a:p>
            <a:pPr marL="1700213" indent="0">
              <a:buFontTx/>
              <a:buNone/>
              <a:defRPr/>
            </a:pPr>
            <a:r>
              <a:rPr lang="en-US" sz="2000" b="1">
                <a:solidFill>
                  <a:srgbClr val="002060"/>
                </a:solidFill>
                <a:latin typeface="Times New Roman" pitchFamily="18" charset="0"/>
                <a:cs typeface="Times New Roman" pitchFamily="18" charset="0"/>
              </a:rPr>
              <a:t>a=10</a:t>
            </a:r>
          </a:p>
          <a:p>
            <a:pPr marL="1700213" indent="0">
              <a:buFontTx/>
              <a:buNone/>
              <a:defRPr/>
            </a:pPr>
            <a:r>
              <a:rPr lang="en-US" sz="2000" b="1">
                <a:solidFill>
                  <a:srgbClr val="002060"/>
                </a:solidFill>
                <a:latin typeface="Times New Roman" pitchFamily="18" charset="0"/>
                <a:cs typeface="Times New Roman" pitchFamily="18" charset="0"/>
              </a:rPr>
              <a:t>b=20</a:t>
            </a:r>
          </a:p>
          <a:p>
            <a:pPr marL="1700213" indent="0">
              <a:buFontTx/>
              <a:buNone/>
              <a:defRPr/>
            </a:pPr>
            <a:r>
              <a:rPr lang="en-US" sz="2000" b="1">
                <a:solidFill>
                  <a:srgbClr val="002060"/>
                </a:solidFill>
                <a:latin typeface="Times New Roman" pitchFamily="18" charset="0"/>
                <a:cs typeface="Times New Roman" pitchFamily="18" charset="0"/>
              </a:rPr>
              <a:t>if [ $a -eq $b ] </a:t>
            </a:r>
          </a:p>
          <a:p>
            <a:pPr marL="1700213" indent="0">
              <a:buFontTx/>
              <a:buNone/>
              <a:defRPr/>
            </a:pPr>
            <a:r>
              <a:rPr lang="en-US" sz="2000" b="1">
                <a:solidFill>
                  <a:srgbClr val="002060"/>
                </a:solidFill>
                <a:latin typeface="Times New Roman" pitchFamily="18" charset="0"/>
                <a:cs typeface="Times New Roman" pitchFamily="18" charset="0"/>
              </a:rPr>
              <a:t>then    </a:t>
            </a:r>
          </a:p>
          <a:p>
            <a:pPr marL="1700213" indent="0">
              <a:buFontTx/>
              <a:buNone/>
              <a:defRPr/>
            </a:pPr>
            <a:r>
              <a:rPr lang="en-US" sz="2000" b="1">
                <a:solidFill>
                  <a:srgbClr val="002060"/>
                </a:solidFill>
                <a:latin typeface="Times New Roman" pitchFamily="18" charset="0"/>
                <a:cs typeface="Times New Roman" pitchFamily="18" charset="0"/>
              </a:rPr>
              <a:t>		echo "a bang b" </a:t>
            </a:r>
          </a:p>
          <a:p>
            <a:pPr marL="1700213" indent="0">
              <a:buFontTx/>
              <a:buNone/>
              <a:defRPr/>
            </a:pPr>
            <a:r>
              <a:rPr lang="en-US" sz="2000" b="1">
                <a:solidFill>
                  <a:srgbClr val="002060"/>
                </a:solidFill>
                <a:latin typeface="Times New Roman" pitchFamily="18" charset="0"/>
                <a:cs typeface="Times New Roman" pitchFamily="18" charset="0"/>
              </a:rPr>
              <a:t>fi  </a:t>
            </a:r>
          </a:p>
          <a:p>
            <a:pPr marL="1700213" indent="0">
              <a:buFontTx/>
              <a:buNone/>
              <a:defRPr/>
            </a:pPr>
            <a:r>
              <a:rPr lang="en-US" sz="2000" b="1">
                <a:solidFill>
                  <a:srgbClr val="002060"/>
                </a:solidFill>
                <a:latin typeface="Times New Roman" pitchFamily="18" charset="0"/>
                <a:cs typeface="Times New Roman" pitchFamily="18" charset="0"/>
              </a:rPr>
              <a:t>if [ $a -ne $b ] </a:t>
            </a:r>
          </a:p>
          <a:p>
            <a:pPr marL="1700213" indent="0">
              <a:buFontTx/>
              <a:buNone/>
              <a:defRPr/>
            </a:pPr>
            <a:r>
              <a:rPr lang="en-US" sz="2000" b="1">
                <a:solidFill>
                  <a:srgbClr val="002060"/>
                </a:solidFill>
                <a:latin typeface="Times New Roman" pitchFamily="18" charset="0"/>
                <a:cs typeface="Times New Roman" pitchFamily="18" charset="0"/>
              </a:rPr>
              <a:t>then    </a:t>
            </a:r>
          </a:p>
          <a:p>
            <a:pPr marL="1700213" indent="0">
              <a:buFontTx/>
              <a:buNone/>
              <a:defRPr/>
            </a:pPr>
            <a:r>
              <a:rPr lang="en-US" sz="2000" b="1">
                <a:solidFill>
                  <a:srgbClr val="002060"/>
                </a:solidFill>
                <a:latin typeface="Times New Roman" pitchFamily="18" charset="0"/>
                <a:cs typeface="Times New Roman" pitchFamily="18" charset="0"/>
              </a:rPr>
              <a:t>		echo "a khac b" </a:t>
            </a:r>
          </a:p>
          <a:p>
            <a:pPr marL="1700213" indent="0">
              <a:buFontTx/>
              <a:buNone/>
              <a:defRPr/>
            </a:pPr>
            <a:r>
              <a:rPr lang="en-US" sz="2000" b="1">
                <a:solidFill>
                  <a:srgbClr val="002060"/>
                </a:solidFill>
                <a:latin typeface="Times New Roman" pitchFamily="18" charset="0"/>
                <a:cs typeface="Times New Roman" pitchFamily="18" charset="0"/>
              </a:rPr>
              <a:t>fi</a:t>
            </a:r>
          </a:p>
          <a:p>
            <a:pPr marL="1700213" indent="-1611313">
              <a:buFontTx/>
              <a:buNone/>
              <a:defRPr/>
            </a:pPr>
            <a:r>
              <a:rPr lang="en-US" sz="2000" b="1" err="1">
                <a:solidFill>
                  <a:srgbClr val="002060"/>
                </a:solidFill>
                <a:latin typeface="Times New Roman" pitchFamily="18" charset="0"/>
                <a:cs typeface="Times New Roman" pitchFamily="18" charset="0"/>
              </a:rPr>
              <a:t>Kết</a:t>
            </a:r>
            <a:r>
              <a:rPr lang="en-US" sz="2000" b="1">
                <a:solidFill>
                  <a:srgbClr val="002060"/>
                </a:solidFill>
                <a:latin typeface="Times New Roman" pitchFamily="18" charset="0"/>
                <a:cs typeface="Times New Roman" pitchFamily="18" charset="0"/>
              </a:rPr>
              <a:t> </a:t>
            </a:r>
            <a:r>
              <a:rPr lang="en-US" sz="2000" b="1" err="1">
                <a:solidFill>
                  <a:srgbClr val="002060"/>
                </a:solidFill>
                <a:latin typeface="Times New Roman" pitchFamily="18" charset="0"/>
                <a:cs typeface="Times New Roman" pitchFamily="18" charset="0"/>
              </a:rPr>
              <a:t>quả</a:t>
            </a:r>
            <a:r>
              <a:rPr lang="en-US" sz="2000" b="1">
                <a:solidFill>
                  <a:srgbClr val="002060"/>
                </a:solidFill>
                <a:latin typeface="Times New Roman" pitchFamily="18" charset="0"/>
                <a:cs typeface="Times New Roman" pitchFamily="18" charset="0"/>
              </a:rPr>
              <a:t>: a khac b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1143000"/>
            <a:ext cx="8839200" cy="4062651"/>
          </a:xfrm>
        </p:spPr>
        <p:txBody>
          <a:bodyPr/>
          <a:lstStyle/>
          <a:p>
            <a:pPr marL="0" indent="0">
              <a:buFontTx/>
              <a:buNone/>
              <a:defRPr/>
            </a:pPr>
            <a:r>
              <a:rPr lang="en-US" sz="2400" i="1" err="1">
                <a:solidFill>
                  <a:srgbClr val="002060"/>
                </a:solidFill>
                <a:latin typeface="Times New Roman" pitchFamily="18" charset="0"/>
                <a:cs typeface="Times New Roman" pitchFamily="18" charset="0"/>
              </a:rPr>
              <a:t>Ví</a:t>
            </a:r>
            <a:r>
              <a:rPr lang="en-US" sz="2400" i="1">
                <a:solidFill>
                  <a:srgbClr val="002060"/>
                </a:solidFill>
                <a:latin typeface="Times New Roman" pitchFamily="18" charset="0"/>
                <a:cs typeface="Times New Roman" pitchFamily="18" charset="0"/>
              </a:rPr>
              <a:t> </a:t>
            </a:r>
            <a:r>
              <a:rPr lang="en-US" sz="2400" i="1" err="1">
                <a:solidFill>
                  <a:srgbClr val="002060"/>
                </a:solidFill>
                <a:latin typeface="Times New Roman" pitchFamily="18" charset="0"/>
                <a:cs typeface="Times New Roman" pitchFamily="18" charset="0"/>
              </a:rPr>
              <a:t>dụ</a:t>
            </a:r>
            <a:r>
              <a:rPr lang="en-US" sz="2400" i="1">
                <a:solidFill>
                  <a:srgbClr val="002060"/>
                </a:solidFill>
                <a:latin typeface="Times New Roman" pitchFamily="18" charset="0"/>
                <a:cs typeface="Times New Roman" pitchFamily="18" charset="0"/>
              </a:rPr>
              <a:t> 2:</a:t>
            </a:r>
          </a:p>
          <a:p>
            <a:pPr marL="1700213" indent="0">
              <a:buFontTx/>
              <a:buNone/>
              <a:defRPr/>
            </a:pPr>
            <a:r>
              <a:rPr lang="en-US" sz="2000" b="1">
                <a:solidFill>
                  <a:srgbClr val="002060"/>
                </a:solidFill>
                <a:latin typeface="Times New Roman" pitchFamily="18" charset="0"/>
                <a:cs typeface="Times New Roman" pitchFamily="18" charset="0"/>
              </a:rPr>
              <a:t>#!/bin/</a:t>
            </a:r>
            <a:r>
              <a:rPr lang="en-US" sz="2000" b="1" err="1">
                <a:solidFill>
                  <a:srgbClr val="002060"/>
                </a:solidFill>
                <a:latin typeface="Times New Roman" pitchFamily="18" charset="0"/>
                <a:cs typeface="Times New Roman" pitchFamily="18" charset="0"/>
              </a:rPr>
              <a:t>sh</a:t>
            </a:r>
            <a:r>
              <a:rPr lang="en-US" sz="2000" b="1">
                <a:solidFill>
                  <a:srgbClr val="002060"/>
                </a:solidFill>
                <a:latin typeface="Times New Roman" pitchFamily="18" charset="0"/>
                <a:cs typeface="Times New Roman" pitchFamily="18" charset="0"/>
              </a:rPr>
              <a:t>	</a:t>
            </a:r>
          </a:p>
          <a:p>
            <a:pPr marL="1700213" indent="0">
              <a:buFontTx/>
              <a:buNone/>
              <a:defRPr/>
            </a:pPr>
            <a:r>
              <a:rPr lang="en-US" sz="2000" b="1">
                <a:solidFill>
                  <a:srgbClr val="002060"/>
                </a:solidFill>
                <a:latin typeface="Times New Roman" pitchFamily="18" charset="0"/>
                <a:cs typeface="Times New Roman" pitchFamily="18" charset="0"/>
              </a:rPr>
              <a:t>a=10</a:t>
            </a:r>
          </a:p>
          <a:p>
            <a:pPr marL="1700213" indent="0">
              <a:buFontTx/>
              <a:buNone/>
              <a:defRPr/>
            </a:pPr>
            <a:r>
              <a:rPr lang="en-US" sz="2000" b="1">
                <a:solidFill>
                  <a:srgbClr val="002060"/>
                </a:solidFill>
                <a:latin typeface="Times New Roman" pitchFamily="18" charset="0"/>
                <a:cs typeface="Times New Roman" pitchFamily="18" charset="0"/>
              </a:rPr>
              <a:t>b=20</a:t>
            </a:r>
          </a:p>
          <a:p>
            <a:pPr marL="1700213" indent="0">
              <a:buFontTx/>
              <a:buNone/>
              <a:defRPr/>
            </a:pPr>
            <a:r>
              <a:rPr lang="en-US" sz="2000" b="1">
                <a:solidFill>
                  <a:srgbClr val="002060"/>
                </a:solidFill>
                <a:latin typeface="Times New Roman" pitchFamily="18" charset="0"/>
                <a:cs typeface="Times New Roman" pitchFamily="18" charset="0"/>
              </a:rPr>
              <a:t>if [ $a == $b ] </a:t>
            </a:r>
          </a:p>
          <a:p>
            <a:pPr marL="1700213" indent="0">
              <a:buFontTx/>
              <a:buNone/>
              <a:defRPr/>
            </a:pPr>
            <a:r>
              <a:rPr lang="en-US" sz="2000" b="1">
                <a:solidFill>
                  <a:srgbClr val="002060"/>
                </a:solidFill>
                <a:latin typeface="Times New Roman" pitchFamily="18" charset="0"/>
                <a:cs typeface="Times New Roman" pitchFamily="18" charset="0"/>
              </a:rPr>
              <a:t>then    </a:t>
            </a:r>
          </a:p>
          <a:p>
            <a:pPr marL="1700213" indent="0">
              <a:buFontTx/>
              <a:buNone/>
              <a:defRPr/>
            </a:pPr>
            <a:r>
              <a:rPr lang="en-US" sz="2000" b="1">
                <a:solidFill>
                  <a:srgbClr val="002060"/>
                </a:solidFill>
                <a:latin typeface="Times New Roman" pitchFamily="18" charset="0"/>
                <a:cs typeface="Times New Roman" pitchFamily="18" charset="0"/>
              </a:rPr>
              <a:t>		echo "a is equal to b" </a:t>
            </a:r>
          </a:p>
          <a:p>
            <a:pPr marL="1700213" indent="0">
              <a:buFontTx/>
              <a:buNone/>
              <a:defRPr/>
            </a:pPr>
            <a:r>
              <a:rPr lang="en-US" sz="2000" b="1">
                <a:solidFill>
                  <a:srgbClr val="002060"/>
                </a:solidFill>
                <a:latin typeface="Times New Roman" pitchFamily="18" charset="0"/>
                <a:cs typeface="Times New Roman" pitchFamily="18" charset="0"/>
              </a:rPr>
              <a:t>else    </a:t>
            </a:r>
          </a:p>
          <a:p>
            <a:pPr marL="1700213" indent="0">
              <a:buFontTx/>
              <a:buNone/>
              <a:defRPr/>
            </a:pPr>
            <a:r>
              <a:rPr lang="en-US" sz="2000" b="1">
                <a:solidFill>
                  <a:srgbClr val="002060"/>
                </a:solidFill>
                <a:latin typeface="Times New Roman" pitchFamily="18" charset="0"/>
                <a:cs typeface="Times New Roman" pitchFamily="18" charset="0"/>
              </a:rPr>
              <a:t>		echo "a is not equal to b" </a:t>
            </a:r>
          </a:p>
          <a:p>
            <a:pPr marL="1700213" indent="0">
              <a:buFontTx/>
              <a:buNone/>
              <a:defRPr/>
            </a:pPr>
            <a:r>
              <a:rPr lang="en-US" sz="2000" b="1">
                <a:solidFill>
                  <a:srgbClr val="002060"/>
                </a:solidFill>
                <a:latin typeface="Times New Roman" pitchFamily="18" charset="0"/>
                <a:cs typeface="Times New Roman" pitchFamily="18" charset="0"/>
              </a:rPr>
              <a:t>fi</a:t>
            </a:r>
          </a:p>
          <a:p>
            <a:pPr marL="1700213" indent="0">
              <a:buFontTx/>
              <a:buNone/>
              <a:defRPr/>
            </a:pPr>
            <a:endParaRPr lang="en-US" sz="2000" b="1">
              <a:solidFill>
                <a:srgbClr val="002060"/>
              </a:solidFill>
              <a:latin typeface="Times New Roman" pitchFamily="18" charset="0"/>
              <a:cs typeface="Times New Roman" pitchFamily="18" charset="0"/>
            </a:endParaRPr>
          </a:p>
          <a:p>
            <a:pPr marL="1700213" indent="0">
              <a:buFontTx/>
              <a:buNone/>
              <a:defRPr/>
            </a:pPr>
            <a:endParaRPr lang="en-US" sz="2000" b="1">
              <a:solidFill>
                <a:srgbClr val="002060"/>
              </a:solidFill>
              <a:latin typeface="Times New Roman" pitchFamily="18" charset="0"/>
              <a:cs typeface="Times New Roman" pitchFamily="18" charset="0"/>
            </a:endParaRPr>
          </a:p>
          <a:p>
            <a:pPr marL="1700213" indent="-1431925">
              <a:buFontTx/>
              <a:buNone/>
              <a:defRPr/>
            </a:pPr>
            <a:r>
              <a:rPr lang="en-US" sz="2000" b="1" err="1">
                <a:solidFill>
                  <a:srgbClr val="002060"/>
                </a:solidFill>
                <a:latin typeface="Times New Roman" pitchFamily="18" charset="0"/>
                <a:cs typeface="Times New Roman" pitchFamily="18" charset="0"/>
              </a:rPr>
              <a:t>Kết</a:t>
            </a:r>
            <a:r>
              <a:rPr lang="en-US" sz="2000" b="1">
                <a:solidFill>
                  <a:srgbClr val="002060"/>
                </a:solidFill>
                <a:latin typeface="Times New Roman" pitchFamily="18" charset="0"/>
                <a:cs typeface="Times New Roman" pitchFamily="18" charset="0"/>
              </a:rPr>
              <a:t> </a:t>
            </a:r>
            <a:r>
              <a:rPr lang="en-US" sz="2000" b="1" err="1">
                <a:solidFill>
                  <a:srgbClr val="002060"/>
                </a:solidFill>
                <a:latin typeface="Times New Roman" pitchFamily="18" charset="0"/>
                <a:cs typeface="Times New Roman" pitchFamily="18" charset="0"/>
              </a:rPr>
              <a:t>quả</a:t>
            </a:r>
            <a:r>
              <a:rPr lang="en-US" sz="2000" b="1">
                <a:solidFill>
                  <a:srgbClr val="002060"/>
                </a:solidFill>
                <a:latin typeface="Times New Roman" pitchFamily="18" charset="0"/>
                <a:cs typeface="Times New Roman" pitchFamily="18" charset="0"/>
              </a:rPr>
              <a:t>: a is not equal to b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1219200" y="304799"/>
            <a:ext cx="77724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(2)</a:t>
            </a:r>
            <a:endParaRPr lang="en-GB">
              <a:solidFill>
                <a:srgbClr val="FF00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1143000"/>
            <a:ext cx="8839200" cy="4985980"/>
          </a:xfrm>
        </p:spPr>
        <p:txBody>
          <a:bodyPr/>
          <a:lstStyle/>
          <a:p>
            <a:pPr marL="0" indent="0">
              <a:buFontTx/>
              <a:buNone/>
              <a:defRPr/>
            </a:pPr>
            <a:r>
              <a:rPr lang="en-US" sz="2400" b="1" i="1" err="1">
                <a:solidFill>
                  <a:srgbClr val="002060"/>
                </a:solidFill>
                <a:latin typeface="Times New Roman" pitchFamily="18" charset="0"/>
                <a:cs typeface="Times New Roman" pitchFamily="18" charset="0"/>
              </a:rPr>
              <a:t>Ví</a:t>
            </a:r>
            <a:r>
              <a:rPr lang="en-US" sz="2400" b="1" i="1">
                <a:solidFill>
                  <a:srgbClr val="002060"/>
                </a:solidFill>
                <a:latin typeface="Times New Roman" pitchFamily="18" charset="0"/>
                <a:cs typeface="Times New Roman" pitchFamily="18" charset="0"/>
              </a:rPr>
              <a:t> </a:t>
            </a:r>
            <a:r>
              <a:rPr lang="en-US" sz="2400" b="1" i="1" err="1">
                <a:solidFill>
                  <a:srgbClr val="002060"/>
                </a:solidFill>
                <a:latin typeface="Times New Roman" pitchFamily="18" charset="0"/>
                <a:cs typeface="Times New Roman" pitchFamily="18" charset="0"/>
              </a:rPr>
              <a:t>dụ</a:t>
            </a:r>
            <a:r>
              <a:rPr lang="en-US" sz="2400" b="1" i="1">
                <a:solidFill>
                  <a:srgbClr val="002060"/>
                </a:solidFill>
                <a:latin typeface="Times New Roman" pitchFamily="18" charset="0"/>
                <a:cs typeface="Times New Roman" pitchFamily="18" charset="0"/>
              </a:rPr>
              <a:t> 3:</a:t>
            </a:r>
          </a:p>
          <a:p>
            <a:pPr marL="1476000" indent="0">
              <a:spcBef>
                <a:spcPts val="0"/>
              </a:spcBef>
              <a:buFontTx/>
              <a:buNone/>
              <a:defRPr/>
            </a:pPr>
            <a:r>
              <a:rPr lang="en-US" sz="2000" b="1">
                <a:solidFill>
                  <a:srgbClr val="002060"/>
                </a:solidFill>
                <a:latin typeface="Times New Roman" pitchFamily="18" charset="0"/>
                <a:cs typeface="Times New Roman" pitchFamily="18" charset="0"/>
              </a:rPr>
              <a:t>#!/bin/</a:t>
            </a:r>
            <a:r>
              <a:rPr lang="en-US" sz="2000" b="1" err="1">
                <a:solidFill>
                  <a:srgbClr val="002060"/>
                </a:solidFill>
                <a:latin typeface="Times New Roman" pitchFamily="18" charset="0"/>
                <a:cs typeface="Times New Roman" pitchFamily="18" charset="0"/>
              </a:rPr>
              <a:t>sh</a:t>
            </a:r>
            <a:r>
              <a:rPr lang="en-US" sz="2000" b="1">
                <a:solidFill>
                  <a:srgbClr val="002060"/>
                </a:solidFill>
                <a:latin typeface="Times New Roman" pitchFamily="18" charset="0"/>
                <a:cs typeface="Times New Roman" pitchFamily="18" charset="0"/>
              </a:rPr>
              <a:t>  </a:t>
            </a:r>
          </a:p>
          <a:p>
            <a:pPr marL="1476000" indent="0">
              <a:spcBef>
                <a:spcPts val="0"/>
              </a:spcBef>
              <a:buFontTx/>
              <a:buNone/>
              <a:defRPr/>
            </a:pPr>
            <a:r>
              <a:rPr lang="en-US" sz="2000" b="1">
                <a:solidFill>
                  <a:srgbClr val="002060"/>
                </a:solidFill>
                <a:latin typeface="Times New Roman" pitchFamily="18" charset="0"/>
                <a:cs typeface="Times New Roman" pitchFamily="18" charset="0"/>
              </a:rPr>
              <a:t>a=10 </a:t>
            </a:r>
          </a:p>
          <a:p>
            <a:pPr marL="1476000" indent="0">
              <a:spcBef>
                <a:spcPts val="0"/>
              </a:spcBef>
              <a:buFontTx/>
              <a:buNone/>
              <a:defRPr/>
            </a:pPr>
            <a:r>
              <a:rPr lang="en-US" sz="2000" b="1">
                <a:solidFill>
                  <a:srgbClr val="002060"/>
                </a:solidFill>
                <a:latin typeface="Times New Roman" pitchFamily="18" charset="0"/>
                <a:cs typeface="Times New Roman" pitchFamily="18" charset="0"/>
              </a:rPr>
              <a:t>b=20  </a:t>
            </a:r>
          </a:p>
          <a:p>
            <a:pPr marL="1476000" indent="0">
              <a:spcBef>
                <a:spcPts val="0"/>
              </a:spcBef>
              <a:buFontTx/>
              <a:buNone/>
              <a:defRPr/>
            </a:pPr>
            <a:r>
              <a:rPr lang="en-US" sz="2000" b="1">
                <a:solidFill>
                  <a:srgbClr val="002060"/>
                </a:solidFill>
                <a:latin typeface="Times New Roman" pitchFamily="18" charset="0"/>
                <a:cs typeface="Times New Roman" pitchFamily="18" charset="0"/>
              </a:rPr>
              <a:t>if [ $a == $b ] </a:t>
            </a:r>
          </a:p>
          <a:p>
            <a:pPr marL="1476000" indent="0">
              <a:spcBef>
                <a:spcPts val="0"/>
              </a:spcBef>
              <a:buFontTx/>
              <a:buNone/>
              <a:defRPr/>
            </a:pPr>
            <a:r>
              <a:rPr lang="en-US" sz="2000" b="1">
                <a:solidFill>
                  <a:srgbClr val="002060"/>
                </a:solidFill>
                <a:latin typeface="Times New Roman" pitchFamily="18" charset="0"/>
                <a:cs typeface="Times New Roman" pitchFamily="18" charset="0"/>
              </a:rPr>
              <a:t>then    </a:t>
            </a:r>
          </a:p>
          <a:p>
            <a:pPr marL="1476000" indent="0">
              <a:spcBef>
                <a:spcPts val="0"/>
              </a:spcBef>
              <a:buFontTx/>
              <a:buNone/>
              <a:defRPr/>
            </a:pPr>
            <a:r>
              <a:rPr lang="en-US" sz="2000" b="1">
                <a:solidFill>
                  <a:srgbClr val="002060"/>
                </a:solidFill>
                <a:latin typeface="Times New Roman" pitchFamily="18" charset="0"/>
                <a:cs typeface="Times New Roman" pitchFamily="18" charset="0"/>
              </a:rPr>
              <a:t>		echo "a is equal to b" </a:t>
            </a:r>
          </a:p>
          <a:p>
            <a:pPr marL="1476000" indent="0">
              <a:spcBef>
                <a:spcPts val="0"/>
              </a:spcBef>
              <a:buFontTx/>
              <a:buNone/>
              <a:defRPr/>
            </a:pPr>
            <a:r>
              <a:rPr lang="en-US" sz="2000" b="1" err="1">
                <a:solidFill>
                  <a:srgbClr val="002060"/>
                </a:solidFill>
                <a:latin typeface="Times New Roman" pitchFamily="18" charset="0"/>
                <a:cs typeface="Times New Roman" pitchFamily="18" charset="0"/>
              </a:rPr>
              <a:t>elif</a:t>
            </a:r>
            <a:r>
              <a:rPr lang="en-US" sz="2000" b="1">
                <a:solidFill>
                  <a:srgbClr val="002060"/>
                </a:solidFill>
                <a:latin typeface="Times New Roman" pitchFamily="18" charset="0"/>
                <a:cs typeface="Times New Roman" pitchFamily="18" charset="0"/>
              </a:rPr>
              <a:t> [ $a -</a:t>
            </a:r>
            <a:r>
              <a:rPr lang="en-US" sz="2000" b="1" err="1">
                <a:solidFill>
                  <a:srgbClr val="002060"/>
                </a:solidFill>
                <a:latin typeface="Times New Roman" pitchFamily="18" charset="0"/>
                <a:cs typeface="Times New Roman" pitchFamily="18" charset="0"/>
              </a:rPr>
              <a:t>gt</a:t>
            </a:r>
            <a:r>
              <a:rPr lang="en-US" sz="2000" b="1">
                <a:solidFill>
                  <a:srgbClr val="002060"/>
                </a:solidFill>
                <a:latin typeface="Times New Roman" pitchFamily="18" charset="0"/>
                <a:cs typeface="Times New Roman" pitchFamily="18" charset="0"/>
              </a:rPr>
              <a:t> $b ] </a:t>
            </a:r>
          </a:p>
          <a:p>
            <a:pPr marL="1476000" indent="0">
              <a:spcBef>
                <a:spcPts val="0"/>
              </a:spcBef>
              <a:buFontTx/>
              <a:buNone/>
              <a:defRPr/>
            </a:pPr>
            <a:r>
              <a:rPr lang="en-US" sz="2000" b="1">
                <a:solidFill>
                  <a:srgbClr val="002060"/>
                </a:solidFill>
                <a:latin typeface="Times New Roman" pitchFamily="18" charset="0"/>
                <a:cs typeface="Times New Roman" pitchFamily="18" charset="0"/>
              </a:rPr>
              <a:t>then    </a:t>
            </a:r>
          </a:p>
          <a:p>
            <a:pPr marL="1476000" indent="0">
              <a:spcBef>
                <a:spcPts val="0"/>
              </a:spcBef>
              <a:buFontTx/>
              <a:buNone/>
              <a:defRPr/>
            </a:pPr>
            <a:r>
              <a:rPr lang="en-US" sz="2000" b="1">
                <a:solidFill>
                  <a:srgbClr val="002060"/>
                </a:solidFill>
                <a:latin typeface="Times New Roman" pitchFamily="18" charset="0"/>
                <a:cs typeface="Times New Roman" pitchFamily="18" charset="0"/>
              </a:rPr>
              <a:t>		echo "a is greater than b" </a:t>
            </a:r>
          </a:p>
          <a:p>
            <a:pPr marL="1476000" indent="0">
              <a:spcBef>
                <a:spcPts val="0"/>
              </a:spcBef>
              <a:buFontTx/>
              <a:buNone/>
              <a:defRPr/>
            </a:pPr>
            <a:r>
              <a:rPr lang="en-US" sz="2000" b="1" err="1">
                <a:solidFill>
                  <a:srgbClr val="002060"/>
                </a:solidFill>
                <a:latin typeface="Times New Roman" pitchFamily="18" charset="0"/>
                <a:cs typeface="Times New Roman" pitchFamily="18" charset="0"/>
              </a:rPr>
              <a:t>elif</a:t>
            </a:r>
            <a:r>
              <a:rPr lang="en-US" sz="2000" b="1">
                <a:solidFill>
                  <a:srgbClr val="002060"/>
                </a:solidFill>
                <a:latin typeface="Times New Roman" pitchFamily="18" charset="0"/>
                <a:cs typeface="Times New Roman" pitchFamily="18" charset="0"/>
              </a:rPr>
              <a:t> [ $a -</a:t>
            </a:r>
            <a:r>
              <a:rPr lang="en-US" sz="2000" b="1" err="1">
                <a:solidFill>
                  <a:srgbClr val="002060"/>
                </a:solidFill>
                <a:latin typeface="Times New Roman" pitchFamily="18" charset="0"/>
                <a:cs typeface="Times New Roman" pitchFamily="18" charset="0"/>
              </a:rPr>
              <a:t>lt</a:t>
            </a:r>
            <a:r>
              <a:rPr lang="en-US" sz="2000" b="1">
                <a:solidFill>
                  <a:srgbClr val="002060"/>
                </a:solidFill>
                <a:latin typeface="Times New Roman" pitchFamily="18" charset="0"/>
                <a:cs typeface="Times New Roman" pitchFamily="18" charset="0"/>
              </a:rPr>
              <a:t> $b ] </a:t>
            </a:r>
          </a:p>
          <a:p>
            <a:pPr marL="1476000" indent="0">
              <a:spcBef>
                <a:spcPts val="0"/>
              </a:spcBef>
              <a:buFontTx/>
              <a:buNone/>
              <a:defRPr/>
            </a:pPr>
            <a:r>
              <a:rPr lang="en-US" sz="2000" b="1">
                <a:solidFill>
                  <a:srgbClr val="002060"/>
                </a:solidFill>
                <a:latin typeface="Times New Roman" pitchFamily="18" charset="0"/>
                <a:cs typeface="Times New Roman" pitchFamily="18" charset="0"/>
              </a:rPr>
              <a:t>then    </a:t>
            </a:r>
          </a:p>
          <a:p>
            <a:pPr marL="1476000" indent="0">
              <a:spcBef>
                <a:spcPts val="0"/>
              </a:spcBef>
              <a:buFontTx/>
              <a:buNone/>
              <a:defRPr/>
            </a:pPr>
            <a:r>
              <a:rPr lang="en-US" sz="2000" b="1">
                <a:solidFill>
                  <a:srgbClr val="002060"/>
                </a:solidFill>
                <a:latin typeface="Times New Roman" pitchFamily="18" charset="0"/>
                <a:cs typeface="Times New Roman" pitchFamily="18" charset="0"/>
              </a:rPr>
              <a:t>		echo "a is less than b" </a:t>
            </a:r>
          </a:p>
          <a:p>
            <a:pPr marL="1476000" indent="0">
              <a:spcBef>
                <a:spcPts val="0"/>
              </a:spcBef>
              <a:buFontTx/>
              <a:buNone/>
              <a:defRPr/>
            </a:pPr>
            <a:r>
              <a:rPr lang="en-US" sz="2000" b="1">
                <a:solidFill>
                  <a:srgbClr val="002060"/>
                </a:solidFill>
                <a:latin typeface="Times New Roman" pitchFamily="18" charset="0"/>
                <a:cs typeface="Times New Roman" pitchFamily="18" charset="0"/>
              </a:rPr>
              <a:t>else    </a:t>
            </a:r>
          </a:p>
          <a:p>
            <a:pPr marL="1476000" indent="0">
              <a:spcBef>
                <a:spcPts val="0"/>
              </a:spcBef>
              <a:buFontTx/>
              <a:buNone/>
              <a:defRPr/>
            </a:pPr>
            <a:r>
              <a:rPr lang="en-US" sz="2000" b="1">
                <a:solidFill>
                  <a:srgbClr val="002060"/>
                </a:solidFill>
                <a:latin typeface="Times New Roman" pitchFamily="18" charset="0"/>
                <a:cs typeface="Times New Roman" pitchFamily="18" charset="0"/>
              </a:rPr>
              <a:t>		echo "None of the condition met" </a:t>
            </a:r>
          </a:p>
          <a:p>
            <a:pPr marL="1476000" indent="0">
              <a:spcBef>
                <a:spcPts val="0"/>
              </a:spcBef>
              <a:buFontTx/>
              <a:buNone/>
              <a:defRPr/>
            </a:pPr>
            <a:r>
              <a:rPr lang="en-US" sz="2000" b="1">
                <a:solidFill>
                  <a:srgbClr val="002060"/>
                </a:solidFill>
                <a:latin typeface="Times New Roman" pitchFamily="18" charset="0"/>
                <a:cs typeface="Times New Roman" pitchFamily="18" charset="0"/>
              </a:rPr>
              <a:t>fi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143000" y="311319"/>
            <a:ext cx="77724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(3)</a:t>
            </a:r>
            <a:endParaRPr lang="en-GB">
              <a:solidFill>
                <a:srgbClr val="FF0000"/>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1143000"/>
            <a:ext cx="8839200" cy="3323987"/>
          </a:xfrm>
        </p:spPr>
        <p:txBody>
          <a:bodyPr/>
          <a:lstStyle/>
          <a:p>
            <a:pPr marL="0" indent="0">
              <a:buFontTx/>
              <a:buNone/>
              <a:defRPr/>
            </a:pPr>
            <a:r>
              <a:rPr lang="en-US" sz="2400" i="1" err="1">
                <a:solidFill>
                  <a:srgbClr val="002060"/>
                </a:solidFill>
                <a:latin typeface="Times New Roman" pitchFamily="18" charset="0"/>
                <a:cs typeface="Times New Roman" pitchFamily="18" charset="0"/>
              </a:rPr>
              <a:t>Ví</a:t>
            </a:r>
            <a:r>
              <a:rPr lang="en-US" sz="2400" i="1">
                <a:solidFill>
                  <a:srgbClr val="002060"/>
                </a:solidFill>
                <a:latin typeface="Times New Roman" pitchFamily="18" charset="0"/>
                <a:cs typeface="Times New Roman" pitchFamily="18" charset="0"/>
              </a:rPr>
              <a:t> </a:t>
            </a:r>
            <a:r>
              <a:rPr lang="en-US" sz="2400" i="1" err="1">
                <a:solidFill>
                  <a:srgbClr val="002060"/>
                </a:solidFill>
                <a:latin typeface="Times New Roman" pitchFamily="18" charset="0"/>
                <a:cs typeface="Times New Roman" pitchFamily="18" charset="0"/>
              </a:rPr>
              <a:t>dụ</a:t>
            </a:r>
            <a:r>
              <a:rPr lang="en-US" sz="2400" i="1">
                <a:solidFill>
                  <a:srgbClr val="002060"/>
                </a:solidFill>
                <a:latin typeface="Times New Roman" pitchFamily="18" charset="0"/>
                <a:cs typeface="Times New Roman" pitchFamily="18" charset="0"/>
              </a:rPr>
              <a:t> 3:</a:t>
            </a:r>
          </a:p>
          <a:p>
            <a:pPr marL="1476000" indent="0">
              <a:spcBef>
                <a:spcPts val="0"/>
              </a:spcBef>
              <a:buFontTx/>
              <a:buNone/>
              <a:defRPr/>
            </a:pPr>
            <a:r>
              <a:rPr lang="en-US" sz="3200">
                <a:solidFill>
                  <a:srgbClr val="002060"/>
                </a:solidFill>
                <a:latin typeface="Times New Roman" pitchFamily="18" charset="0"/>
                <a:cs typeface="Times New Roman" pitchFamily="18" charset="0"/>
              </a:rPr>
              <a:t>#!/bin/</a:t>
            </a:r>
            <a:r>
              <a:rPr lang="en-US" sz="3200" err="1">
                <a:solidFill>
                  <a:srgbClr val="002060"/>
                </a:solidFill>
                <a:latin typeface="Times New Roman" pitchFamily="18" charset="0"/>
                <a:cs typeface="Times New Roman" pitchFamily="18" charset="0"/>
              </a:rPr>
              <a:t>sh</a:t>
            </a:r>
            <a:r>
              <a:rPr lang="en-US" sz="3200">
                <a:solidFill>
                  <a:srgbClr val="002060"/>
                </a:solidFill>
                <a:latin typeface="Times New Roman" pitchFamily="18" charset="0"/>
                <a:cs typeface="Times New Roman" pitchFamily="18" charset="0"/>
              </a:rPr>
              <a:t>  </a:t>
            </a:r>
          </a:p>
          <a:p>
            <a:pPr marL="1476000" indent="0">
              <a:spcBef>
                <a:spcPts val="0"/>
              </a:spcBef>
              <a:buFontTx/>
              <a:buNone/>
              <a:defRPr/>
            </a:pPr>
            <a:r>
              <a:rPr lang="en-US" sz="3200">
                <a:solidFill>
                  <a:srgbClr val="002060"/>
                </a:solidFill>
                <a:latin typeface="Times New Roman" pitchFamily="18" charset="0"/>
                <a:cs typeface="Times New Roman" pitchFamily="18" charset="0"/>
              </a:rPr>
              <a:t>echo "Ban co muon thoat khong ?"</a:t>
            </a:r>
          </a:p>
          <a:p>
            <a:pPr marL="1476000" indent="0">
              <a:spcBef>
                <a:spcPts val="0"/>
              </a:spcBef>
              <a:buFontTx/>
              <a:buNone/>
              <a:defRPr/>
            </a:pPr>
            <a:r>
              <a:rPr lang="en-US" sz="3200">
                <a:solidFill>
                  <a:srgbClr val="002060"/>
                </a:solidFill>
                <a:latin typeface="Times New Roman" pitchFamily="18" charset="0"/>
                <a:cs typeface="Times New Roman" pitchFamily="18" charset="0"/>
              </a:rPr>
              <a:t>read doc</a:t>
            </a:r>
          </a:p>
          <a:p>
            <a:pPr marL="1476000" indent="0">
              <a:spcBef>
                <a:spcPts val="0"/>
              </a:spcBef>
              <a:buFontTx/>
              <a:buNone/>
              <a:defRPr/>
            </a:pPr>
            <a:r>
              <a:rPr lang="en-US" sz="3200">
                <a:solidFill>
                  <a:srgbClr val="002060"/>
                </a:solidFill>
                <a:latin typeface="Times New Roman" pitchFamily="18" charset="0"/>
                <a:cs typeface="Times New Roman" pitchFamily="18" charset="0"/>
              </a:rPr>
              <a:t>if [ $doc = 'y' ]</a:t>
            </a:r>
          </a:p>
          <a:p>
            <a:pPr marL="1476000" indent="0">
              <a:spcBef>
                <a:spcPts val="0"/>
              </a:spcBef>
              <a:buFontTx/>
              <a:buNone/>
              <a:defRPr/>
            </a:pPr>
            <a:r>
              <a:rPr lang="en-US" sz="3200">
                <a:solidFill>
                  <a:srgbClr val="002060"/>
                </a:solidFill>
                <a:latin typeface="Times New Roman" pitchFamily="18" charset="0"/>
                <a:cs typeface="Times New Roman" pitchFamily="18" charset="0"/>
              </a:rPr>
              <a:t>then exit</a:t>
            </a:r>
          </a:p>
          <a:p>
            <a:pPr marL="1476000" indent="0">
              <a:spcBef>
                <a:spcPts val="0"/>
              </a:spcBef>
              <a:buFontTx/>
              <a:buNone/>
              <a:defRPr/>
            </a:pPr>
            <a:r>
              <a:rPr lang="en-US" sz="3200">
                <a:solidFill>
                  <a:srgbClr val="002060"/>
                </a:solidFill>
                <a:latin typeface="Times New Roman" pitchFamily="18" charset="0"/>
                <a:cs typeface="Times New Roman" pitchFamily="18" charset="0"/>
              </a:rPr>
              <a:t>fi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143000" y="311319"/>
            <a:ext cx="77724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(4)</a:t>
            </a:r>
            <a:endParaRPr lang="en-GB">
              <a:solidFill>
                <a:srgbClr val="FF0000"/>
              </a:solidFill>
            </a:endParaRPr>
          </a:p>
        </p:txBody>
      </p:sp>
    </p:spTree>
    <p:extLst>
      <p:ext uri="{BB962C8B-B14F-4D97-AF65-F5344CB8AC3E}">
        <p14:creationId xmlns:p14="http://schemas.microsoft.com/office/powerpoint/2010/main" val="1545361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3189" y="92709"/>
            <a:ext cx="849630" cy="194310"/>
          </a:xfrm>
          <a:prstGeom prst="rect">
            <a:avLst/>
          </a:prstGeom>
        </p:spPr>
        <p:txBody>
          <a:bodyPr vert="horz" wrap="square" lIns="0" tIns="0" rIns="0" bIns="0" rtlCol="0">
            <a:spAutoFit/>
          </a:bodyPr>
          <a:lstStyle/>
          <a:p>
            <a:pPr marL="12700">
              <a:lnSpc>
                <a:spcPct val="100000"/>
              </a:lnSpc>
            </a:pPr>
            <a:r>
              <a:rPr sz="1200" spc="10">
                <a:solidFill>
                  <a:srgbClr val="FFFFFF"/>
                </a:solidFill>
                <a:latin typeface="Arial"/>
                <a:cs typeface="Arial"/>
              </a:rPr>
              <a:t>L</a:t>
            </a:r>
            <a:r>
              <a:rPr sz="1200" spc="-10">
                <a:solidFill>
                  <a:srgbClr val="FFFFFF"/>
                </a:solidFill>
                <a:latin typeface="Arial"/>
                <a:cs typeface="Arial"/>
              </a:rPr>
              <a:t>i</a:t>
            </a:r>
            <a:r>
              <a:rPr sz="1200">
                <a:solidFill>
                  <a:srgbClr val="FFFFFF"/>
                </a:solidFill>
                <a:latin typeface="Arial"/>
                <a:cs typeface="Arial"/>
              </a:rPr>
              <a:t>nux kernel</a:t>
            </a:r>
            <a:endParaRPr sz="1200">
              <a:latin typeface="Arial"/>
              <a:cs typeface="Arial"/>
            </a:endParaRPr>
          </a:p>
        </p:txBody>
      </p:sp>
      <p:sp>
        <p:nvSpPr>
          <p:cNvPr id="4" name="object 4"/>
          <p:cNvSpPr/>
          <p:nvPr/>
        </p:nvSpPr>
        <p:spPr>
          <a:xfrm>
            <a:off x="955039" y="1798320"/>
            <a:ext cx="857249" cy="866139"/>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2990850" y="1781810"/>
            <a:ext cx="857250" cy="857250"/>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4636770" y="1821179"/>
            <a:ext cx="1347470" cy="835660"/>
          </a:xfrm>
          <a:prstGeom prst="rect">
            <a:avLst/>
          </a:prstGeom>
          <a:blipFill>
            <a:blip r:embed="rId4" cstate="print"/>
            <a:stretch>
              <a:fillRect/>
            </a:stretch>
          </a:blipFill>
        </p:spPr>
        <p:txBody>
          <a:bodyPr wrap="square" lIns="0" tIns="0" rIns="0" bIns="0" rtlCol="0">
            <a:spAutoFit/>
          </a:bodyPr>
          <a:lstStyle/>
          <a:p>
            <a:endParaRPr/>
          </a:p>
        </p:txBody>
      </p:sp>
      <p:sp>
        <p:nvSpPr>
          <p:cNvPr id="7" name="object 7"/>
          <p:cNvSpPr/>
          <p:nvPr/>
        </p:nvSpPr>
        <p:spPr>
          <a:xfrm>
            <a:off x="6819900" y="1673860"/>
            <a:ext cx="885190" cy="1085850"/>
          </a:xfrm>
          <a:prstGeom prst="rect">
            <a:avLst/>
          </a:prstGeom>
          <a:blipFill>
            <a:blip r:embed="rId5" cstate="print"/>
            <a:stretch>
              <a:fillRect/>
            </a:stretch>
          </a:blipFill>
        </p:spPr>
        <p:txBody>
          <a:bodyPr wrap="square" lIns="0" tIns="0" rIns="0" bIns="0" rtlCol="0">
            <a:spAutoFit/>
          </a:bodyPr>
          <a:lstStyle/>
          <a:p>
            <a:endParaRPr/>
          </a:p>
        </p:txBody>
      </p:sp>
      <p:sp>
        <p:nvSpPr>
          <p:cNvPr id="8" name="object 8"/>
          <p:cNvSpPr/>
          <p:nvPr/>
        </p:nvSpPr>
        <p:spPr>
          <a:xfrm>
            <a:off x="989330" y="3290570"/>
            <a:ext cx="1064259" cy="904239"/>
          </a:xfrm>
          <a:prstGeom prst="rect">
            <a:avLst/>
          </a:prstGeom>
          <a:blipFill>
            <a:blip r:embed="rId6" cstate="print"/>
            <a:stretch>
              <a:fillRect/>
            </a:stretch>
          </a:blipFill>
        </p:spPr>
        <p:txBody>
          <a:bodyPr wrap="square" lIns="0" tIns="0" rIns="0" bIns="0" rtlCol="0">
            <a:spAutoFit/>
          </a:bodyPr>
          <a:lstStyle/>
          <a:p>
            <a:endParaRPr/>
          </a:p>
        </p:txBody>
      </p:sp>
      <p:sp>
        <p:nvSpPr>
          <p:cNvPr id="9" name="object 9"/>
          <p:cNvSpPr/>
          <p:nvPr/>
        </p:nvSpPr>
        <p:spPr>
          <a:xfrm>
            <a:off x="2907029" y="3336290"/>
            <a:ext cx="996949" cy="812800"/>
          </a:xfrm>
          <a:prstGeom prst="rect">
            <a:avLst/>
          </a:prstGeom>
          <a:blipFill>
            <a:blip r:embed="rId7" cstate="print"/>
            <a:stretch>
              <a:fillRect/>
            </a:stretch>
          </a:blipFill>
        </p:spPr>
        <p:txBody>
          <a:bodyPr wrap="square" lIns="0" tIns="0" rIns="0" bIns="0" rtlCol="0">
            <a:spAutoFit/>
          </a:bodyPr>
          <a:lstStyle/>
          <a:p>
            <a:endParaRPr/>
          </a:p>
        </p:txBody>
      </p:sp>
      <p:sp>
        <p:nvSpPr>
          <p:cNvPr id="10" name="object 10"/>
          <p:cNvSpPr/>
          <p:nvPr/>
        </p:nvSpPr>
        <p:spPr>
          <a:xfrm>
            <a:off x="4785359" y="3308350"/>
            <a:ext cx="1096010" cy="869950"/>
          </a:xfrm>
          <a:prstGeom prst="rect">
            <a:avLst/>
          </a:prstGeom>
          <a:blipFill>
            <a:blip r:embed="rId8" cstate="print"/>
            <a:stretch>
              <a:fillRect/>
            </a:stretch>
          </a:blipFill>
        </p:spPr>
        <p:txBody>
          <a:bodyPr wrap="square" lIns="0" tIns="0" rIns="0" bIns="0" rtlCol="0">
            <a:spAutoFit/>
          </a:bodyPr>
          <a:lstStyle/>
          <a:p>
            <a:endParaRPr/>
          </a:p>
        </p:txBody>
      </p:sp>
      <p:sp>
        <p:nvSpPr>
          <p:cNvPr id="11" name="object 11"/>
          <p:cNvSpPr/>
          <p:nvPr/>
        </p:nvSpPr>
        <p:spPr>
          <a:xfrm>
            <a:off x="6892290" y="3326129"/>
            <a:ext cx="847090" cy="800100"/>
          </a:xfrm>
          <a:prstGeom prst="rect">
            <a:avLst/>
          </a:prstGeom>
          <a:blipFill>
            <a:blip r:embed="rId9" cstate="print"/>
            <a:stretch>
              <a:fillRect/>
            </a:stretch>
          </a:blipFill>
        </p:spPr>
        <p:txBody>
          <a:bodyPr wrap="square" lIns="0" tIns="0" rIns="0" bIns="0" rtlCol="0">
            <a:spAutoFit/>
          </a:bodyPr>
          <a:lstStyle/>
          <a:p>
            <a:endParaRPr/>
          </a:p>
        </p:txBody>
      </p:sp>
      <p:sp>
        <p:nvSpPr>
          <p:cNvPr id="12" name="object 12"/>
          <p:cNvSpPr/>
          <p:nvPr/>
        </p:nvSpPr>
        <p:spPr>
          <a:xfrm>
            <a:off x="1184910" y="4687570"/>
            <a:ext cx="876300" cy="885190"/>
          </a:xfrm>
          <a:prstGeom prst="rect">
            <a:avLst/>
          </a:prstGeom>
          <a:blipFill>
            <a:blip r:embed="rId10" cstate="print"/>
            <a:stretch>
              <a:fillRect/>
            </a:stretch>
          </a:blipFill>
        </p:spPr>
        <p:txBody>
          <a:bodyPr wrap="square" lIns="0" tIns="0" rIns="0" bIns="0" rtlCol="0">
            <a:spAutoFit/>
          </a:bodyPr>
          <a:lstStyle/>
          <a:p>
            <a:endParaRPr/>
          </a:p>
        </p:txBody>
      </p:sp>
      <p:sp>
        <p:nvSpPr>
          <p:cNvPr id="13" name="object 13"/>
          <p:cNvSpPr/>
          <p:nvPr/>
        </p:nvSpPr>
        <p:spPr>
          <a:xfrm>
            <a:off x="2981960" y="4729479"/>
            <a:ext cx="857250" cy="800100"/>
          </a:xfrm>
          <a:prstGeom prst="rect">
            <a:avLst/>
          </a:prstGeom>
          <a:blipFill>
            <a:blip r:embed="rId11" cstate="print"/>
            <a:stretch>
              <a:fillRect/>
            </a:stretch>
          </a:blipFill>
        </p:spPr>
        <p:txBody>
          <a:bodyPr wrap="square" lIns="0" tIns="0" rIns="0" bIns="0" rtlCol="0">
            <a:spAutoFit/>
          </a:bodyPr>
          <a:lstStyle/>
          <a:p>
            <a:endParaRPr/>
          </a:p>
        </p:txBody>
      </p:sp>
      <p:sp>
        <p:nvSpPr>
          <p:cNvPr id="14" name="object 14"/>
          <p:cNvSpPr txBox="1"/>
          <p:nvPr/>
        </p:nvSpPr>
        <p:spPr>
          <a:xfrm>
            <a:off x="4164329" y="4720590"/>
            <a:ext cx="106045" cy="285115"/>
          </a:xfrm>
          <a:prstGeom prst="rect">
            <a:avLst/>
          </a:prstGeom>
        </p:spPr>
        <p:txBody>
          <a:bodyPr vert="horz" wrap="square" lIns="0" tIns="0" rIns="0" bIns="0" rtlCol="0">
            <a:spAutoFit/>
          </a:bodyPr>
          <a:lstStyle/>
          <a:p>
            <a:pPr marL="12700">
              <a:lnSpc>
                <a:spcPct val="100000"/>
              </a:lnSpc>
            </a:pPr>
            <a:r>
              <a:rPr sz="1800">
                <a:latin typeface="Arial"/>
                <a:cs typeface="Arial"/>
              </a:rPr>
              <a:t>•</a:t>
            </a: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24460">
              <a:lnSpc>
                <a:spcPct val="100000"/>
              </a:lnSpc>
            </a:pPr>
            <a:fld id="{81D60167-4931-47E6-BA6A-407CBD079E47}" type="slidenum">
              <a:rPr sz="1400" b="1">
                <a:solidFill>
                  <a:srgbClr val="FFFFFF"/>
                </a:solidFill>
                <a:latin typeface="Arial"/>
                <a:cs typeface="Arial"/>
              </a:rPr>
              <a:t>13</a:t>
            </a:fld>
            <a:endParaRPr sz="1400">
              <a:latin typeface="Arial"/>
              <a:cs typeface="Arial"/>
            </a:endParaRPr>
          </a:p>
        </p:txBody>
      </p:sp>
      <p:sp>
        <p:nvSpPr>
          <p:cNvPr id="15" name="object 15"/>
          <p:cNvSpPr txBox="1"/>
          <p:nvPr/>
        </p:nvSpPr>
        <p:spPr>
          <a:xfrm>
            <a:off x="4507229" y="4733290"/>
            <a:ext cx="2001520" cy="285115"/>
          </a:xfrm>
          <a:prstGeom prst="rect">
            <a:avLst/>
          </a:prstGeom>
        </p:spPr>
        <p:txBody>
          <a:bodyPr vert="horz" wrap="square" lIns="0" tIns="0" rIns="0" bIns="0" rtlCol="0">
            <a:spAutoFit/>
          </a:bodyPr>
          <a:lstStyle/>
          <a:p>
            <a:pPr marL="12700">
              <a:lnSpc>
                <a:spcPct val="100000"/>
              </a:lnSpc>
            </a:pPr>
            <a:r>
              <a:rPr sz="1800" spc="-5">
                <a:solidFill>
                  <a:srgbClr val="00007F"/>
                </a:solidFill>
                <a:latin typeface="Arial"/>
                <a:cs typeface="Arial"/>
              </a:rPr>
              <a:t>Ti</a:t>
            </a:r>
            <a:r>
              <a:rPr sz="1800" spc="-10">
                <a:solidFill>
                  <a:srgbClr val="00007F"/>
                </a:solidFill>
                <a:latin typeface="Arial"/>
                <a:cs typeface="Arial"/>
              </a:rPr>
              <a:t>ê</a:t>
            </a:r>
            <a:r>
              <a:rPr sz="1800">
                <a:solidFill>
                  <a:srgbClr val="00007F"/>
                </a:solidFill>
                <a:latin typeface="Arial"/>
                <a:cs typeface="Arial"/>
              </a:rPr>
              <a:t>u</a:t>
            </a:r>
            <a:r>
              <a:rPr sz="1800" spc="-5">
                <a:solidFill>
                  <a:srgbClr val="00007F"/>
                </a:solidFill>
                <a:latin typeface="Arial"/>
                <a:cs typeface="Arial"/>
              </a:rPr>
              <a:t> </a:t>
            </a:r>
            <a:r>
              <a:rPr sz="1800">
                <a:solidFill>
                  <a:srgbClr val="00007F"/>
                </a:solidFill>
                <a:latin typeface="Arial"/>
                <a:cs typeface="Arial"/>
              </a:rPr>
              <a:t>ch</a:t>
            </a:r>
            <a:r>
              <a:rPr sz="1800" spc="-15">
                <a:solidFill>
                  <a:srgbClr val="00007F"/>
                </a:solidFill>
                <a:latin typeface="Arial"/>
                <a:cs typeface="Arial"/>
              </a:rPr>
              <a:t>u</a:t>
            </a:r>
            <a:r>
              <a:rPr sz="1800" spc="-5">
                <a:solidFill>
                  <a:srgbClr val="00007F"/>
                </a:solidFill>
                <a:latin typeface="Arial"/>
                <a:cs typeface="Arial"/>
              </a:rPr>
              <a:t>ẩ</a:t>
            </a:r>
            <a:r>
              <a:rPr sz="1800">
                <a:solidFill>
                  <a:srgbClr val="00007F"/>
                </a:solidFill>
                <a:latin typeface="Arial"/>
                <a:cs typeface="Arial"/>
              </a:rPr>
              <a:t>n</a:t>
            </a:r>
            <a:r>
              <a:rPr sz="1800" spc="-5">
                <a:solidFill>
                  <a:srgbClr val="00007F"/>
                </a:solidFill>
                <a:latin typeface="Arial"/>
                <a:cs typeface="Arial"/>
              </a:rPr>
              <a:t> </a:t>
            </a:r>
            <a:r>
              <a:rPr sz="1800">
                <a:solidFill>
                  <a:srgbClr val="00007F"/>
                </a:solidFill>
                <a:latin typeface="Arial"/>
                <a:cs typeface="Arial"/>
              </a:rPr>
              <a:t>xếp</a:t>
            </a:r>
            <a:r>
              <a:rPr sz="1800" spc="-5">
                <a:solidFill>
                  <a:srgbClr val="00007F"/>
                </a:solidFill>
                <a:latin typeface="Arial"/>
                <a:cs typeface="Arial"/>
              </a:rPr>
              <a:t> </a:t>
            </a:r>
            <a:r>
              <a:rPr sz="1800" spc="-10">
                <a:solidFill>
                  <a:srgbClr val="00007F"/>
                </a:solidFill>
                <a:latin typeface="Arial"/>
                <a:cs typeface="Arial"/>
              </a:rPr>
              <a:t>l</a:t>
            </a:r>
            <a:r>
              <a:rPr sz="1800" spc="-5">
                <a:solidFill>
                  <a:srgbClr val="00007F"/>
                </a:solidFill>
                <a:latin typeface="Arial"/>
                <a:cs typeface="Arial"/>
              </a:rPr>
              <a:t>o</a:t>
            </a:r>
            <a:r>
              <a:rPr sz="1800" spc="-15">
                <a:solidFill>
                  <a:srgbClr val="00007F"/>
                </a:solidFill>
                <a:latin typeface="Arial"/>
                <a:cs typeface="Arial"/>
              </a:rPr>
              <a:t>ạ</a:t>
            </a:r>
            <a:r>
              <a:rPr sz="1800">
                <a:solidFill>
                  <a:srgbClr val="00007F"/>
                </a:solidFill>
                <a:latin typeface="Arial"/>
                <a:cs typeface="Arial"/>
              </a:rPr>
              <a:t>i</a:t>
            </a:r>
            <a:endParaRPr sz="1800">
              <a:latin typeface="Arial"/>
              <a:cs typeface="Arial"/>
            </a:endParaRPr>
          </a:p>
        </p:txBody>
      </p:sp>
      <p:sp>
        <p:nvSpPr>
          <p:cNvPr id="16" name="object 16"/>
          <p:cNvSpPr txBox="1"/>
          <p:nvPr/>
        </p:nvSpPr>
        <p:spPr>
          <a:xfrm>
            <a:off x="4621529" y="4994909"/>
            <a:ext cx="153035" cy="559435"/>
          </a:xfrm>
          <a:prstGeom prst="rect">
            <a:avLst/>
          </a:prstGeom>
        </p:spPr>
        <p:txBody>
          <a:bodyPr vert="horz" wrap="square" lIns="0" tIns="0" rIns="0" bIns="0" rtlCol="0">
            <a:spAutoFit/>
          </a:bodyPr>
          <a:lstStyle/>
          <a:p>
            <a:pPr marL="12700">
              <a:lnSpc>
                <a:spcPct val="100000"/>
              </a:lnSpc>
            </a:pPr>
            <a:r>
              <a:rPr sz="1800">
                <a:latin typeface="Arial"/>
                <a:cs typeface="Arial"/>
              </a:rPr>
              <a:t>–</a:t>
            </a:r>
          </a:p>
          <a:p>
            <a:pPr marL="12700">
              <a:lnSpc>
                <a:spcPct val="100000"/>
              </a:lnSpc>
            </a:pPr>
            <a:r>
              <a:rPr sz="1800">
                <a:latin typeface="Arial"/>
                <a:cs typeface="Arial"/>
              </a:rPr>
              <a:t>–</a:t>
            </a:r>
          </a:p>
        </p:txBody>
      </p:sp>
      <p:sp>
        <p:nvSpPr>
          <p:cNvPr id="17" name="object 17"/>
          <p:cNvSpPr txBox="1"/>
          <p:nvPr/>
        </p:nvSpPr>
        <p:spPr>
          <a:xfrm>
            <a:off x="4907279" y="5007609"/>
            <a:ext cx="4043679" cy="559435"/>
          </a:xfrm>
          <a:prstGeom prst="rect">
            <a:avLst/>
          </a:prstGeom>
        </p:spPr>
        <p:txBody>
          <a:bodyPr vert="horz" wrap="square" lIns="0" tIns="0" rIns="0" bIns="0" rtlCol="0">
            <a:spAutoFit/>
          </a:bodyPr>
          <a:lstStyle/>
          <a:p>
            <a:pPr marL="12700">
              <a:lnSpc>
                <a:spcPct val="100000"/>
              </a:lnSpc>
            </a:pPr>
            <a:r>
              <a:rPr sz="1800" spc="-30">
                <a:solidFill>
                  <a:srgbClr val="00007F"/>
                </a:solidFill>
                <a:latin typeface="Arial"/>
                <a:cs typeface="Arial"/>
              </a:rPr>
              <a:t>S</a:t>
            </a:r>
            <a:r>
              <a:rPr sz="1800">
                <a:solidFill>
                  <a:srgbClr val="00007F"/>
                </a:solidFill>
                <a:latin typeface="Arial"/>
                <a:cs typeface="Arial"/>
              </a:rPr>
              <a:t>ử </a:t>
            </a:r>
            <a:r>
              <a:rPr sz="1800" spc="-5">
                <a:solidFill>
                  <a:srgbClr val="00007F"/>
                </a:solidFill>
                <a:latin typeface="Arial"/>
                <a:cs typeface="Arial"/>
              </a:rPr>
              <a:t>d</a:t>
            </a:r>
            <a:r>
              <a:rPr sz="1800" spc="-15">
                <a:solidFill>
                  <a:srgbClr val="00007F"/>
                </a:solidFill>
                <a:latin typeface="Arial"/>
                <a:cs typeface="Arial"/>
              </a:rPr>
              <a:t>ụ</a:t>
            </a:r>
            <a:r>
              <a:rPr sz="1800" spc="-5">
                <a:solidFill>
                  <a:srgbClr val="00007F"/>
                </a:solidFill>
                <a:latin typeface="Arial"/>
                <a:cs typeface="Arial"/>
              </a:rPr>
              <a:t>n</a:t>
            </a:r>
            <a:r>
              <a:rPr sz="1800">
                <a:solidFill>
                  <a:srgbClr val="00007F"/>
                </a:solidFill>
                <a:latin typeface="Arial"/>
                <a:cs typeface="Arial"/>
              </a:rPr>
              <a:t>g</a:t>
            </a:r>
            <a:r>
              <a:rPr sz="1800" spc="-5">
                <a:solidFill>
                  <a:srgbClr val="00007F"/>
                </a:solidFill>
                <a:latin typeface="Arial"/>
                <a:cs typeface="Arial"/>
              </a:rPr>
              <a:t> </a:t>
            </a:r>
            <a:r>
              <a:rPr sz="1800" spc="-15">
                <a:solidFill>
                  <a:srgbClr val="00007F"/>
                </a:solidFill>
                <a:latin typeface="Arial"/>
                <a:cs typeface="Arial"/>
              </a:rPr>
              <a:t>p</a:t>
            </a:r>
            <a:r>
              <a:rPr sz="1800" spc="-5">
                <a:solidFill>
                  <a:srgbClr val="00007F"/>
                </a:solidFill>
                <a:latin typeface="Arial"/>
                <a:cs typeface="Arial"/>
              </a:rPr>
              <a:t>h</a:t>
            </a:r>
            <a:r>
              <a:rPr sz="1800">
                <a:solidFill>
                  <a:srgbClr val="00007F"/>
                </a:solidFill>
                <a:latin typeface="Arial"/>
                <a:cs typeface="Arial"/>
              </a:rPr>
              <a:t>ổ</a:t>
            </a:r>
            <a:r>
              <a:rPr sz="1800" spc="-5">
                <a:solidFill>
                  <a:srgbClr val="00007F"/>
                </a:solidFill>
                <a:latin typeface="Arial"/>
                <a:cs typeface="Arial"/>
              </a:rPr>
              <a:t> b</a:t>
            </a:r>
            <a:r>
              <a:rPr sz="1800" spc="-10">
                <a:solidFill>
                  <a:srgbClr val="00007F"/>
                </a:solidFill>
                <a:latin typeface="Arial"/>
                <a:cs typeface="Arial"/>
              </a:rPr>
              <a:t>i</a:t>
            </a:r>
            <a:r>
              <a:rPr sz="1800" spc="-5">
                <a:solidFill>
                  <a:srgbClr val="00007F"/>
                </a:solidFill>
                <a:latin typeface="Arial"/>
                <a:cs typeface="Arial"/>
              </a:rPr>
              <a:t>ế</a:t>
            </a:r>
            <a:r>
              <a:rPr sz="1800">
                <a:solidFill>
                  <a:srgbClr val="00007F"/>
                </a:solidFill>
                <a:latin typeface="Arial"/>
                <a:cs typeface="Arial"/>
              </a:rPr>
              <a:t>n</a:t>
            </a:r>
            <a:r>
              <a:rPr sz="1800" spc="-5">
                <a:solidFill>
                  <a:srgbClr val="00007F"/>
                </a:solidFill>
                <a:latin typeface="Arial"/>
                <a:cs typeface="Arial"/>
              </a:rPr>
              <a:t> trê</a:t>
            </a:r>
            <a:r>
              <a:rPr sz="1800">
                <a:solidFill>
                  <a:srgbClr val="00007F"/>
                </a:solidFill>
                <a:latin typeface="Arial"/>
                <a:cs typeface="Arial"/>
              </a:rPr>
              <a:t>n</a:t>
            </a:r>
            <a:r>
              <a:rPr sz="1800" spc="-5">
                <a:solidFill>
                  <a:srgbClr val="00007F"/>
                </a:solidFill>
                <a:latin typeface="Arial"/>
                <a:cs typeface="Arial"/>
              </a:rPr>
              <a:t> th</a:t>
            </a:r>
            <a:r>
              <a:rPr sz="1800">
                <a:solidFill>
                  <a:srgbClr val="00007F"/>
                </a:solidFill>
                <a:latin typeface="Arial"/>
                <a:cs typeface="Arial"/>
              </a:rPr>
              <a:t>ế</a:t>
            </a:r>
            <a:r>
              <a:rPr sz="1800" spc="-5">
                <a:solidFill>
                  <a:srgbClr val="00007F"/>
                </a:solidFill>
                <a:latin typeface="Arial"/>
                <a:cs typeface="Arial"/>
              </a:rPr>
              <a:t> </a:t>
            </a:r>
            <a:r>
              <a:rPr sz="1800" spc="-15">
                <a:solidFill>
                  <a:srgbClr val="00007F"/>
                </a:solidFill>
                <a:latin typeface="Arial"/>
                <a:cs typeface="Arial"/>
              </a:rPr>
              <a:t>g</a:t>
            </a:r>
            <a:r>
              <a:rPr sz="1800" spc="-5">
                <a:solidFill>
                  <a:srgbClr val="00007F"/>
                </a:solidFill>
                <a:latin typeface="Arial"/>
                <a:cs typeface="Arial"/>
              </a:rPr>
              <a:t>iới</a:t>
            </a:r>
            <a:endParaRPr sz="1800">
              <a:latin typeface="Arial"/>
              <a:cs typeface="Arial"/>
            </a:endParaRPr>
          </a:p>
          <a:p>
            <a:pPr marL="12700">
              <a:lnSpc>
                <a:spcPct val="100000"/>
              </a:lnSpc>
            </a:pPr>
            <a:r>
              <a:rPr sz="1800" spc="-15">
                <a:solidFill>
                  <a:srgbClr val="00007F"/>
                </a:solidFill>
                <a:latin typeface="Arial"/>
                <a:cs typeface="Arial"/>
              </a:rPr>
              <a:t>Tín</a:t>
            </a:r>
            <a:r>
              <a:rPr sz="1800" spc="-10">
                <a:solidFill>
                  <a:srgbClr val="00007F"/>
                </a:solidFill>
                <a:latin typeface="Arial"/>
                <a:cs typeface="Arial"/>
              </a:rPr>
              <a:t>h</a:t>
            </a:r>
            <a:r>
              <a:rPr sz="1800">
                <a:solidFill>
                  <a:srgbClr val="00007F"/>
                </a:solidFill>
                <a:latin typeface="Arial"/>
                <a:cs typeface="Arial"/>
              </a:rPr>
              <a:t> </a:t>
            </a:r>
            <a:r>
              <a:rPr sz="1800" spc="-15">
                <a:solidFill>
                  <a:srgbClr val="00007F"/>
                </a:solidFill>
                <a:latin typeface="Arial"/>
                <a:cs typeface="Arial"/>
              </a:rPr>
              <a:t>n</a:t>
            </a:r>
            <a:r>
              <a:rPr sz="1800" spc="-5">
                <a:solidFill>
                  <a:srgbClr val="00007F"/>
                </a:solidFill>
                <a:latin typeface="Arial"/>
                <a:cs typeface="Arial"/>
              </a:rPr>
              <a:t>ăn</a:t>
            </a:r>
            <a:r>
              <a:rPr sz="1800">
                <a:solidFill>
                  <a:srgbClr val="00007F"/>
                </a:solidFill>
                <a:latin typeface="Arial"/>
                <a:cs typeface="Arial"/>
              </a:rPr>
              <a:t>g</a:t>
            </a:r>
            <a:r>
              <a:rPr sz="1800" spc="-5">
                <a:solidFill>
                  <a:srgbClr val="00007F"/>
                </a:solidFill>
                <a:latin typeface="Arial"/>
                <a:cs typeface="Arial"/>
              </a:rPr>
              <a:t> </a:t>
            </a:r>
            <a:r>
              <a:rPr sz="1800" spc="-15">
                <a:solidFill>
                  <a:srgbClr val="00007F"/>
                </a:solidFill>
                <a:latin typeface="Arial"/>
                <a:cs typeface="Arial"/>
              </a:rPr>
              <a:t>đ</a:t>
            </a:r>
            <a:r>
              <a:rPr sz="1800" spc="-5">
                <a:solidFill>
                  <a:srgbClr val="00007F"/>
                </a:solidFill>
                <a:latin typeface="Arial"/>
                <a:cs typeface="Arial"/>
              </a:rPr>
              <a:t>ộ</a:t>
            </a:r>
            <a:r>
              <a:rPr sz="1800" spc="-15">
                <a:solidFill>
                  <a:srgbClr val="00007F"/>
                </a:solidFill>
                <a:latin typeface="Arial"/>
                <a:cs typeface="Arial"/>
              </a:rPr>
              <a:t>n</a:t>
            </a:r>
            <a:r>
              <a:rPr sz="1800">
                <a:solidFill>
                  <a:srgbClr val="00007F"/>
                </a:solidFill>
                <a:latin typeface="Arial"/>
                <a:cs typeface="Arial"/>
              </a:rPr>
              <a:t>g</a:t>
            </a:r>
            <a:r>
              <a:rPr sz="1800" spc="-5">
                <a:solidFill>
                  <a:srgbClr val="00007F"/>
                </a:solidFill>
                <a:latin typeface="Arial"/>
                <a:cs typeface="Arial"/>
              </a:rPr>
              <a:t> </a:t>
            </a:r>
            <a:r>
              <a:rPr sz="1800" spc="5">
                <a:solidFill>
                  <a:srgbClr val="00007F"/>
                </a:solidFill>
                <a:latin typeface="Arial"/>
                <a:cs typeface="Arial"/>
              </a:rPr>
              <a:t>c</a:t>
            </a:r>
            <a:r>
              <a:rPr sz="1800" spc="-15">
                <a:solidFill>
                  <a:srgbClr val="00007F"/>
                </a:solidFill>
                <a:latin typeface="Arial"/>
                <a:cs typeface="Arial"/>
              </a:rPr>
              <a:t>ủ</a:t>
            </a:r>
            <a:r>
              <a:rPr sz="1800">
                <a:solidFill>
                  <a:srgbClr val="00007F"/>
                </a:solidFill>
                <a:latin typeface="Arial"/>
                <a:cs typeface="Arial"/>
              </a:rPr>
              <a:t>a</a:t>
            </a:r>
            <a:r>
              <a:rPr sz="1800" spc="-5">
                <a:solidFill>
                  <a:srgbClr val="00007F"/>
                </a:solidFill>
                <a:latin typeface="Arial"/>
                <a:cs typeface="Arial"/>
              </a:rPr>
              <a:t> foru</a:t>
            </a:r>
            <a:r>
              <a:rPr sz="1800">
                <a:solidFill>
                  <a:srgbClr val="00007F"/>
                </a:solidFill>
                <a:latin typeface="Arial"/>
                <a:cs typeface="Arial"/>
              </a:rPr>
              <a:t>m</a:t>
            </a:r>
            <a:r>
              <a:rPr sz="1800" spc="5">
                <a:solidFill>
                  <a:srgbClr val="00007F"/>
                </a:solidFill>
                <a:latin typeface="Arial"/>
                <a:cs typeface="Arial"/>
              </a:rPr>
              <a:t> </a:t>
            </a:r>
            <a:r>
              <a:rPr sz="1800" spc="-15">
                <a:solidFill>
                  <a:srgbClr val="00007F"/>
                </a:solidFill>
                <a:latin typeface="Arial"/>
                <a:cs typeface="Arial"/>
              </a:rPr>
              <a:t>&amp;</a:t>
            </a:r>
            <a:r>
              <a:rPr sz="1800" spc="5">
                <a:solidFill>
                  <a:srgbClr val="00007F"/>
                </a:solidFill>
                <a:latin typeface="Arial"/>
                <a:cs typeface="Arial"/>
              </a:rPr>
              <a:t> </a:t>
            </a:r>
            <a:r>
              <a:rPr sz="1800">
                <a:solidFill>
                  <a:srgbClr val="00007F"/>
                </a:solidFill>
                <a:latin typeface="Arial"/>
                <a:cs typeface="Arial"/>
              </a:rPr>
              <a:t>m</a:t>
            </a:r>
            <a:r>
              <a:rPr sz="1800" spc="-15">
                <a:solidFill>
                  <a:srgbClr val="00007F"/>
                </a:solidFill>
                <a:latin typeface="Arial"/>
                <a:cs typeface="Arial"/>
              </a:rPr>
              <a:t>a</a:t>
            </a:r>
            <a:r>
              <a:rPr sz="1800" spc="-5">
                <a:solidFill>
                  <a:srgbClr val="00007F"/>
                </a:solidFill>
                <a:latin typeface="Arial"/>
                <a:cs typeface="Arial"/>
              </a:rPr>
              <a:t>i</a:t>
            </a:r>
            <a:r>
              <a:rPr sz="1800" spc="-10">
                <a:solidFill>
                  <a:srgbClr val="00007F"/>
                </a:solidFill>
                <a:latin typeface="Arial"/>
                <a:cs typeface="Arial"/>
              </a:rPr>
              <a:t>l</a:t>
            </a:r>
            <a:r>
              <a:rPr sz="1800" spc="-5">
                <a:solidFill>
                  <a:srgbClr val="00007F"/>
                </a:solidFill>
                <a:latin typeface="Arial"/>
                <a:cs typeface="Arial"/>
              </a:rPr>
              <a:t>in</a:t>
            </a:r>
            <a:r>
              <a:rPr sz="1800">
                <a:solidFill>
                  <a:srgbClr val="00007F"/>
                </a:solidFill>
                <a:latin typeface="Arial"/>
                <a:cs typeface="Arial"/>
              </a:rPr>
              <a:t>g</a:t>
            </a:r>
            <a:r>
              <a:rPr sz="1800" spc="-5">
                <a:solidFill>
                  <a:srgbClr val="00007F"/>
                </a:solidFill>
                <a:latin typeface="Arial"/>
                <a:cs typeface="Arial"/>
              </a:rPr>
              <a:t> </a:t>
            </a:r>
            <a:r>
              <a:rPr sz="1800" spc="-10">
                <a:solidFill>
                  <a:srgbClr val="00007F"/>
                </a:solidFill>
                <a:latin typeface="Arial"/>
                <a:cs typeface="Arial"/>
              </a:rPr>
              <a:t>l</a:t>
            </a:r>
            <a:r>
              <a:rPr sz="1800" spc="-5">
                <a:solidFill>
                  <a:srgbClr val="00007F"/>
                </a:solidFill>
                <a:latin typeface="Arial"/>
                <a:cs typeface="Arial"/>
              </a:rPr>
              <a:t>ist</a:t>
            </a:r>
            <a:endParaRPr sz="1800">
              <a:latin typeface="Arial"/>
              <a:cs typeface="Arial"/>
            </a:endParaRPr>
          </a:p>
        </p:txBody>
      </p:sp>
      <p:sp>
        <p:nvSpPr>
          <p:cNvPr id="21" name="object 3"/>
          <p:cNvSpPr txBox="1">
            <a:spLocks/>
          </p:cNvSpPr>
          <p:nvPr/>
        </p:nvSpPr>
        <p:spPr>
          <a:xfrm>
            <a:off x="1202689" y="292128"/>
            <a:ext cx="8610600" cy="369332"/>
          </a:xfrm>
          <a:prstGeom prst="rect">
            <a:avLst/>
          </a:prstGeom>
        </p:spPr>
        <p:txBody>
          <a:bodyPr vert="horz" wrap="square" lIns="0" tIns="0" rIns="0" bIns="0" rtlCol="0">
            <a:spAutoFit/>
          </a:bodyPr>
          <a:lstStyle>
            <a:lvl1pPr>
              <a:defRPr sz="3300">
                <a:solidFill>
                  <a:srgbClr val="7A9799"/>
                </a:solidFill>
                <a:latin typeface="Tahoma"/>
                <a:ea typeface="+mj-ea"/>
                <a:cs typeface="Tahoma"/>
              </a:defRPr>
            </a:lvl1pPr>
          </a:lstStyle>
          <a:p>
            <a:pPr marL="1588" algn="l"/>
            <a:r>
              <a:rPr lang="en-US" sz="2400" b="1" spc="-20">
                <a:solidFill>
                  <a:srgbClr val="FF0000"/>
                </a:solidFill>
                <a:latin typeface="Times New Roman" pitchFamily="18" charset="0"/>
                <a:cs typeface="Times New Roman" pitchFamily="18" charset="0"/>
              </a:rPr>
              <a:t>4. </a:t>
            </a:r>
            <a:r>
              <a:rPr lang="en-US" sz="2400" b="1" spc="-20" err="1">
                <a:solidFill>
                  <a:srgbClr val="FF0000"/>
                </a:solidFill>
                <a:latin typeface="Times New Roman" pitchFamily="18" charset="0"/>
                <a:cs typeface="Times New Roman" pitchFamily="18" charset="0"/>
              </a:rPr>
              <a:t>Một</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số</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phần</a:t>
            </a:r>
            <a:r>
              <a:rPr lang="en-US" sz="2400" b="1" spc="-20">
                <a:solidFill>
                  <a:srgbClr val="FF0000"/>
                </a:solidFill>
                <a:latin typeface="Times New Roman" pitchFamily="18" charset="0"/>
                <a:cs typeface="Times New Roman" pitchFamily="18" charset="0"/>
              </a:rPr>
              <a:t> mềm MNM </a:t>
            </a:r>
            <a:r>
              <a:rPr lang="en-US" sz="2400" b="1" spc="-20" err="1">
                <a:solidFill>
                  <a:srgbClr val="FF0000"/>
                </a:solidFill>
                <a:latin typeface="Times New Roman" pitchFamily="18" charset="0"/>
                <a:cs typeface="Times New Roman" pitchFamily="18" charset="0"/>
              </a:rPr>
              <a:t>xếp</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hạng</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ưu</a:t>
            </a:r>
            <a:r>
              <a:rPr lang="en-US" sz="2400" b="1" spc="-20">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tiên</a:t>
            </a:r>
            <a:endParaRPr lang="en-US" sz="2400" b="1" spc="-20">
              <a:solidFill>
                <a:srgbClr val="FF0000"/>
              </a:solidFill>
              <a:latin typeface="Times New Roman" pitchFamily="18" charset="0"/>
              <a:cs typeface="Times New Roman" pitchFamily="18" charset="0"/>
            </a:endParaRPr>
          </a:p>
        </p:txBody>
      </p:sp>
      <p:pic>
        <p:nvPicPr>
          <p:cNvPr id="22" name="Rectangle 30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2663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1143000"/>
            <a:ext cx="8839200" cy="4739759"/>
          </a:xfrm>
        </p:spPr>
        <p:txBody>
          <a:bodyPr/>
          <a:lstStyle/>
          <a:p>
            <a:pPr marL="0" indent="0">
              <a:buFontTx/>
              <a:buNone/>
              <a:defRPr/>
            </a:pPr>
            <a:r>
              <a:rPr lang="en-US" sz="2800" i="1" err="1">
                <a:solidFill>
                  <a:srgbClr val="002060"/>
                </a:solidFill>
                <a:latin typeface="Times New Roman" pitchFamily="18" charset="0"/>
                <a:cs typeface="Times New Roman" pitchFamily="18" charset="0"/>
              </a:rPr>
              <a:t>Ví</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dụ</a:t>
            </a:r>
            <a:r>
              <a:rPr lang="en-US" sz="2800" i="1">
                <a:solidFill>
                  <a:srgbClr val="002060"/>
                </a:solidFill>
                <a:latin typeface="Times New Roman" pitchFamily="18" charset="0"/>
                <a:cs typeface="Times New Roman" pitchFamily="18" charset="0"/>
              </a:rPr>
              <a:t> 3:</a:t>
            </a:r>
          </a:p>
          <a:p>
            <a:r>
              <a:rPr lang="en-US" sz="2800">
                <a:solidFill>
                  <a:srgbClr val="002060"/>
                </a:solidFill>
                <a:latin typeface="Times New Roman" pitchFamily="18" charset="0"/>
                <a:cs typeface="Times New Roman" pitchFamily="18" charset="0"/>
              </a:rPr>
              <a:t>#!/bin/bash</a:t>
            </a:r>
          </a:p>
          <a:p>
            <a:r>
              <a:rPr lang="en-US" sz="2800">
                <a:solidFill>
                  <a:srgbClr val="002060"/>
                </a:solidFill>
                <a:latin typeface="Times New Roman" pitchFamily="18" charset="0"/>
                <a:cs typeface="Times New Roman" pitchFamily="18" charset="0"/>
              </a:rPr>
              <a:t>echo "Thực hiện copy trong linux"</a:t>
            </a:r>
          </a:p>
          <a:p>
            <a:r>
              <a:rPr lang="en-US" sz="2800">
                <a:solidFill>
                  <a:srgbClr val="002060"/>
                </a:solidFill>
                <a:latin typeface="Times New Roman" pitchFamily="18" charset="0"/>
                <a:cs typeface="Times New Roman" pitchFamily="18" charset="0"/>
              </a:rPr>
              <a:t>read -p "nhap ten file can copy : " file1</a:t>
            </a:r>
          </a:p>
          <a:p>
            <a:r>
              <a:rPr lang="en-US" sz="2800">
                <a:solidFill>
                  <a:srgbClr val="002060"/>
                </a:solidFill>
                <a:latin typeface="Times New Roman" pitchFamily="18" charset="0"/>
                <a:cs typeface="Times New Roman" pitchFamily="18" charset="0"/>
              </a:rPr>
              <a:t>read -p "nhap folder chua file : " file2</a:t>
            </a:r>
          </a:p>
          <a:p>
            <a:r>
              <a:rPr lang="en-US" sz="2800">
                <a:solidFill>
                  <a:srgbClr val="FF0000"/>
                </a:solidFill>
                <a:latin typeface="Times New Roman" pitchFamily="18" charset="0"/>
                <a:cs typeface="Times New Roman" pitchFamily="18" charset="0"/>
              </a:rPr>
              <a:t>cp</a:t>
            </a:r>
            <a:r>
              <a:rPr lang="en-US" sz="2800">
                <a:solidFill>
                  <a:srgbClr val="002060"/>
                </a:solidFill>
                <a:latin typeface="Times New Roman" pitchFamily="18" charset="0"/>
                <a:cs typeface="Times New Roman" pitchFamily="18" charset="0"/>
              </a:rPr>
              <a:t> $file1 $file2 &gt; dev/null</a:t>
            </a:r>
          </a:p>
          <a:p>
            <a:r>
              <a:rPr lang="en-US" sz="2800">
                <a:solidFill>
                  <a:srgbClr val="002060"/>
                </a:solidFill>
                <a:latin typeface="Times New Roman" pitchFamily="18" charset="0"/>
                <a:cs typeface="Times New Roman" pitchFamily="18" charset="0"/>
              </a:rPr>
              <a:t>if  [ $? -eq 0 ];then</a:t>
            </a:r>
          </a:p>
          <a:p>
            <a:r>
              <a:rPr lang="en-US" sz="2800">
                <a:solidFill>
                  <a:srgbClr val="002060"/>
                </a:solidFill>
                <a:latin typeface="Times New Roman" pitchFamily="18" charset="0"/>
                <a:cs typeface="Times New Roman" pitchFamily="18" charset="0"/>
              </a:rPr>
              <a:t>        echo "copy Thực hiện thành công"</a:t>
            </a:r>
          </a:p>
          <a:p>
            <a:r>
              <a:rPr lang="en-US" sz="2800">
                <a:solidFill>
                  <a:srgbClr val="002060"/>
                </a:solidFill>
                <a:latin typeface="Times New Roman" pitchFamily="18" charset="0"/>
                <a:cs typeface="Times New Roman" pitchFamily="18" charset="0"/>
              </a:rPr>
              <a:t>else</a:t>
            </a:r>
          </a:p>
          <a:p>
            <a:r>
              <a:rPr lang="en-US" sz="2800">
                <a:solidFill>
                  <a:srgbClr val="002060"/>
                </a:solidFill>
                <a:latin typeface="Times New Roman" pitchFamily="18" charset="0"/>
                <a:cs typeface="Times New Roman" pitchFamily="18" charset="0"/>
              </a:rPr>
              <a:t>       echo "copy không thành công"</a:t>
            </a:r>
          </a:p>
          <a:p>
            <a:r>
              <a:rPr lang="en-US" sz="2800">
                <a:solidFill>
                  <a:srgbClr val="002060"/>
                </a:solidFill>
                <a:latin typeface="Times New Roman" pitchFamily="18" charset="0"/>
                <a:cs typeface="Times New Roman" pitchFamily="18" charset="0"/>
              </a:rPr>
              <a:t>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143000" y="311319"/>
            <a:ext cx="77724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IE">
                <a:solidFill>
                  <a:srgbClr val="FF0000"/>
                </a:solidFill>
                <a:latin typeface="Times New Roman (Headings)"/>
              </a:rPr>
              <a:t>3.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IE" err="1">
                <a:solidFill>
                  <a:srgbClr val="FF0000"/>
                </a:solidFill>
                <a:latin typeface="Times New Roman (Headings)"/>
              </a:rPr>
              <a:t>rẽ</a:t>
            </a:r>
            <a:r>
              <a:rPr lang="en-IE">
                <a:solidFill>
                  <a:srgbClr val="FF0000"/>
                </a:solidFill>
                <a:latin typeface="Times New Roman (Headings)"/>
              </a:rPr>
              <a:t> </a:t>
            </a:r>
            <a:r>
              <a:rPr lang="en-IE" err="1">
                <a:solidFill>
                  <a:srgbClr val="FF0000"/>
                </a:solidFill>
                <a:latin typeface="Times New Roman (Headings)"/>
              </a:rPr>
              <a:t>nhánh</a:t>
            </a:r>
            <a:r>
              <a:rPr lang="en-IE">
                <a:solidFill>
                  <a:srgbClr val="FF0000"/>
                </a:solidFill>
                <a:latin typeface="Times New Roman (Headings)"/>
              </a:rPr>
              <a:t> </a:t>
            </a:r>
            <a:r>
              <a:rPr lang="en-IE" err="1">
                <a:solidFill>
                  <a:srgbClr val="FF0000"/>
                </a:solidFill>
                <a:latin typeface="Times New Roman (Headings)"/>
              </a:rPr>
              <a:t>có</a:t>
            </a:r>
            <a:r>
              <a:rPr lang="en-IE">
                <a:solidFill>
                  <a:srgbClr val="FF0000"/>
                </a:solidFill>
                <a:latin typeface="Times New Roman (Headings)"/>
              </a:rPr>
              <a:t> </a:t>
            </a:r>
            <a:r>
              <a:rPr lang="vi-VN">
                <a:solidFill>
                  <a:srgbClr val="FF0000"/>
                </a:solidFill>
                <a:latin typeface="Times New Roman (Headings)"/>
              </a:rPr>
              <a:t>đ</a:t>
            </a:r>
            <a:r>
              <a:rPr lang="en-US" err="1">
                <a:solidFill>
                  <a:srgbClr val="FF0000"/>
                </a:solidFill>
                <a:latin typeface="Times New Roman (Headings)"/>
              </a:rPr>
              <a:t>iều</a:t>
            </a:r>
            <a:r>
              <a:rPr lang="en-US">
                <a:solidFill>
                  <a:srgbClr val="FF0000"/>
                </a:solidFill>
                <a:latin typeface="Times New Roman (Headings)"/>
              </a:rPr>
              <a:t> if (5)</a:t>
            </a:r>
            <a:endParaRPr lang="en-GB">
              <a:solidFill>
                <a:srgbClr val="FF0000"/>
              </a:solidFill>
            </a:endParaRPr>
          </a:p>
        </p:txBody>
      </p:sp>
    </p:spTree>
    <p:extLst>
      <p:ext uri="{BB962C8B-B14F-4D97-AF65-F5344CB8AC3E}">
        <p14:creationId xmlns:p14="http://schemas.microsoft.com/office/powerpoint/2010/main" val="12217045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152400" y="990600"/>
            <a:ext cx="8839200" cy="4534575"/>
          </a:xfrm>
        </p:spPr>
        <p:txBody>
          <a:bodyPr/>
          <a:lstStyle/>
          <a:p>
            <a:pPr marL="0" indent="0">
              <a:buFontTx/>
              <a:buNone/>
              <a:defRPr/>
            </a:pPr>
            <a:endParaRPr lang="en-US" sz="2400" i="1">
              <a:solidFill>
                <a:srgbClr val="002060"/>
              </a:solidFill>
              <a:latin typeface="Times New Roman" pitchFamily="18" charset="0"/>
              <a:cs typeface="Times New Roman" pitchFamily="18" charset="0"/>
            </a:endParaRPr>
          </a:p>
          <a:p>
            <a:pPr marL="0" indent="0">
              <a:buFontTx/>
              <a:buNone/>
              <a:defRPr/>
            </a:pPr>
            <a:r>
              <a:rPr lang="en-US" sz="2400" i="1" u="sng" err="1">
                <a:solidFill>
                  <a:srgbClr val="002060"/>
                </a:solidFill>
                <a:latin typeface="Times New Roman" pitchFamily="18" charset="0"/>
                <a:cs typeface="Times New Roman" pitchFamily="18" charset="0"/>
              </a:rPr>
              <a:t>Cú</a:t>
            </a:r>
            <a:r>
              <a:rPr lang="en-US" sz="2400" i="1" u="sng">
                <a:solidFill>
                  <a:srgbClr val="002060"/>
                </a:solidFill>
                <a:latin typeface="Times New Roman" pitchFamily="18" charset="0"/>
                <a:cs typeface="Times New Roman" pitchFamily="18" charset="0"/>
              </a:rPr>
              <a:t> </a:t>
            </a:r>
            <a:r>
              <a:rPr lang="en-US" sz="2400" i="1" u="sng" err="1">
                <a:solidFill>
                  <a:srgbClr val="002060"/>
                </a:solidFill>
                <a:latin typeface="Times New Roman" pitchFamily="18" charset="0"/>
                <a:cs typeface="Times New Roman" pitchFamily="18" charset="0"/>
              </a:rPr>
              <a:t>pháp</a:t>
            </a:r>
            <a:r>
              <a:rPr lang="en-US" sz="2400">
                <a:solidFill>
                  <a:srgbClr val="002060"/>
                </a:solidFill>
                <a:latin typeface="Times New Roman" pitchFamily="18" charset="0"/>
                <a:cs typeface="Times New Roman" pitchFamily="18" charset="0"/>
              </a:rPr>
              <a:t>:</a:t>
            </a:r>
          </a:p>
          <a:p>
            <a:pPr marL="1073150" indent="0">
              <a:spcBef>
                <a:spcPts val="200"/>
              </a:spcBef>
              <a:buFontTx/>
              <a:buNone/>
              <a:defRPr/>
            </a:pPr>
            <a:r>
              <a:rPr lang="vi-VN" sz="2400">
                <a:solidFill>
                  <a:srgbClr val="FF0000"/>
                </a:solidFill>
                <a:latin typeface="Times New Roman" pitchFamily="18" charset="0"/>
                <a:cs typeface="Times New Roman" pitchFamily="18" charset="0"/>
              </a:rPr>
              <a:t>for</a:t>
            </a:r>
            <a:r>
              <a:rPr lang="vi-VN" sz="2400">
                <a:solidFill>
                  <a:srgbClr val="002060"/>
                </a:solidFill>
                <a:latin typeface="Times New Roman" pitchFamily="18" charset="0"/>
                <a:cs typeface="Times New Roman" pitchFamily="18" charset="0"/>
              </a:rPr>
              <a:t> value </a:t>
            </a:r>
            <a:r>
              <a:rPr lang="vi-VN" sz="2400">
                <a:solidFill>
                  <a:srgbClr val="FF0000"/>
                </a:solidFill>
                <a:latin typeface="Times New Roman" pitchFamily="18" charset="0"/>
                <a:cs typeface="Times New Roman" pitchFamily="18" charset="0"/>
              </a:rPr>
              <a:t>in</a:t>
            </a:r>
            <a:r>
              <a:rPr lang="vi-VN" sz="2400">
                <a:solidFill>
                  <a:srgbClr val="002060"/>
                </a:solidFill>
                <a:latin typeface="Times New Roman" pitchFamily="18" charset="0"/>
                <a:cs typeface="Times New Roman" pitchFamily="18" charset="0"/>
              </a:rPr>
              <a:t> list </a:t>
            </a:r>
            <a:endParaRPr lang="en-US" sz="2400">
              <a:solidFill>
                <a:srgbClr val="002060"/>
              </a:solidFill>
              <a:latin typeface="Times New Roman" pitchFamily="18" charset="0"/>
              <a:cs typeface="Times New Roman" pitchFamily="18" charset="0"/>
            </a:endParaRPr>
          </a:p>
          <a:p>
            <a:pPr marL="1073150" indent="0">
              <a:spcBef>
                <a:spcPts val="200"/>
              </a:spcBef>
              <a:buFontTx/>
              <a:buNone/>
              <a:defRPr/>
            </a:pPr>
            <a:r>
              <a:rPr lang="vi-VN" sz="2400">
                <a:solidFill>
                  <a:srgbClr val="FF0000"/>
                </a:solidFill>
                <a:latin typeface="Times New Roman" pitchFamily="18" charset="0"/>
                <a:cs typeface="Times New Roman" pitchFamily="18" charset="0"/>
              </a:rPr>
              <a:t>do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statements using </a:t>
            </a:r>
            <a:r>
              <a:rPr lang="vi-VN" sz="2400">
                <a:solidFill>
                  <a:srgbClr val="FF0000"/>
                </a:solidFill>
                <a:latin typeface="Times New Roman" pitchFamily="18" charset="0"/>
                <a:cs typeface="Times New Roman" pitchFamily="18" charset="0"/>
              </a:rPr>
              <a:t>$value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vi-VN" sz="2400">
                <a:solidFill>
                  <a:srgbClr val="FF0000"/>
                </a:solidFill>
                <a:latin typeface="Times New Roman" pitchFamily="18" charset="0"/>
                <a:cs typeface="Times New Roman" pitchFamily="18" charset="0"/>
              </a:rPr>
              <a:t>done </a:t>
            </a:r>
            <a:endParaRPr lang="en-US" sz="2400">
              <a:solidFill>
                <a:srgbClr val="FF0000"/>
              </a:solidFill>
              <a:latin typeface="Times New Roman" pitchFamily="18" charset="0"/>
              <a:cs typeface="Times New Roman" pitchFamily="18" charset="0"/>
            </a:endParaRPr>
          </a:p>
          <a:p>
            <a:pPr marL="0" indent="0">
              <a:buFontTx/>
              <a:buNone/>
              <a:defRPr/>
            </a:pPr>
            <a:r>
              <a:rPr lang="vi-VN" sz="2400">
                <a:solidFill>
                  <a:srgbClr val="002060"/>
                </a:solidFill>
                <a:latin typeface="Times New Roman" pitchFamily="18" charset="0"/>
                <a:cs typeface="Times New Roman" pitchFamily="18" charset="0"/>
              </a:rPr>
              <a:t>list là một danh sách các giá trị, ví dụ như là tên file. Một cú pháp khác của lệnh for có dạng như sau: </a:t>
            </a:r>
            <a:endParaRPr lang="en-US" sz="2400">
              <a:solidFill>
                <a:srgbClr val="002060"/>
              </a:solidFill>
              <a:latin typeface="Times New Roman" pitchFamily="18" charset="0"/>
              <a:cs typeface="Times New Roman" pitchFamily="18" charset="0"/>
            </a:endParaRPr>
          </a:p>
          <a:p>
            <a:pPr marL="1073150" indent="0">
              <a:spcBef>
                <a:spcPts val="0"/>
              </a:spcBef>
              <a:buFontTx/>
              <a:buNone/>
              <a:defRPr/>
            </a:pPr>
            <a:r>
              <a:rPr lang="vi-VN" sz="2400">
                <a:solidFill>
                  <a:srgbClr val="FF0000"/>
                </a:solidFill>
                <a:latin typeface="Times New Roman" pitchFamily="18" charset="0"/>
                <a:cs typeface="Times New Roman" pitchFamily="18" charset="0"/>
              </a:rPr>
              <a:t>for (( expr1; expr2; expr3 ))          </a:t>
            </a:r>
            <a:endParaRPr lang="en-US" sz="2400">
              <a:solidFill>
                <a:srgbClr val="FF0000"/>
              </a:solidFill>
              <a:latin typeface="Times New Roman" pitchFamily="18" charset="0"/>
              <a:cs typeface="Times New Roman" pitchFamily="18" charset="0"/>
            </a:endParaRPr>
          </a:p>
          <a:p>
            <a:pPr marL="1073150" indent="0">
              <a:spcBef>
                <a:spcPts val="0"/>
              </a:spcBef>
              <a:buFontTx/>
              <a:buNone/>
              <a:defRPr/>
            </a:pPr>
            <a:r>
              <a:rPr lang="vi-VN" sz="2400">
                <a:solidFill>
                  <a:srgbClr val="FF0000"/>
                </a:solidFill>
                <a:latin typeface="Times New Roman" pitchFamily="18" charset="0"/>
                <a:cs typeface="Times New Roman" pitchFamily="18" charset="0"/>
              </a:rPr>
              <a:t>do                               </a:t>
            </a:r>
            <a:endParaRPr lang="en-US" sz="2400">
              <a:solidFill>
                <a:srgbClr val="FF0000"/>
              </a:solidFill>
              <a:latin typeface="Times New Roman" pitchFamily="18" charset="0"/>
              <a:cs typeface="Times New Roman" pitchFamily="18" charset="0"/>
            </a:endParaRPr>
          </a:p>
          <a:p>
            <a:pPr marL="1073150" indent="0">
              <a:spcBef>
                <a:spcPts val="0"/>
              </a:spcBef>
              <a:buFontTx/>
              <a:buNone/>
              <a:defRPr/>
            </a:pP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Thực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lặp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lại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cho</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đế</a:t>
            </a:r>
            <a:r>
              <a:rPr lang="en-US" sz="2400">
                <a:solidFill>
                  <a:srgbClr val="002060"/>
                </a:solidFill>
                <a:latin typeface="Times New Roman" pitchFamily="18" charset="0"/>
                <a:cs typeface="Times New Roman" pitchFamily="18" charset="0"/>
              </a:rPr>
              <a:t>n </a:t>
            </a:r>
            <a:r>
              <a:rPr lang="en-US" sz="2400" err="1">
                <a:solidFill>
                  <a:srgbClr val="002060"/>
                </a:solidFill>
                <a:latin typeface="Times New Roman" pitchFamily="18" charset="0"/>
                <a:cs typeface="Times New Roman" pitchFamily="18" charset="0"/>
              </a:rPr>
              <a:t>khi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bằng</a:t>
            </a:r>
            <a:r>
              <a:rPr lang="en-US" sz="2400">
                <a:solidFill>
                  <a:srgbClr val="002060"/>
                </a:solidFill>
                <a:latin typeface="Times New Roman" pitchFamily="18" charset="0"/>
                <a:cs typeface="Times New Roman" pitchFamily="18" charset="0"/>
              </a:rPr>
              <a:t> TRUE</a:t>
            </a:r>
            <a:r>
              <a:rPr lang="vi-VN" sz="2400">
                <a:solidFill>
                  <a:srgbClr val="002060"/>
                </a:solidFill>
                <a:latin typeface="Times New Roman" pitchFamily="18" charset="0"/>
                <a:cs typeface="Times New Roman" pitchFamily="18" charset="0"/>
              </a:rPr>
              <a:t>          </a:t>
            </a:r>
            <a:endParaRPr lang="en-US" sz="2400">
              <a:solidFill>
                <a:srgbClr val="002060"/>
              </a:solidFill>
              <a:latin typeface="Times New Roman" pitchFamily="18" charset="0"/>
              <a:cs typeface="Times New Roman" pitchFamily="18" charset="0"/>
            </a:endParaRPr>
          </a:p>
          <a:p>
            <a:pPr marL="1073150" indent="0">
              <a:spcBef>
                <a:spcPts val="0"/>
              </a:spcBef>
              <a:buFontTx/>
              <a:buNone/>
              <a:defRPr/>
            </a:pPr>
            <a:r>
              <a:rPr lang="vi-VN" sz="2400">
                <a:solidFill>
                  <a:srgbClr val="FF0000"/>
                </a:solidFill>
                <a:latin typeface="Times New Roman" pitchFamily="18" charset="0"/>
                <a:cs typeface="Times New Roman" pitchFamily="18" charset="0"/>
              </a:rPr>
              <a:t>done </a:t>
            </a:r>
            <a:endParaRPr lang="en-US" sz="24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1219200" y="271380"/>
            <a:ext cx="7772400" cy="507831"/>
          </a:xfrm>
        </p:spPr>
        <p:txBody>
          <a:bodyPr/>
          <a:lstStyle/>
          <a:p>
            <a:pPr eaLnBrk="1" hangingPunct="1"/>
            <a:r>
              <a:rPr lang="en-IE">
                <a:solidFill>
                  <a:srgbClr val="FF0000"/>
                </a:solidFill>
                <a:latin typeface="Times New Roman (Headings)"/>
              </a:rPr>
              <a:t>4. </a:t>
            </a:r>
            <a:r>
              <a:rPr lang="en-IE" err="1">
                <a:solidFill>
                  <a:srgbClr val="FF0000"/>
                </a:solidFill>
                <a:latin typeface="Times New Roman (Headings)"/>
              </a:rPr>
              <a:t>Cấu</a:t>
            </a:r>
            <a:r>
              <a:rPr lang="en-IE">
                <a:solidFill>
                  <a:srgbClr val="FF0000"/>
                </a:solidFill>
                <a:latin typeface="Times New Roman (Headings)"/>
              </a:rPr>
              <a:t> </a:t>
            </a:r>
            <a:r>
              <a:rPr lang="en-IE" err="1">
                <a:solidFill>
                  <a:srgbClr val="FF0000"/>
                </a:solidFill>
                <a:latin typeface="Times New Roman (Headings)"/>
              </a:rPr>
              <a:t>trúc</a:t>
            </a:r>
            <a:r>
              <a:rPr lang="en-IE">
                <a:solidFill>
                  <a:srgbClr val="FF0000"/>
                </a:solidFill>
                <a:latin typeface="Times New Roman (Headings)"/>
              </a:rPr>
              <a:t> </a:t>
            </a:r>
            <a:r>
              <a:rPr lang="en-US" err="1">
                <a:solidFill>
                  <a:srgbClr val="FF0000"/>
                </a:solidFill>
                <a:latin typeface="Times New Roman (Headings)"/>
              </a:rPr>
              <a:t>vòng</a:t>
            </a:r>
            <a:r>
              <a:rPr lang="en-US">
                <a:solidFill>
                  <a:srgbClr val="FF0000"/>
                </a:solidFill>
                <a:latin typeface="Times New Roman (Headings)"/>
              </a:rPr>
              <a:t> </a:t>
            </a:r>
            <a:r>
              <a:rPr lang="en-US" err="1">
                <a:solidFill>
                  <a:srgbClr val="FF0000"/>
                </a:solidFill>
                <a:latin typeface="Times New Roman (Headings)"/>
              </a:rPr>
              <a:t>lặp</a:t>
            </a:r>
            <a:r>
              <a:rPr lang="en-US">
                <a:solidFill>
                  <a:srgbClr val="FF0000"/>
                </a:solidFill>
                <a:latin typeface="Times New Roman (Headings)"/>
              </a:rPr>
              <a:t> for</a:t>
            </a:r>
            <a:endParaRPr lang="en-GB">
              <a:solidFill>
                <a:srgbClr val="FF000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19200" y="284607"/>
            <a:ext cx="7772400" cy="553998"/>
          </a:xfrm>
        </p:spPr>
        <p:txBody>
          <a:bodyPr/>
          <a:lstStyle/>
          <a:p>
            <a:pPr marL="0" indent="0">
              <a:defRPr/>
            </a:pPr>
            <a:r>
              <a:rPr lang="en-US" sz="3600" b="1" i="1">
                <a:solidFill>
                  <a:srgbClr val="FF0000"/>
                </a:solidFill>
                <a:latin typeface="Times New Roman" pitchFamily="18" charset="0"/>
                <a:cs typeface="Times New Roman" pitchFamily="18" charset="0"/>
              </a:rPr>
              <a:t>4. </a:t>
            </a:r>
            <a:r>
              <a:rPr lang="vi-VN" sz="3600" b="1" i="1">
                <a:solidFill>
                  <a:srgbClr val="FF0000"/>
                </a:solidFill>
                <a:latin typeface="Times New Roman" pitchFamily="18" charset="0"/>
                <a:cs typeface="Times New Roman" pitchFamily="18" charset="0"/>
              </a:rPr>
              <a:t>Cấu trúc </a:t>
            </a:r>
            <a:r>
              <a:rPr lang="en-US" sz="3600" b="1" i="1" err="1">
                <a:solidFill>
                  <a:srgbClr val="FF0000"/>
                </a:solidFill>
                <a:latin typeface="Times New Roman" pitchFamily="18" charset="0"/>
                <a:cs typeface="Times New Roman" pitchFamily="18" charset="0"/>
              </a:rPr>
              <a:t>vòng</a:t>
            </a:r>
            <a:r>
              <a:rPr lang="en-US" sz="3600" b="1" i="1">
                <a:solidFill>
                  <a:srgbClr val="FF0000"/>
                </a:solidFill>
                <a:latin typeface="Times New Roman" pitchFamily="18" charset="0"/>
                <a:cs typeface="Times New Roman" pitchFamily="18" charset="0"/>
              </a:rPr>
              <a:t> </a:t>
            </a:r>
            <a:r>
              <a:rPr lang="en-US" sz="3600" b="1" i="1" err="1">
                <a:solidFill>
                  <a:srgbClr val="FF0000"/>
                </a:solidFill>
                <a:latin typeface="Times New Roman" pitchFamily="18" charset="0"/>
                <a:cs typeface="Times New Roman" pitchFamily="18" charset="0"/>
              </a:rPr>
              <a:t>lặp</a:t>
            </a:r>
            <a:r>
              <a:rPr lang="en-US" sz="3600" b="1" i="1">
                <a:solidFill>
                  <a:srgbClr val="FF0000"/>
                </a:solidFill>
                <a:latin typeface="Times New Roman" pitchFamily="18" charset="0"/>
                <a:cs typeface="Times New Roman" pitchFamily="18" charset="0"/>
              </a:rPr>
              <a:t> for (1)</a:t>
            </a:r>
          </a:p>
        </p:txBody>
      </p:sp>
      <p:sp>
        <p:nvSpPr>
          <p:cNvPr id="30723" name="Rectangle 3"/>
          <p:cNvSpPr>
            <a:spLocks noGrp="1" noChangeArrowheads="1"/>
          </p:cNvSpPr>
          <p:nvPr>
            <p:ph type="body" idx="1"/>
          </p:nvPr>
        </p:nvSpPr>
        <p:spPr>
          <a:xfrm>
            <a:off x="152400" y="990600"/>
            <a:ext cx="8839200" cy="5170646"/>
          </a:xfrm>
        </p:spPr>
        <p:txBody>
          <a:bodyPr/>
          <a:lstStyle/>
          <a:p>
            <a:pPr marL="0" indent="0">
              <a:buFontTx/>
              <a:buNone/>
              <a:defRPr/>
            </a:pPr>
            <a:r>
              <a:rPr lang="en-US" sz="2800" i="1">
                <a:solidFill>
                  <a:srgbClr val="002060"/>
                </a:solidFill>
                <a:latin typeface="Times New Roman" pitchFamily="18" charset="0"/>
                <a:cs typeface="Times New Roman" pitchFamily="18" charset="0"/>
              </a:rPr>
              <a:t>Ví </a:t>
            </a:r>
            <a:r>
              <a:rPr lang="en-US" sz="2800" i="1" err="1">
                <a:solidFill>
                  <a:srgbClr val="002060"/>
                </a:solidFill>
                <a:latin typeface="Times New Roman" pitchFamily="18" charset="0"/>
                <a:cs typeface="Times New Roman" pitchFamily="18" charset="0"/>
              </a:rPr>
              <a:t>dụ</a:t>
            </a:r>
            <a:r>
              <a:rPr lang="en-US" sz="2800" i="1">
                <a:solidFill>
                  <a:srgbClr val="002060"/>
                </a:solidFill>
                <a:latin typeface="Times New Roman" pitchFamily="18" charset="0"/>
                <a:cs typeface="Times New Roman" pitchFamily="18" charset="0"/>
              </a:rPr>
              <a:t> 4</a:t>
            </a:r>
            <a:r>
              <a:rPr lang="en-US" sz="2800">
                <a:solidFill>
                  <a:srgbClr val="002060"/>
                </a:solidFill>
                <a:latin typeface="Times New Roman" pitchFamily="18" charset="0"/>
                <a:cs typeface="Times New Roman" pitchFamily="18" charset="0"/>
              </a:rPr>
              <a:t>:</a:t>
            </a:r>
          </a:p>
          <a:p>
            <a:pPr>
              <a:defRPr/>
            </a:pPr>
            <a:r>
              <a:rPr lang="en-US" sz="2800">
                <a:solidFill>
                  <a:srgbClr val="002060"/>
                </a:solidFill>
                <a:latin typeface="Times New Roman" pitchFamily="18" charset="0"/>
                <a:cs typeface="Times New Roman" pitchFamily="18" charset="0"/>
              </a:rPr>
              <a:t>           #!/bin/bash</a:t>
            </a:r>
          </a:p>
          <a:p>
            <a:pPr marL="984250" indent="0">
              <a:buFontTx/>
              <a:buNone/>
              <a:defRPr/>
            </a:pPr>
            <a:r>
              <a:rPr lang="en-US" sz="2800">
                <a:solidFill>
                  <a:srgbClr val="002060"/>
                </a:solidFill>
                <a:latin typeface="Times New Roman" pitchFamily="18" charset="0"/>
                <a:cs typeface="Times New Roman" pitchFamily="18" charset="0"/>
              </a:rPr>
              <a:t>i=1</a:t>
            </a:r>
          </a:p>
          <a:p>
            <a:pPr marL="984250" indent="0">
              <a:buFontTx/>
              <a:buNone/>
              <a:defRPr/>
            </a:pPr>
            <a:r>
              <a:rPr lang="en-US" sz="2800">
                <a:solidFill>
                  <a:srgbClr val="FF0000"/>
                </a:solidFill>
                <a:latin typeface="Times New Roman" pitchFamily="18" charset="0"/>
                <a:cs typeface="Times New Roman" pitchFamily="18" charset="0"/>
              </a:rPr>
              <a:t>for</a:t>
            </a:r>
            <a:r>
              <a:rPr lang="en-US" sz="2800">
                <a:solidFill>
                  <a:srgbClr val="002060"/>
                </a:solidFill>
                <a:latin typeface="Times New Roman" pitchFamily="18" charset="0"/>
                <a:cs typeface="Times New Roman" pitchFamily="18" charset="0"/>
              </a:rPr>
              <a:t> day </a:t>
            </a:r>
            <a:r>
              <a:rPr lang="en-US" sz="2800">
                <a:solidFill>
                  <a:srgbClr val="FF0000"/>
                </a:solidFill>
                <a:latin typeface="Times New Roman" pitchFamily="18" charset="0"/>
                <a:cs typeface="Times New Roman" pitchFamily="18" charset="0"/>
              </a:rPr>
              <a:t>in</a:t>
            </a:r>
            <a:r>
              <a:rPr lang="en-US" sz="2800">
                <a:solidFill>
                  <a:srgbClr val="002060"/>
                </a:solidFill>
                <a:latin typeface="Times New Roman" pitchFamily="18" charset="0"/>
                <a:cs typeface="Times New Roman" pitchFamily="18" charset="0"/>
              </a:rPr>
              <a:t> Mon Tue Wed Thu Fri</a:t>
            </a:r>
          </a:p>
          <a:p>
            <a:pPr marL="984250" indent="0">
              <a:buFontTx/>
              <a:buNone/>
              <a:defRPr/>
            </a:pPr>
            <a:r>
              <a:rPr lang="en-US" sz="2800">
                <a:solidFill>
                  <a:srgbClr val="FF0000"/>
                </a:solidFill>
                <a:latin typeface="Times New Roman" pitchFamily="18" charset="0"/>
                <a:cs typeface="Times New Roman" pitchFamily="18" charset="0"/>
              </a:rPr>
              <a:t>do</a:t>
            </a:r>
            <a:r>
              <a:rPr lang="en-US" sz="2800">
                <a:solidFill>
                  <a:srgbClr val="002060"/>
                </a:solidFill>
                <a:latin typeface="Times New Roman" pitchFamily="18" charset="0"/>
                <a:cs typeface="Times New Roman" pitchFamily="18" charset="0"/>
              </a:rPr>
              <a:t> </a:t>
            </a:r>
          </a:p>
          <a:p>
            <a:pPr marL="984250" indent="0">
              <a:buFontTx/>
              <a:buNone/>
              <a:defRPr/>
            </a:pPr>
            <a:r>
              <a:rPr lang="en-US" sz="2800">
                <a:solidFill>
                  <a:srgbClr val="002060"/>
                </a:solidFill>
                <a:latin typeface="Times New Roman" pitchFamily="18" charset="0"/>
                <a:cs typeface="Times New Roman" pitchFamily="18" charset="0"/>
              </a:rPr>
              <a:t>	echo "Weekday $((i++)) : $day " </a:t>
            </a:r>
          </a:p>
          <a:p>
            <a:pPr marL="984250" indent="0">
              <a:buFontTx/>
              <a:buNone/>
              <a:defRPr/>
            </a:pPr>
            <a:r>
              <a:rPr lang="en-US" sz="2800">
                <a:solidFill>
                  <a:srgbClr val="FF0000"/>
                </a:solidFill>
                <a:latin typeface="Times New Roman" pitchFamily="18" charset="0"/>
                <a:cs typeface="Times New Roman" pitchFamily="18" charset="0"/>
              </a:rPr>
              <a:t>done</a:t>
            </a:r>
            <a:r>
              <a:rPr lang="en-US" sz="2800">
                <a:solidFill>
                  <a:srgbClr val="002060"/>
                </a:solidFill>
                <a:latin typeface="Times New Roman" pitchFamily="18" charset="0"/>
                <a:cs typeface="Times New Roman" pitchFamily="18" charset="0"/>
              </a:rPr>
              <a:t> </a:t>
            </a:r>
          </a:p>
          <a:p>
            <a:pPr marL="984250" indent="0">
              <a:buFontTx/>
              <a:buNone/>
              <a:defRPr/>
            </a:pPr>
            <a:endParaRPr lang="en-US" sz="2000">
              <a:solidFill>
                <a:srgbClr val="002060"/>
              </a:solidFill>
              <a:latin typeface="Times New Roman" pitchFamily="18" charset="0"/>
              <a:cs typeface="Times New Roman" pitchFamily="18" charset="0"/>
            </a:endParaRPr>
          </a:p>
          <a:p>
            <a:pPr marL="984250" indent="0">
              <a:buFontTx/>
              <a:buNone/>
              <a:defRPr/>
            </a:pPr>
            <a:r>
              <a:rPr lang="en-US" sz="2000">
                <a:solidFill>
                  <a:srgbClr val="002060"/>
                </a:solidFill>
                <a:latin typeface="Times New Roman" pitchFamily="18" charset="0"/>
                <a:cs typeface="Times New Roman" pitchFamily="18" charset="0"/>
              </a:rPr>
              <a:t>$ ./vd4.sh</a:t>
            </a:r>
          </a:p>
          <a:p>
            <a:pPr marL="984250" indent="0">
              <a:buFontTx/>
              <a:buNone/>
              <a:defRPr/>
            </a:pPr>
            <a:r>
              <a:rPr lang="en-US" sz="2000">
                <a:solidFill>
                  <a:srgbClr val="002060"/>
                </a:solidFill>
                <a:latin typeface="Times New Roman" pitchFamily="18" charset="0"/>
                <a:cs typeface="Times New Roman" pitchFamily="18" charset="0"/>
              </a:rPr>
              <a:t>Weekday 1 : Mon</a:t>
            </a:r>
          </a:p>
          <a:p>
            <a:pPr marL="984250" indent="0">
              <a:buFontTx/>
              <a:buNone/>
              <a:defRPr/>
            </a:pPr>
            <a:r>
              <a:rPr lang="en-US" sz="2000">
                <a:solidFill>
                  <a:srgbClr val="002060"/>
                </a:solidFill>
                <a:latin typeface="Times New Roman" pitchFamily="18" charset="0"/>
                <a:cs typeface="Times New Roman" pitchFamily="18" charset="0"/>
              </a:rPr>
              <a:t>Weekday 2 : Tue</a:t>
            </a:r>
          </a:p>
          <a:p>
            <a:pPr marL="984250" indent="0">
              <a:buFontTx/>
              <a:buNone/>
              <a:defRPr/>
            </a:pPr>
            <a:r>
              <a:rPr lang="en-US" sz="2000">
                <a:solidFill>
                  <a:srgbClr val="002060"/>
                </a:solidFill>
                <a:latin typeface="Times New Roman" pitchFamily="18" charset="0"/>
                <a:cs typeface="Times New Roman" pitchFamily="18" charset="0"/>
              </a:rPr>
              <a:t>Weekday 3 : Wed</a:t>
            </a:r>
          </a:p>
          <a:p>
            <a:pPr marL="984250" indent="0">
              <a:buFontTx/>
              <a:buNone/>
              <a:defRPr/>
            </a:pPr>
            <a:r>
              <a:rPr lang="en-US" sz="2000">
                <a:solidFill>
                  <a:srgbClr val="002060"/>
                </a:solidFill>
                <a:latin typeface="Times New Roman" pitchFamily="18" charset="0"/>
                <a:cs typeface="Times New Roman" pitchFamily="18" charset="0"/>
              </a:rPr>
              <a:t>Weekday 4 : Thu</a:t>
            </a:r>
          </a:p>
          <a:p>
            <a:pPr marL="984250" indent="0">
              <a:buFontTx/>
              <a:buNone/>
              <a:defRPr/>
            </a:pPr>
            <a:r>
              <a:rPr lang="en-US" sz="2000">
                <a:solidFill>
                  <a:srgbClr val="002060"/>
                </a:solidFill>
                <a:latin typeface="Times New Roman" pitchFamily="18" charset="0"/>
                <a:cs typeface="Times New Roman" pitchFamily="18" charset="0"/>
              </a:rPr>
              <a:t>Weekday 5 : Fri					</a:t>
            </a:r>
            <a:endParaRPr lang="en-US" sz="16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52400" y="990600"/>
            <a:ext cx="8839200" cy="1969770"/>
          </a:xfrm>
        </p:spPr>
        <p:txBody>
          <a:bodyPr/>
          <a:lstStyle/>
          <a:p>
            <a:r>
              <a:rPr lang="en-US" sz="3200" b="1" i="1" err="1">
                <a:solidFill>
                  <a:srgbClr val="FF0000"/>
                </a:solidFill>
                <a:latin typeface="Times New Roman" pitchFamily="18" charset="0"/>
                <a:cs typeface="Times New Roman" pitchFamily="18" charset="0"/>
              </a:rPr>
              <a:t>Ví</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dụ</a:t>
            </a:r>
            <a:r>
              <a:rPr lang="en-US" sz="3200" b="1" i="1">
                <a:solidFill>
                  <a:srgbClr val="FF0000"/>
                </a:solidFill>
                <a:latin typeface="Times New Roman" pitchFamily="18" charset="0"/>
                <a:cs typeface="Times New Roman" pitchFamily="18" charset="0"/>
              </a:rPr>
              <a:t> 7: Nhập vào số tự nhiên N từ bàn phím. Viết </a:t>
            </a:r>
            <a:r>
              <a:rPr lang="en-US" sz="3200" b="1" i="1" err="1">
                <a:solidFill>
                  <a:srgbClr val="FF0000"/>
                </a:solidFill>
                <a:latin typeface="Times New Roman" pitchFamily="18" charset="0"/>
                <a:cs typeface="Times New Roman" pitchFamily="18" charset="0"/>
              </a:rPr>
              <a:t>ch</a:t>
            </a:r>
            <a:r>
              <a:rPr lang="vi-VN" sz="3200" b="1" i="1">
                <a:solidFill>
                  <a:srgbClr val="FF0000"/>
                </a:solidFill>
                <a:latin typeface="Times New Roman" pitchFamily="18" charset="0"/>
                <a:cs typeface="Times New Roman" pitchFamily="18" charset="0"/>
              </a:rPr>
              <a:t>ươ</a:t>
            </a:r>
            <a:r>
              <a:rPr lang="en-US" sz="3200" b="1" i="1" err="1">
                <a:solidFill>
                  <a:srgbClr val="FF0000"/>
                </a:solidFill>
                <a:latin typeface="Times New Roman" pitchFamily="18" charset="0"/>
                <a:cs typeface="Times New Roman" pitchFamily="18" charset="0"/>
              </a:rPr>
              <a:t>ng</a:t>
            </a:r>
            <a:r>
              <a:rPr lang="en-US" sz="3200" b="1" i="1">
                <a:solidFill>
                  <a:srgbClr val="FF0000"/>
                </a:solidFill>
                <a:latin typeface="Times New Roman" pitchFamily="18" charset="0"/>
                <a:cs typeface="Times New Roman" pitchFamily="18" charset="0"/>
              </a:rPr>
              <a:t> trình in dãy các số từ 1 đến N và tính </a:t>
            </a:r>
            <a:r>
              <a:rPr lang="en-US" sz="3200" b="1" i="1" err="1">
                <a:solidFill>
                  <a:srgbClr val="FF0000"/>
                </a:solidFill>
                <a:latin typeface="Times New Roman" pitchFamily="18" charset="0"/>
                <a:cs typeface="Times New Roman" pitchFamily="18" charset="0"/>
              </a:rPr>
              <a:t>tổng</a:t>
            </a:r>
            <a:r>
              <a:rPr lang="en-US" sz="3200" b="1" i="1">
                <a:solidFill>
                  <a:srgbClr val="FF0000"/>
                </a:solidFill>
                <a:latin typeface="Times New Roman" pitchFamily="18" charset="0"/>
                <a:cs typeface="Times New Roman" pitchFamily="18" charset="0"/>
              </a:rPr>
              <a:t> các số từ 1 đến N</a:t>
            </a:r>
          </a:p>
          <a:p>
            <a:endParaRPr lang="en-US" sz="3200" b="1" i="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96"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8189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52400" y="990600"/>
            <a:ext cx="8839200" cy="4985980"/>
          </a:xfrm>
        </p:spPr>
        <p:txBody>
          <a:bodyPr/>
          <a:lstStyle/>
          <a:p>
            <a:r>
              <a:rPr lang="en-US" sz="2000" b="1" i="1" err="1">
                <a:solidFill>
                  <a:srgbClr val="FF0000"/>
                </a:solidFill>
                <a:latin typeface="Times New Roman" pitchFamily="18" charset="0"/>
                <a:cs typeface="Times New Roman" pitchFamily="18" charset="0"/>
              </a:rPr>
              <a:t>Ví</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dụ</a:t>
            </a:r>
            <a:r>
              <a:rPr lang="en-US" sz="2000" b="1" i="1">
                <a:solidFill>
                  <a:srgbClr val="FF0000"/>
                </a:solidFill>
                <a:latin typeface="Times New Roman" pitchFamily="18" charset="0"/>
                <a:cs typeface="Times New Roman" pitchFamily="18" charset="0"/>
              </a:rPr>
              <a:t> 7: Nhập vào số tự nhiên N từ bàn phím. Viết </a:t>
            </a:r>
            <a:r>
              <a:rPr lang="en-US" sz="2000" b="1" i="1" err="1">
                <a:solidFill>
                  <a:srgbClr val="FF0000"/>
                </a:solidFill>
                <a:latin typeface="Times New Roman" pitchFamily="18" charset="0"/>
                <a:cs typeface="Times New Roman" pitchFamily="18" charset="0"/>
              </a:rPr>
              <a:t>ch</a:t>
            </a:r>
            <a:r>
              <a:rPr lang="vi-VN" sz="2000" b="1" i="1">
                <a:solidFill>
                  <a:srgbClr val="FF0000"/>
                </a:solidFill>
                <a:latin typeface="Times New Roman" pitchFamily="18" charset="0"/>
                <a:cs typeface="Times New Roman" pitchFamily="18" charset="0"/>
              </a:rPr>
              <a:t>ươ</a:t>
            </a:r>
            <a:r>
              <a:rPr lang="en-US" sz="2000" b="1" i="1" err="1">
                <a:solidFill>
                  <a:srgbClr val="FF0000"/>
                </a:solidFill>
                <a:latin typeface="Times New Roman" pitchFamily="18" charset="0"/>
                <a:cs typeface="Times New Roman" pitchFamily="18" charset="0"/>
              </a:rPr>
              <a:t>ng</a:t>
            </a:r>
            <a:r>
              <a:rPr lang="en-US" sz="2000" b="1" i="1">
                <a:solidFill>
                  <a:srgbClr val="FF0000"/>
                </a:solidFill>
                <a:latin typeface="Times New Roman" pitchFamily="18" charset="0"/>
                <a:cs typeface="Times New Roman" pitchFamily="18" charset="0"/>
              </a:rPr>
              <a:t> trình in dãy các số từ 1 đến N và tính </a:t>
            </a:r>
            <a:r>
              <a:rPr lang="en-US" sz="2000" b="1" i="1" err="1">
                <a:solidFill>
                  <a:srgbClr val="FF0000"/>
                </a:solidFill>
                <a:latin typeface="Times New Roman" pitchFamily="18" charset="0"/>
                <a:cs typeface="Times New Roman" pitchFamily="18" charset="0"/>
              </a:rPr>
              <a:t>tổng</a:t>
            </a:r>
            <a:r>
              <a:rPr lang="en-US" sz="2000" b="1" i="1">
                <a:solidFill>
                  <a:srgbClr val="FF0000"/>
                </a:solidFill>
                <a:latin typeface="Times New Roman" pitchFamily="18" charset="0"/>
                <a:cs typeface="Times New Roman" pitchFamily="18" charset="0"/>
              </a:rPr>
              <a:t> các số từ 1 đến N</a:t>
            </a:r>
          </a:p>
          <a:p>
            <a:endParaRPr lang="en-US" sz="2000" b="1" i="1">
              <a:solidFill>
                <a:srgbClr val="FF0000"/>
              </a:solidFill>
              <a:latin typeface="Times New Roman" pitchFamily="18" charset="0"/>
              <a:cs typeface="Times New Roman" pitchFamily="18" charset="0"/>
            </a:endParaRPr>
          </a:p>
          <a:p>
            <a:r>
              <a:rPr lang="en-US" sz="2400">
                <a:solidFill>
                  <a:srgbClr val="002060"/>
                </a:solidFill>
                <a:latin typeface="Times New Roman" pitchFamily="18" charset="0"/>
                <a:cs typeface="Times New Roman" pitchFamily="18" charset="0"/>
              </a:rPr>
              <a:t>#!/bin/bash</a:t>
            </a:r>
          </a:p>
          <a:p>
            <a:r>
              <a:rPr lang="en-US" sz="2400">
                <a:solidFill>
                  <a:srgbClr val="002060"/>
                </a:solidFill>
                <a:latin typeface="Times New Roman" pitchFamily="18" charset="0"/>
                <a:cs typeface="Times New Roman" pitchFamily="18" charset="0"/>
              </a:rPr>
              <a:t>tong=0</a:t>
            </a:r>
          </a:p>
          <a:p>
            <a:r>
              <a:rPr lang="en-US" sz="2400">
                <a:solidFill>
                  <a:srgbClr val="002060"/>
                </a:solidFill>
                <a:latin typeface="Times New Roman" pitchFamily="18" charset="0"/>
                <a:cs typeface="Times New Roman" pitchFamily="18" charset="0"/>
              </a:rPr>
              <a:t>echo " Nhap so tu nhien N: "</a:t>
            </a:r>
          </a:p>
          <a:p>
            <a:r>
              <a:rPr lang="en-US" sz="2400">
                <a:solidFill>
                  <a:srgbClr val="002060"/>
                </a:solidFill>
                <a:latin typeface="Times New Roman" pitchFamily="18" charset="0"/>
                <a:cs typeface="Times New Roman" pitchFamily="18" charset="0"/>
              </a:rPr>
              <a:t>read n</a:t>
            </a:r>
          </a:p>
          <a:p>
            <a:r>
              <a:rPr lang="en-US" sz="2400">
                <a:solidFill>
                  <a:srgbClr val="002060"/>
                </a:solidFill>
                <a:latin typeface="Times New Roman" pitchFamily="18" charset="0"/>
                <a:cs typeface="Times New Roman" pitchFamily="18" charset="0"/>
              </a:rPr>
              <a:t>for ((i=1;i&lt;=$n;i++)) </a:t>
            </a:r>
          </a:p>
          <a:p>
            <a:r>
              <a:rPr lang="en-US" sz="2400">
                <a:solidFill>
                  <a:srgbClr val="002060"/>
                </a:solidFill>
                <a:latin typeface="Times New Roman" pitchFamily="18" charset="0"/>
                <a:cs typeface="Times New Roman" pitchFamily="18" charset="0"/>
              </a:rPr>
              <a:t>do</a:t>
            </a:r>
          </a:p>
          <a:p>
            <a:r>
              <a:rPr lang="en-US" sz="2400">
                <a:solidFill>
                  <a:srgbClr val="002060"/>
                </a:solidFill>
                <a:latin typeface="Times New Roman" pitchFamily="18" charset="0"/>
                <a:cs typeface="Times New Roman" pitchFamily="18" charset="0"/>
              </a:rPr>
              <a:t>   echo –n "Cac so tu 1 den N la: " $i</a:t>
            </a:r>
          </a:p>
          <a:p>
            <a:r>
              <a:rPr lang="en-US" sz="2400">
                <a:solidFill>
                  <a:srgbClr val="002060"/>
                </a:solidFill>
                <a:latin typeface="Times New Roman" pitchFamily="18" charset="0"/>
                <a:cs typeface="Times New Roman" pitchFamily="18" charset="0"/>
              </a:rPr>
              <a:t>    tong=$(($tong + $i))</a:t>
            </a:r>
          </a:p>
          <a:p>
            <a:r>
              <a:rPr lang="en-US" sz="2400">
                <a:solidFill>
                  <a:srgbClr val="002060"/>
                </a:solidFill>
                <a:latin typeface="Times New Roman" pitchFamily="18" charset="0"/>
                <a:cs typeface="Times New Roman" pitchFamily="18" charset="0"/>
              </a:rPr>
              <a:t>done</a:t>
            </a:r>
          </a:p>
          <a:p>
            <a:r>
              <a:rPr lang="en-US" sz="2400">
                <a:solidFill>
                  <a:srgbClr val="002060"/>
                </a:solidFill>
                <a:latin typeface="Times New Roman" pitchFamily="18" charset="0"/>
                <a:cs typeface="Times New Roman" pitchFamily="18" charset="0"/>
              </a:rPr>
              <a:t>    echo " Tong cac tu 1 den N la: " $tong</a:t>
            </a:r>
          </a:p>
          <a:p>
            <a:r>
              <a:rPr lang="en-US" sz="2400">
                <a:solidFill>
                  <a:srgbClr val="002060"/>
                </a:solidFill>
                <a:latin typeface="Times New Roman" pitchFamily="18" charset="0"/>
                <a:cs typeface="Times New Roman" pitchFamily="18" charset="0"/>
              </a:rPr>
              <a:t>exit 0</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96"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9759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52400" y="990600"/>
            <a:ext cx="8839200" cy="2462213"/>
          </a:xfrm>
        </p:spPr>
        <p:txBody>
          <a:bodyPr/>
          <a:lstStyle/>
          <a:p>
            <a:r>
              <a:rPr lang="en-US" sz="3200" b="1" i="1" err="1">
                <a:solidFill>
                  <a:srgbClr val="002060"/>
                </a:solidFill>
                <a:latin typeface="Times New Roman" pitchFamily="18" charset="0"/>
                <a:cs typeface="Times New Roman" pitchFamily="18" charset="0"/>
              </a:rPr>
              <a:t>Ví</a:t>
            </a:r>
            <a:r>
              <a:rPr lang="en-US" sz="3200" b="1" i="1">
                <a:solidFill>
                  <a:srgbClr val="002060"/>
                </a:solidFill>
                <a:latin typeface="Times New Roman" pitchFamily="18" charset="0"/>
                <a:cs typeface="Times New Roman" pitchFamily="18" charset="0"/>
              </a:rPr>
              <a:t> </a:t>
            </a:r>
            <a:r>
              <a:rPr lang="en-US" sz="3200" b="1" i="1" err="1">
                <a:solidFill>
                  <a:srgbClr val="002060"/>
                </a:solidFill>
                <a:latin typeface="Times New Roman" pitchFamily="18" charset="0"/>
                <a:cs typeface="Times New Roman" pitchFamily="18" charset="0"/>
              </a:rPr>
              <a:t>dụ</a:t>
            </a:r>
            <a:r>
              <a:rPr lang="en-US" sz="3200" b="1" i="1">
                <a:solidFill>
                  <a:srgbClr val="002060"/>
                </a:solidFill>
                <a:latin typeface="Times New Roman" pitchFamily="18" charset="0"/>
                <a:cs typeface="Times New Roman" pitchFamily="18" charset="0"/>
              </a:rPr>
              <a:t> 8: Nhập vào số tự nhiên N từ bàn phím. Viết </a:t>
            </a:r>
            <a:r>
              <a:rPr lang="en-US" sz="3200" b="1" i="1" err="1">
                <a:solidFill>
                  <a:srgbClr val="002060"/>
                </a:solidFill>
                <a:latin typeface="Times New Roman" pitchFamily="18" charset="0"/>
                <a:cs typeface="Times New Roman" pitchFamily="18" charset="0"/>
              </a:rPr>
              <a:t>ch</a:t>
            </a:r>
            <a:r>
              <a:rPr lang="vi-VN" sz="3200" b="1" i="1">
                <a:solidFill>
                  <a:srgbClr val="002060"/>
                </a:solidFill>
                <a:latin typeface="Times New Roman" pitchFamily="18" charset="0"/>
                <a:cs typeface="Times New Roman" pitchFamily="18" charset="0"/>
              </a:rPr>
              <a:t>ươ</a:t>
            </a:r>
            <a:r>
              <a:rPr lang="en-US" sz="3200" b="1" i="1" err="1">
                <a:solidFill>
                  <a:srgbClr val="002060"/>
                </a:solidFill>
                <a:latin typeface="Times New Roman" pitchFamily="18" charset="0"/>
                <a:cs typeface="Times New Roman" pitchFamily="18" charset="0"/>
              </a:rPr>
              <a:t>ng</a:t>
            </a:r>
            <a:r>
              <a:rPr lang="en-US" sz="3200" b="1" i="1">
                <a:solidFill>
                  <a:srgbClr val="002060"/>
                </a:solidFill>
                <a:latin typeface="Times New Roman" pitchFamily="18" charset="0"/>
                <a:cs typeface="Times New Roman" pitchFamily="18" charset="0"/>
              </a:rPr>
              <a:t> trình tính tổng số chẵn và chia hết cho 3</a:t>
            </a:r>
          </a:p>
          <a:p>
            <a:endParaRPr lang="en-US" sz="3200" b="1" i="1">
              <a:solidFill>
                <a:srgbClr val="FF0000"/>
              </a:solidFill>
              <a:latin typeface="Times New Roman" pitchFamily="18" charset="0"/>
              <a:cs typeface="Times New Roman" pitchFamily="18" charset="0"/>
            </a:endParaRPr>
          </a:p>
          <a:p>
            <a:r>
              <a:rPr lang="en-US" sz="3200" b="1" i="1">
                <a:solidFill>
                  <a:srgbClr val="FF0000"/>
                </a:solidFill>
                <a:latin typeface="Times New Roman" pitchFamily="18" charset="0"/>
                <a:cs typeface="Times New Roman" pitchFamily="18" charset="0"/>
                <a:sym typeface="Wingdings" panose="05000000000000000000" pitchFamily="2" charset="2"/>
              </a:rPr>
              <a:t> nhập n=20 kết quả là: 6+12+18=36</a:t>
            </a:r>
            <a:endParaRPr lang="en-US" sz="3200" b="1" i="1">
              <a:solidFill>
                <a:srgbClr val="FF0000"/>
              </a:solidFill>
              <a:latin typeface="Times New Roman" pitchFamily="18" charset="0"/>
              <a:cs typeface="Times New Roman" pitchFamily="18" charset="0"/>
            </a:endParaRPr>
          </a:p>
          <a:p>
            <a:endParaRPr lang="en-US" sz="3200" b="1" i="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96"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535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52400" y="990600"/>
            <a:ext cx="8839200" cy="5232202"/>
          </a:xfrm>
        </p:spPr>
        <p:txBody>
          <a:bodyPr/>
          <a:lstStyle/>
          <a:p>
            <a:pPr marL="0" indent="0">
              <a:buFontTx/>
              <a:buNone/>
            </a:pPr>
            <a:r>
              <a:rPr lang="en-US" sz="2000" b="1" i="1" err="1">
                <a:solidFill>
                  <a:srgbClr val="FF0000"/>
                </a:solidFill>
                <a:latin typeface="Times New Roman" pitchFamily="18" charset="0"/>
                <a:cs typeface="Times New Roman" pitchFamily="18" charset="0"/>
              </a:rPr>
              <a:t>Ví</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dụ</a:t>
            </a:r>
            <a:r>
              <a:rPr lang="en-US" sz="2000" b="1" i="1">
                <a:solidFill>
                  <a:srgbClr val="FF0000"/>
                </a:solidFill>
                <a:latin typeface="Times New Roman" pitchFamily="18" charset="0"/>
                <a:cs typeface="Times New Roman" pitchFamily="18" charset="0"/>
              </a:rPr>
              <a:t> 7: </a:t>
            </a:r>
            <a:r>
              <a:rPr lang="en-US" sz="2000" b="1" i="1" err="1">
                <a:solidFill>
                  <a:srgbClr val="FF0000"/>
                </a:solidFill>
                <a:latin typeface="Times New Roman" pitchFamily="18" charset="0"/>
                <a:cs typeface="Times New Roman" pitchFamily="18" charset="0"/>
              </a:rPr>
              <a:t>Viết</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ch</a:t>
            </a:r>
            <a:r>
              <a:rPr lang="vi-VN" sz="2000" b="1" i="1">
                <a:solidFill>
                  <a:srgbClr val="FF0000"/>
                </a:solidFill>
                <a:latin typeface="Times New Roman" pitchFamily="18" charset="0"/>
                <a:cs typeface="Times New Roman" pitchFamily="18" charset="0"/>
              </a:rPr>
              <a:t>ươ</a:t>
            </a:r>
            <a:r>
              <a:rPr lang="en-US" sz="2000" b="1" i="1" err="1">
                <a:solidFill>
                  <a:srgbClr val="FF0000"/>
                </a:solidFill>
                <a:latin typeface="Times New Roman" pitchFamily="18" charset="0"/>
                <a:cs typeface="Times New Roman" pitchFamily="18" charset="0"/>
              </a:rPr>
              <a:t>ng</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trình</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tính</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tổng</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số</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chẵn</a:t>
            </a:r>
            <a:r>
              <a:rPr lang="en-US" sz="2000" b="1" i="1">
                <a:solidFill>
                  <a:srgbClr val="FF0000"/>
                </a:solidFill>
                <a:latin typeface="Times New Roman" pitchFamily="18" charset="0"/>
                <a:cs typeface="Times New Roman" pitchFamily="18" charset="0"/>
              </a:rPr>
              <a:t> chia </a:t>
            </a:r>
            <a:r>
              <a:rPr lang="en-US" sz="2000" b="1" i="1" err="1">
                <a:solidFill>
                  <a:srgbClr val="FF0000"/>
                </a:solidFill>
                <a:latin typeface="Times New Roman" pitchFamily="18" charset="0"/>
                <a:cs typeface="Times New Roman" pitchFamily="18" charset="0"/>
              </a:rPr>
              <a:t>hết</a:t>
            </a:r>
            <a:r>
              <a:rPr lang="en-US" sz="2000" b="1" i="1">
                <a:solidFill>
                  <a:srgbClr val="FF0000"/>
                </a:solidFill>
                <a:latin typeface="Times New Roman" pitchFamily="18" charset="0"/>
                <a:cs typeface="Times New Roman" pitchFamily="18" charset="0"/>
              </a:rPr>
              <a:t> </a:t>
            </a:r>
            <a:r>
              <a:rPr lang="en-US" sz="2000" b="1" i="1" err="1">
                <a:solidFill>
                  <a:srgbClr val="FF0000"/>
                </a:solidFill>
                <a:latin typeface="Times New Roman" pitchFamily="18" charset="0"/>
                <a:cs typeface="Times New Roman" pitchFamily="18" charset="0"/>
              </a:rPr>
              <a:t>cho</a:t>
            </a:r>
            <a:r>
              <a:rPr lang="en-US" sz="2000" b="1" i="1">
                <a:solidFill>
                  <a:srgbClr val="FF0000"/>
                </a:solidFill>
                <a:latin typeface="Times New Roman" pitchFamily="18" charset="0"/>
                <a:cs typeface="Times New Roman" pitchFamily="18" charset="0"/>
              </a:rPr>
              <a:t> 3</a:t>
            </a:r>
          </a:p>
          <a:p>
            <a:pPr marL="0" indent="0">
              <a:buFontTx/>
              <a:buNone/>
            </a:pPr>
            <a:r>
              <a:rPr lang="en-US" sz="2000">
                <a:solidFill>
                  <a:srgbClr val="002060"/>
                </a:solidFill>
                <a:latin typeface="Times New Roman" pitchFamily="18" charset="0"/>
                <a:cs typeface="Times New Roman" pitchFamily="18" charset="0"/>
              </a:rPr>
              <a:t>#!/bin/bash</a:t>
            </a:r>
          </a:p>
          <a:p>
            <a:pPr marL="0" indent="0">
              <a:buFontTx/>
              <a:buNone/>
            </a:pPr>
            <a:r>
              <a:rPr lang="en-US" sz="2000">
                <a:solidFill>
                  <a:srgbClr val="002060"/>
                </a:solidFill>
                <a:latin typeface="Times New Roman" pitchFamily="18" charset="0"/>
                <a:cs typeface="Times New Roman" pitchFamily="18" charset="0"/>
              </a:rPr>
              <a:t>tong=0</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echo " </a:t>
            </a:r>
            <a:r>
              <a:rPr lang="en-US" sz="2000" err="1">
                <a:solidFill>
                  <a:srgbClr val="002060"/>
                </a:solidFill>
                <a:latin typeface="Times New Roman" pitchFamily="18" charset="0"/>
                <a:cs typeface="Times New Roman" pitchFamily="18" charset="0"/>
              </a:rPr>
              <a:t>Nhap</a:t>
            </a:r>
            <a:r>
              <a:rPr lang="en-US" sz="2000">
                <a:solidFill>
                  <a:srgbClr val="002060"/>
                </a:solidFill>
                <a:latin typeface="Times New Roman" pitchFamily="18" charset="0"/>
                <a:cs typeface="Times New Roman" pitchFamily="18" charset="0"/>
              </a:rPr>
              <a:t> so </a:t>
            </a:r>
            <a:r>
              <a:rPr lang="en-US" sz="2000" err="1">
                <a:solidFill>
                  <a:srgbClr val="002060"/>
                </a:solidFill>
                <a:latin typeface="Times New Roman" pitchFamily="18" charset="0"/>
                <a:cs typeface="Times New Roman" pitchFamily="18" charset="0"/>
              </a:rPr>
              <a:t>tu</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nhien</a:t>
            </a:r>
            <a:r>
              <a:rPr lang="en-US" sz="2000">
                <a:solidFill>
                  <a:srgbClr val="002060"/>
                </a:solidFill>
                <a:latin typeface="Times New Roman" pitchFamily="18" charset="0"/>
                <a:cs typeface="Times New Roman" pitchFamily="18" charset="0"/>
              </a:rPr>
              <a:t> N"</a:t>
            </a:r>
          </a:p>
          <a:p>
            <a:pPr marL="0" indent="0">
              <a:buFontTx/>
              <a:buNone/>
            </a:pPr>
            <a:r>
              <a:rPr lang="en-US" sz="2000">
                <a:solidFill>
                  <a:srgbClr val="002060"/>
                </a:solidFill>
                <a:latin typeface="Times New Roman" pitchFamily="18" charset="0"/>
                <a:cs typeface="Times New Roman" pitchFamily="18" charset="0"/>
              </a:rPr>
              <a:t>read n</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for ((i=0; i&lt;=$n; i++))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do</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if [ $(($i % 2)) –</a:t>
            </a:r>
            <a:r>
              <a:rPr lang="en-US" sz="2000" err="1">
                <a:solidFill>
                  <a:srgbClr val="002060"/>
                </a:solidFill>
                <a:latin typeface="Times New Roman" pitchFamily="18" charset="0"/>
                <a:cs typeface="Times New Roman" pitchFamily="18" charset="0"/>
              </a:rPr>
              <a:t>eq</a:t>
            </a:r>
            <a:r>
              <a:rPr lang="en-US" sz="2000">
                <a:solidFill>
                  <a:srgbClr val="002060"/>
                </a:solidFill>
                <a:latin typeface="Times New Roman" pitchFamily="18" charset="0"/>
                <a:cs typeface="Times New Roman" pitchFamily="18" charset="0"/>
              </a:rPr>
              <a:t> 0 ]</a:t>
            </a:r>
          </a:p>
          <a:p>
            <a:pPr marL="0" indent="0">
              <a:buFontTx/>
              <a:buNone/>
            </a:pPr>
            <a:r>
              <a:rPr lang="en-US" sz="2000">
                <a:solidFill>
                  <a:srgbClr val="002060"/>
                </a:solidFill>
                <a:latin typeface="Times New Roman" pitchFamily="18" charset="0"/>
                <a:cs typeface="Times New Roman" pitchFamily="18" charset="0"/>
              </a:rPr>
              <a:t>	then</a:t>
            </a:r>
          </a:p>
          <a:p>
            <a:pPr marL="0" indent="0">
              <a:buFontTx/>
              <a:buNone/>
            </a:pPr>
            <a:r>
              <a:rPr lang="en-US" sz="2000">
                <a:solidFill>
                  <a:srgbClr val="002060"/>
                </a:solidFill>
                <a:latin typeface="Times New Roman" pitchFamily="18" charset="0"/>
                <a:cs typeface="Times New Roman" pitchFamily="18" charset="0"/>
              </a:rPr>
              <a:t>		if [ $(($i % 3)) –</a:t>
            </a:r>
            <a:r>
              <a:rPr lang="en-US" sz="2000" err="1">
                <a:solidFill>
                  <a:srgbClr val="002060"/>
                </a:solidFill>
                <a:latin typeface="Times New Roman" pitchFamily="18" charset="0"/>
                <a:cs typeface="Times New Roman" pitchFamily="18" charset="0"/>
              </a:rPr>
              <a:t>eq</a:t>
            </a:r>
            <a:r>
              <a:rPr lang="en-US" sz="2000">
                <a:solidFill>
                  <a:srgbClr val="002060"/>
                </a:solidFill>
                <a:latin typeface="Times New Roman" pitchFamily="18" charset="0"/>
                <a:cs typeface="Times New Roman" pitchFamily="18" charset="0"/>
              </a:rPr>
              <a:t> 0 ]</a:t>
            </a:r>
          </a:p>
          <a:p>
            <a:pPr marL="0" indent="0">
              <a:buFontTx/>
              <a:buNone/>
            </a:pPr>
            <a:r>
              <a:rPr lang="en-US" sz="2000">
                <a:solidFill>
                  <a:srgbClr val="002060"/>
                </a:solidFill>
                <a:latin typeface="Times New Roman" pitchFamily="18" charset="0"/>
                <a:cs typeface="Times New Roman" pitchFamily="18" charset="0"/>
              </a:rPr>
              <a:t>		then</a:t>
            </a:r>
          </a:p>
          <a:p>
            <a:pPr marL="0" indent="0">
              <a:buFontTx/>
              <a:buNone/>
            </a:pPr>
            <a:r>
              <a:rPr lang="en-US" sz="2000">
                <a:solidFill>
                  <a:srgbClr val="002060"/>
                </a:solidFill>
                <a:latin typeface="Times New Roman" pitchFamily="18" charset="0"/>
                <a:cs typeface="Times New Roman" pitchFamily="18" charset="0"/>
              </a:rPr>
              <a:t>			tong=$(($tong + $i))</a:t>
            </a:r>
          </a:p>
          <a:p>
            <a:pPr marL="0" indent="0">
              <a:buFontTx/>
              <a:buNone/>
            </a:pPr>
            <a:r>
              <a:rPr lang="en-US" sz="2000">
                <a:solidFill>
                  <a:srgbClr val="002060"/>
                </a:solidFill>
                <a:latin typeface="Times New Roman" pitchFamily="18" charset="0"/>
                <a:cs typeface="Times New Roman" pitchFamily="18" charset="0"/>
              </a:rPr>
              <a:t>		fi</a:t>
            </a:r>
          </a:p>
          <a:p>
            <a:pPr marL="0" indent="0">
              <a:buFontTx/>
              <a:buNone/>
            </a:pPr>
            <a:r>
              <a:rPr lang="en-US" sz="2000">
                <a:solidFill>
                  <a:srgbClr val="002060"/>
                </a:solidFill>
                <a:latin typeface="Times New Roman" pitchFamily="18" charset="0"/>
                <a:cs typeface="Times New Roman" pitchFamily="18" charset="0"/>
              </a:rPr>
              <a:t>	fi</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done</a:t>
            </a:r>
          </a:p>
          <a:p>
            <a:pPr marL="0" indent="0">
              <a:buFontTx/>
              <a:buNone/>
            </a:pPr>
            <a:r>
              <a:rPr lang="en-US" sz="2000">
                <a:solidFill>
                  <a:srgbClr val="002060"/>
                </a:solidFill>
                <a:latin typeface="Times New Roman" pitchFamily="18" charset="0"/>
                <a:cs typeface="Times New Roman" pitchFamily="18" charset="0"/>
              </a:rPr>
              <a:t>	echo " Tong </a:t>
            </a:r>
            <a:r>
              <a:rPr lang="en-US" sz="2000" err="1">
                <a:solidFill>
                  <a:srgbClr val="002060"/>
                </a:solidFill>
                <a:latin typeface="Times New Roman" pitchFamily="18" charset="0"/>
                <a:cs typeface="Times New Roman" pitchFamily="18" charset="0"/>
              </a:rPr>
              <a:t>cac</a:t>
            </a:r>
            <a:r>
              <a:rPr lang="en-US" sz="2000">
                <a:solidFill>
                  <a:srgbClr val="002060"/>
                </a:solidFill>
                <a:latin typeface="Times New Roman" pitchFamily="18" charset="0"/>
                <a:cs typeface="Times New Roman" pitchFamily="18" charset="0"/>
              </a:rPr>
              <a:t> so </a:t>
            </a:r>
            <a:r>
              <a:rPr lang="en-US" sz="2000" err="1">
                <a:solidFill>
                  <a:srgbClr val="002060"/>
                </a:solidFill>
                <a:latin typeface="Times New Roman" pitchFamily="18" charset="0"/>
                <a:cs typeface="Times New Roman" pitchFamily="18" charset="0"/>
              </a:rPr>
              <a:t>chan</a:t>
            </a:r>
            <a:r>
              <a:rPr lang="en-US" sz="2000">
                <a:solidFill>
                  <a:srgbClr val="002060"/>
                </a:solidFill>
                <a:latin typeface="Times New Roman" pitchFamily="18" charset="0"/>
                <a:cs typeface="Times New Roman" pitchFamily="18" charset="0"/>
              </a:rPr>
              <a:t> chia het </a:t>
            </a:r>
            <a:r>
              <a:rPr lang="en-US" sz="2000" err="1">
                <a:solidFill>
                  <a:srgbClr val="002060"/>
                </a:solidFill>
                <a:latin typeface="Times New Roman" pitchFamily="18" charset="0"/>
                <a:cs typeface="Times New Roman" pitchFamily="18" charset="0"/>
              </a:rPr>
              <a:t>cho</a:t>
            </a:r>
            <a:r>
              <a:rPr lang="en-US" sz="2000">
                <a:solidFill>
                  <a:srgbClr val="002060"/>
                </a:solidFill>
                <a:latin typeface="Times New Roman" pitchFamily="18" charset="0"/>
                <a:cs typeface="Times New Roman" pitchFamily="18" charset="0"/>
              </a:rPr>
              <a:t> 3 la: $tong"</a:t>
            </a:r>
          </a:p>
          <a:p>
            <a:pPr marL="0" indent="0">
              <a:buFontTx/>
              <a:buNone/>
            </a:pPr>
            <a:r>
              <a:rPr lang="en-US" sz="2000">
                <a:solidFill>
                  <a:srgbClr val="002060"/>
                </a:solidFill>
                <a:latin typeface="Times New Roman" pitchFamily="18" charset="0"/>
                <a:cs typeface="Times New Roman" pitchFamily="18" charset="0"/>
              </a:rPr>
              <a:t>exit 0</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1"/>
          <p:cNvSpPr>
            <a:spLocks noGrp="1"/>
          </p:cNvSpPr>
          <p:nvPr>
            <p:ph type="title"/>
          </p:nvPr>
        </p:nvSpPr>
        <p:spPr>
          <a:xfrm>
            <a:off x="352425" y="990600"/>
            <a:ext cx="8458200" cy="2523768"/>
          </a:xfrm>
        </p:spPr>
        <p:txBody>
          <a:bodyPr/>
          <a:lstStyle/>
          <a:p>
            <a:pPr algn="l"/>
            <a:r>
              <a:rPr lang="en-US" sz="2800" i="1" u="sng" err="1">
                <a:solidFill>
                  <a:srgbClr val="002060"/>
                </a:solidFill>
                <a:latin typeface="Times New Roman" pitchFamily="18" charset="0"/>
                <a:cs typeface="Times New Roman" pitchFamily="18" charset="0"/>
              </a:rPr>
              <a:t>Ví</a:t>
            </a:r>
            <a:r>
              <a:rPr lang="en-US" sz="2800" i="1" u="sng">
                <a:solidFill>
                  <a:srgbClr val="002060"/>
                </a:solidFill>
                <a:latin typeface="Times New Roman" pitchFamily="18" charset="0"/>
                <a:cs typeface="Times New Roman" pitchFamily="18" charset="0"/>
              </a:rPr>
              <a:t> </a:t>
            </a:r>
            <a:r>
              <a:rPr lang="en-US" sz="2800" i="1" u="sng" err="1">
                <a:solidFill>
                  <a:srgbClr val="002060"/>
                </a:solidFill>
                <a:latin typeface="Times New Roman" pitchFamily="18" charset="0"/>
                <a:cs typeface="Times New Roman" pitchFamily="18" charset="0"/>
              </a:rPr>
              <a:t>dụ</a:t>
            </a:r>
            <a:r>
              <a:rPr lang="en-US" sz="2800" i="1" u="sng">
                <a:solidFill>
                  <a:srgbClr val="002060"/>
                </a:solidFill>
                <a:latin typeface="Times New Roman" pitchFamily="18" charset="0"/>
                <a:cs typeface="Times New Roman" pitchFamily="18" charset="0"/>
              </a:rPr>
              <a:t> 8</a:t>
            </a:r>
            <a:r>
              <a:rPr lang="en-US" sz="2800" i="1">
                <a:solidFill>
                  <a:srgbClr val="002060"/>
                </a:solidFill>
                <a:latin typeface="Times New Roman" pitchFamily="18" charset="0"/>
                <a:cs typeface="Times New Roman" pitchFamily="18" charset="0"/>
              </a:rPr>
              <a:t>: </a:t>
            </a:r>
            <a:br>
              <a:rPr lang="en-US" sz="2800" i="1">
                <a:solidFill>
                  <a:srgbClr val="002060"/>
                </a:solidFill>
                <a:latin typeface="Times New Roman" pitchFamily="18" charset="0"/>
                <a:cs typeface="Times New Roman" pitchFamily="18" charset="0"/>
              </a:rPr>
            </a:br>
            <a:r>
              <a:rPr lang="en-US" sz="2800" i="1">
                <a:solidFill>
                  <a:srgbClr val="002060"/>
                </a:solidFill>
                <a:latin typeface="Times New Roman" pitchFamily="18" charset="0"/>
                <a:cs typeface="Times New Roman" pitchFamily="18" charset="0"/>
              </a:rPr>
              <a:t>Nhập </a:t>
            </a:r>
            <a:r>
              <a:rPr lang="en-US" sz="2800" i="1" err="1">
                <a:solidFill>
                  <a:srgbClr val="002060"/>
                </a:solidFill>
                <a:latin typeface="Times New Roman" pitchFamily="18" charset="0"/>
                <a:cs typeface="Times New Roman" pitchFamily="18" charset="0"/>
              </a:rPr>
              <a:t>số</a:t>
            </a:r>
            <a:r>
              <a:rPr lang="en-US" sz="2800" i="1">
                <a:solidFill>
                  <a:srgbClr val="002060"/>
                </a:solidFill>
                <a:latin typeface="Times New Roman" pitchFamily="18" charset="0"/>
                <a:cs typeface="Times New Roman" pitchFamily="18" charset="0"/>
              </a:rPr>
              <a:t> km. </a:t>
            </a:r>
            <a:r>
              <a:rPr lang="en-US" sz="2800" i="1" err="1">
                <a:solidFill>
                  <a:srgbClr val="002060"/>
                </a:solidFill>
                <a:latin typeface="Times New Roman" pitchFamily="18" charset="0"/>
                <a:cs typeface="Times New Roman" pitchFamily="18" charset="0"/>
              </a:rPr>
              <a:t>Viết</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ch</a:t>
            </a:r>
            <a:r>
              <a:rPr lang="vi-VN" sz="2800" i="1">
                <a:solidFill>
                  <a:srgbClr val="002060"/>
                </a:solidFill>
                <a:latin typeface="Times New Roman" pitchFamily="18" charset="0"/>
                <a:cs typeface="Times New Roman" pitchFamily="18" charset="0"/>
              </a:rPr>
              <a:t>ươ</a:t>
            </a:r>
            <a:r>
              <a:rPr lang="en-US" sz="2800" i="1" err="1">
                <a:solidFill>
                  <a:srgbClr val="002060"/>
                </a:solidFill>
                <a:latin typeface="Times New Roman" pitchFamily="18" charset="0"/>
                <a:cs typeface="Times New Roman" pitchFamily="18" charset="0"/>
              </a:rPr>
              <a:t>ng</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trình</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tính</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tổng</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số</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tiền</a:t>
            </a:r>
            <a:r>
              <a:rPr lang="en-US" sz="2800" i="1">
                <a:solidFill>
                  <a:srgbClr val="002060"/>
                </a:solidFill>
                <a:latin typeface="Times New Roman" pitchFamily="18" charset="0"/>
                <a:cs typeface="Times New Roman" pitchFamily="18" charset="0"/>
              </a:rPr>
              <a:t> taxi: </a:t>
            </a:r>
            <a:br>
              <a:rPr lang="en-US" sz="2800" i="1">
                <a:solidFill>
                  <a:srgbClr val="002060"/>
                </a:solidFill>
                <a:latin typeface="Times New Roman" pitchFamily="18" charset="0"/>
                <a:cs typeface="Times New Roman" pitchFamily="18" charset="0"/>
              </a:rPr>
            </a:br>
            <a:r>
              <a:rPr lang="en-US" sz="2800" i="1">
                <a:solidFill>
                  <a:srgbClr val="002060"/>
                </a:solidFill>
                <a:latin typeface="Times New Roman" pitchFamily="18" charset="0"/>
                <a:cs typeface="Times New Roman" pitchFamily="18" charset="0"/>
              </a:rPr>
              <a:t>Đến 01km </a:t>
            </a:r>
            <a:r>
              <a:rPr lang="vi-VN" sz="2800" i="1">
                <a:solidFill>
                  <a:srgbClr val="002060"/>
                </a:solidFill>
                <a:latin typeface="Times New Roman" pitchFamily="18" charset="0"/>
                <a:cs typeface="Times New Roman" pitchFamily="18" charset="0"/>
              </a:rPr>
              <a:t>đầ</a:t>
            </a:r>
            <a:r>
              <a:rPr lang="en-US" sz="2800" i="1">
                <a:solidFill>
                  <a:srgbClr val="002060"/>
                </a:solidFill>
                <a:latin typeface="Times New Roman" pitchFamily="18" charset="0"/>
                <a:cs typeface="Times New Roman" pitchFamily="18" charset="0"/>
              </a:rPr>
              <a:t>u tiên </a:t>
            </a:r>
            <a:r>
              <a:rPr lang="en-US" sz="2800" i="1" err="1">
                <a:solidFill>
                  <a:srgbClr val="002060"/>
                </a:solidFill>
                <a:latin typeface="Times New Roman" pitchFamily="18" charset="0"/>
                <a:cs typeface="Times New Roman" pitchFamily="18" charset="0"/>
              </a:rPr>
              <a:t>giá</a:t>
            </a:r>
            <a:r>
              <a:rPr lang="en-US" sz="2800" i="1">
                <a:solidFill>
                  <a:srgbClr val="002060"/>
                </a:solidFill>
                <a:latin typeface="Times New Roman" pitchFamily="18" charset="0"/>
                <a:cs typeface="Times New Roman" pitchFamily="18" charset="0"/>
              </a:rPr>
              <a:t> : 10.000</a:t>
            </a:r>
            <a:br>
              <a:rPr lang="en-US" sz="2800" i="1">
                <a:solidFill>
                  <a:srgbClr val="002060"/>
                </a:solidFill>
                <a:latin typeface="Times New Roman" pitchFamily="18" charset="0"/>
                <a:cs typeface="Times New Roman" pitchFamily="18" charset="0"/>
              </a:rPr>
            </a:br>
            <a:r>
              <a:rPr lang="en-US" sz="2800" i="1">
                <a:solidFill>
                  <a:srgbClr val="002060"/>
                </a:solidFill>
                <a:latin typeface="Times New Roman" pitchFamily="18" charset="0"/>
                <a:cs typeface="Times New Roman" pitchFamily="18" charset="0"/>
              </a:rPr>
              <a:t>Từ km </a:t>
            </a:r>
            <a:r>
              <a:rPr lang="en-US" sz="2800" i="1" err="1">
                <a:solidFill>
                  <a:srgbClr val="002060"/>
                </a:solidFill>
                <a:latin typeface="Times New Roman" pitchFamily="18" charset="0"/>
                <a:cs typeface="Times New Roman" pitchFamily="18" charset="0"/>
              </a:rPr>
              <a:t>thứ</a:t>
            </a:r>
            <a:r>
              <a:rPr lang="en-US" sz="2800" i="1">
                <a:solidFill>
                  <a:srgbClr val="002060"/>
                </a:solidFill>
                <a:latin typeface="Times New Roman" pitchFamily="18" charset="0"/>
                <a:cs typeface="Times New Roman" pitchFamily="18" charset="0"/>
              </a:rPr>
              <a:t> 2 </a:t>
            </a:r>
            <a:r>
              <a:rPr lang="en-US" sz="2800" i="1">
                <a:solidFill>
                  <a:srgbClr val="002060"/>
                </a:solidFill>
                <a:latin typeface="Times New Roman" pitchFamily="18" charset="0"/>
                <a:cs typeface="Times New Roman" pitchFamily="18" charset="0"/>
                <a:sym typeface="Wingdings" panose="05000000000000000000" pitchFamily="2" charset="2"/>
              </a:rPr>
              <a:t> 10</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giá</a:t>
            </a:r>
            <a:r>
              <a:rPr lang="en-US" sz="2800" i="1">
                <a:solidFill>
                  <a:srgbClr val="002060"/>
                </a:solidFill>
                <a:latin typeface="Times New Roman" pitchFamily="18" charset="0"/>
                <a:cs typeface="Times New Roman" pitchFamily="18" charset="0"/>
              </a:rPr>
              <a:t>: 8.000</a:t>
            </a:r>
            <a:br>
              <a:rPr lang="en-US" sz="2800" i="1">
                <a:solidFill>
                  <a:srgbClr val="002060"/>
                </a:solidFill>
                <a:latin typeface="Times New Roman" pitchFamily="18" charset="0"/>
                <a:cs typeface="Times New Roman" pitchFamily="18" charset="0"/>
              </a:rPr>
            </a:br>
            <a:r>
              <a:rPr lang="en-US" sz="2800" i="1">
                <a:solidFill>
                  <a:srgbClr val="002060"/>
                </a:solidFill>
                <a:latin typeface="Times New Roman" pitchFamily="18" charset="0"/>
                <a:cs typeface="Times New Roman" pitchFamily="18" charset="0"/>
              </a:rPr>
              <a:t>Từ km </a:t>
            </a:r>
            <a:r>
              <a:rPr lang="en-US" sz="2800" i="1" err="1">
                <a:solidFill>
                  <a:srgbClr val="002060"/>
                </a:solidFill>
                <a:latin typeface="Times New Roman" pitchFamily="18" charset="0"/>
                <a:cs typeface="Times New Roman" pitchFamily="18" charset="0"/>
              </a:rPr>
              <a:t>thứ</a:t>
            </a:r>
            <a:r>
              <a:rPr lang="en-US" sz="2800" i="1">
                <a:solidFill>
                  <a:srgbClr val="002060"/>
                </a:solidFill>
                <a:latin typeface="Times New Roman" pitchFamily="18" charset="0"/>
                <a:cs typeface="Times New Roman" pitchFamily="18" charset="0"/>
              </a:rPr>
              <a:t> 11 </a:t>
            </a:r>
            <a:r>
              <a:rPr lang="en-US" sz="2800" i="1" err="1">
                <a:solidFill>
                  <a:srgbClr val="002060"/>
                </a:solidFill>
                <a:latin typeface="Times New Roman" pitchFamily="18" charset="0"/>
                <a:cs typeface="Times New Roman" pitchFamily="18" charset="0"/>
              </a:rPr>
              <a:t>trở</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lên</a:t>
            </a:r>
            <a:r>
              <a:rPr lang="en-US" sz="2800" i="1">
                <a:solidFill>
                  <a:srgbClr val="002060"/>
                </a:solidFill>
                <a:latin typeface="Times New Roman" pitchFamily="18" charset="0"/>
                <a:cs typeface="Times New Roman" pitchFamily="18" charset="0"/>
              </a:rPr>
              <a:t> </a:t>
            </a:r>
            <a:r>
              <a:rPr lang="en-US" sz="2800" i="1" err="1">
                <a:solidFill>
                  <a:srgbClr val="002060"/>
                </a:solidFill>
                <a:latin typeface="Times New Roman" pitchFamily="18" charset="0"/>
                <a:cs typeface="Times New Roman" pitchFamily="18" charset="0"/>
              </a:rPr>
              <a:t>giá</a:t>
            </a:r>
            <a:r>
              <a:rPr lang="en-US" sz="2800" i="1">
                <a:solidFill>
                  <a:srgbClr val="002060"/>
                </a:solidFill>
                <a:latin typeface="Times New Roman" pitchFamily="18" charset="0"/>
                <a:cs typeface="Times New Roman" pitchFamily="18" charset="0"/>
              </a:rPr>
              <a:t>: 7.000</a:t>
            </a:r>
            <a:br>
              <a:rPr lang="en-US" sz="2000" b="1" i="1">
                <a:solidFill>
                  <a:srgbClr val="FF0000"/>
                </a:solidFill>
              </a:rPr>
            </a:br>
            <a:endParaRPr lang="en-US" sz="2000"/>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5153025" y="3532089"/>
            <a:ext cx="3228975" cy="2094550"/>
          </a:xfrm>
          <a:prstGeom prst="rect">
            <a:avLst/>
          </a:prstGeom>
        </p:spPr>
      </p:pic>
      <p:sp>
        <p:nvSpPr>
          <p:cNvPr id="2" name="TextBox 1"/>
          <p:cNvSpPr txBox="1"/>
          <p:nvPr/>
        </p:nvSpPr>
        <p:spPr>
          <a:xfrm>
            <a:off x="352425" y="3810000"/>
            <a:ext cx="4371975" cy="1107996"/>
          </a:xfrm>
          <a:prstGeom prst="rect">
            <a:avLst/>
          </a:prstGeom>
          <a:noFill/>
        </p:spPr>
        <p:txBody>
          <a:bodyPr wrap="square" rtlCol="0">
            <a:spAutoFit/>
          </a:bodyPr>
          <a:lstStyle/>
          <a:p>
            <a:r>
              <a:rPr lang="en-US" sz="2200">
                <a:latin typeface="Times New Roman" panose="02020603050405020304" pitchFamily="18" charset="0"/>
                <a:cs typeface="Times New Roman" panose="02020603050405020304" pitchFamily="18" charset="0"/>
                <a:sym typeface="Wingdings" panose="05000000000000000000" pitchFamily="2" charset="2"/>
              </a:rPr>
              <a:t>Nhập số km=11</a:t>
            </a:r>
          </a:p>
          <a:p>
            <a:r>
              <a:rPr lang="en-US" sz="2200">
                <a:latin typeface="Times New Roman" panose="02020603050405020304" pitchFamily="18" charset="0"/>
                <a:cs typeface="Times New Roman" panose="02020603050405020304" pitchFamily="18" charset="0"/>
                <a:sym typeface="Wingdings" panose="05000000000000000000" pitchFamily="2" charset="2"/>
              </a:rPr>
              <a:t> Kết quả tổng tiền là: </a:t>
            </a:r>
            <a:r>
              <a:rPr lang="en-US" sz="220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10.000+9*8.000+1*7.000 = 89.000 </a:t>
            </a:r>
            <a:endParaRPr lang="en-US" sz="22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295400" y="447040"/>
            <a:ext cx="7543800" cy="1754326"/>
          </a:xfrm>
        </p:spPr>
        <p:txBody>
          <a:bodyPr/>
          <a:lstStyle/>
          <a:p>
            <a:pPr algn="l"/>
            <a:r>
              <a:rPr lang="en-US" sz="2400" i="1" u="sng" err="1">
                <a:solidFill>
                  <a:srgbClr val="FF0000"/>
                </a:solidFill>
                <a:latin typeface="Times New Roman" pitchFamily="18" charset="0"/>
                <a:cs typeface="Times New Roman" pitchFamily="18" charset="0"/>
              </a:rPr>
              <a:t>Ví</a:t>
            </a:r>
            <a:r>
              <a:rPr lang="en-US" sz="2400" i="1" u="sng">
                <a:solidFill>
                  <a:srgbClr val="FF0000"/>
                </a:solidFill>
                <a:latin typeface="Times New Roman" pitchFamily="18" charset="0"/>
                <a:cs typeface="Times New Roman" pitchFamily="18" charset="0"/>
              </a:rPr>
              <a:t> </a:t>
            </a:r>
            <a:r>
              <a:rPr lang="en-US" sz="2400" i="1" u="sng" err="1">
                <a:solidFill>
                  <a:srgbClr val="FF0000"/>
                </a:solidFill>
                <a:latin typeface="Times New Roman" pitchFamily="18" charset="0"/>
                <a:cs typeface="Times New Roman" pitchFamily="18" charset="0"/>
              </a:rPr>
              <a:t>dụ</a:t>
            </a:r>
            <a:r>
              <a:rPr lang="en-US" sz="2400" i="1" u="sng">
                <a:solidFill>
                  <a:srgbClr val="FF0000"/>
                </a:solidFill>
                <a:latin typeface="Times New Roman" pitchFamily="18" charset="0"/>
                <a:cs typeface="Times New Roman" pitchFamily="18" charset="0"/>
              </a:rPr>
              <a:t> 8</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Nhập</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số</a:t>
            </a:r>
            <a:r>
              <a:rPr lang="en-US" sz="2400" i="1">
                <a:solidFill>
                  <a:srgbClr val="FF0000"/>
                </a:solidFill>
                <a:latin typeface="Times New Roman" pitchFamily="18" charset="0"/>
                <a:cs typeface="Times New Roman" pitchFamily="18" charset="0"/>
              </a:rPr>
              <a:t> km. </a:t>
            </a:r>
            <a:r>
              <a:rPr lang="en-US" sz="2400" i="1" err="1">
                <a:solidFill>
                  <a:srgbClr val="FF0000"/>
                </a:solidFill>
                <a:latin typeface="Times New Roman" pitchFamily="18" charset="0"/>
                <a:cs typeface="Times New Roman" pitchFamily="18" charset="0"/>
              </a:rPr>
              <a:t>Viết</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ch</a:t>
            </a:r>
            <a:r>
              <a:rPr lang="vi-VN" sz="2400" i="1">
                <a:solidFill>
                  <a:srgbClr val="FF0000"/>
                </a:solidFill>
                <a:latin typeface="Times New Roman" pitchFamily="18" charset="0"/>
                <a:cs typeface="Times New Roman" pitchFamily="18" charset="0"/>
              </a:rPr>
              <a:t>ươ</a:t>
            </a:r>
            <a:r>
              <a:rPr lang="en-US" sz="2400" i="1" err="1">
                <a:solidFill>
                  <a:srgbClr val="FF0000"/>
                </a:solidFill>
                <a:latin typeface="Times New Roman" pitchFamily="18" charset="0"/>
                <a:cs typeface="Times New Roman" pitchFamily="18" charset="0"/>
              </a:rPr>
              <a:t>ng</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trình</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tính</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tổng</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số</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tiền</a:t>
            </a:r>
            <a:r>
              <a:rPr lang="en-US" sz="2400" i="1">
                <a:solidFill>
                  <a:srgbClr val="FF0000"/>
                </a:solidFill>
                <a:latin typeface="Times New Roman" pitchFamily="18" charset="0"/>
                <a:cs typeface="Times New Roman" pitchFamily="18" charset="0"/>
              </a:rPr>
              <a:t> taxi: </a:t>
            </a:r>
            <a:br>
              <a:rPr lang="en-US" sz="2400" i="1">
                <a:solidFill>
                  <a:srgbClr val="FF0000"/>
                </a:solidFill>
                <a:latin typeface="Times New Roman" pitchFamily="18" charset="0"/>
                <a:cs typeface="Times New Roman" pitchFamily="18" charset="0"/>
              </a:rPr>
            </a:br>
            <a:r>
              <a:rPr lang="en-US" sz="2400" i="1">
                <a:solidFill>
                  <a:srgbClr val="FF0000"/>
                </a:solidFill>
                <a:latin typeface="Times New Roman" pitchFamily="18" charset="0"/>
                <a:cs typeface="Times New Roman" pitchFamily="18" charset="0"/>
              </a:rPr>
              <a:t>-1km </a:t>
            </a:r>
            <a:r>
              <a:rPr lang="vi-VN" sz="2400" i="1">
                <a:solidFill>
                  <a:srgbClr val="FF0000"/>
                </a:solidFill>
                <a:latin typeface="Times New Roman" pitchFamily="18" charset="0"/>
                <a:cs typeface="Times New Roman" pitchFamily="18" charset="0"/>
              </a:rPr>
              <a:t>đầ</a:t>
            </a:r>
            <a:r>
              <a:rPr lang="en-US" sz="2400" i="1">
                <a:solidFill>
                  <a:srgbClr val="FF0000"/>
                </a:solidFill>
                <a:latin typeface="Times New Roman" pitchFamily="18" charset="0"/>
                <a:cs typeface="Times New Roman" pitchFamily="18" charset="0"/>
              </a:rPr>
              <a:t>u </a:t>
            </a:r>
            <a:r>
              <a:rPr lang="en-US" sz="2400" i="1" err="1">
                <a:solidFill>
                  <a:srgbClr val="FF0000"/>
                </a:solidFill>
                <a:latin typeface="Times New Roman" pitchFamily="18" charset="0"/>
                <a:cs typeface="Times New Roman" pitchFamily="18" charset="0"/>
              </a:rPr>
              <a:t>giá</a:t>
            </a:r>
            <a:r>
              <a:rPr lang="en-US" sz="2400" i="1">
                <a:solidFill>
                  <a:srgbClr val="FF0000"/>
                </a:solidFill>
                <a:latin typeface="Times New Roman" pitchFamily="18" charset="0"/>
                <a:cs typeface="Times New Roman" pitchFamily="18" charset="0"/>
              </a:rPr>
              <a:t> : 10.000</a:t>
            </a:r>
            <a:br>
              <a:rPr lang="en-US" sz="2400" i="1">
                <a:solidFill>
                  <a:srgbClr val="FF0000"/>
                </a:solidFill>
                <a:latin typeface="Times New Roman" pitchFamily="18" charset="0"/>
                <a:cs typeface="Times New Roman" pitchFamily="18" charset="0"/>
              </a:rPr>
            </a:br>
            <a:r>
              <a:rPr lang="en-US" sz="2400" i="1">
                <a:solidFill>
                  <a:srgbClr val="FF0000"/>
                </a:solidFill>
                <a:latin typeface="Times New Roman" pitchFamily="18" charset="0"/>
                <a:cs typeface="Times New Roman" pitchFamily="18" charset="0"/>
              </a:rPr>
              <a:t>-</a:t>
            </a:r>
            <a:r>
              <a:rPr lang="en-US" sz="2400" i="1" err="1">
                <a:solidFill>
                  <a:srgbClr val="FF0000"/>
                </a:solidFill>
                <a:latin typeface="Times New Roman" pitchFamily="18" charset="0"/>
                <a:cs typeface="Times New Roman" pitchFamily="18" charset="0"/>
              </a:rPr>
              <a:t>từ</a:t>
            </a:r>
            <a:r>
              <a:rPr lang="en-US" sz="2400" i="1">
                <a:solidFill>
                  <a:srgbClr val="FF0000"/>
                </a:solidFill>
                <a:latin typeface="Times New Roman" pitchFamily="18" charset="0"/>
                <a:cs typeface="Times New Roman" pitchFamily="18" charset="0"/>
              </a:rPr>
              <a:t> km </a:t>
            </a:r>
            <a:r>
              <a:rPr lang="en-US" sz="2400" i="1" err="1">
                <a:solidFill>
                  <a:srgbClr val="FF0000"/>
                </a:solidFill>
                <a:latin typeface="Times New Roman" pitchFamily="18" charset="0"/>
                <a:cs typeface="Times New Roman" pitchFamily="18" charset="0"/>
              </a:rPr>
              <a:t>thứ</a:t>
            </a:r>
            <a:r>
              <a:rPr lang="en-US" sz="2400" i="1">
                <a:solidFill>
                  <a:srgbClr val="FF0000"/>
                </a:solidFill>
                <a:latin typeface="Times New Roman" pitchFamily="18" charset="0"/>
                <a:cs typeface="Times New Roman" pitchFamily="18" charset="0"/>
              </a:rPr>
              <a:t> 2-10 </a:t>
            </a:r>
            <a:r>
              <a:rPr lang="en-US" sz="2400" i="1" err="1">
                <a:solidFill>
                  <a:srgbClr val="FF0000"/>
                </a:solidFill>
                <a:latin typeface="Times New Roman" pitchFamily="18" charset="0"/>
                <a:cs typeface="Times New Roman" pitchFamily="18" charset="0"/>
              </a:rPr>
              <a:t>giá</a:t>
            </a:r>
            <a:r>
              <a:rPr lang="en-US" sz="2400" i="1">
                <a:solidFill>
                  <a:srgbClr val="FF0000"/>
                </a:solidFill>
                <a:latin typeface="Times New Roman" pitchFamily="18" charset="0"/>
                <a:cs typeface="Times New Roman" pitchFamily="18" charset="0"/>
              </a:rPr>
              <a:t>: 8.000</a:t>
            </a:r>
            <a:br>
              <a:rPr lang="en-US" sz="2400" i="1">
                <a:solidFill>
                  <a:srgbClr val="FF0000"/>
                </a:solidFill>
                <a:latin typeface="Times New Roman" pitchFamily="18" charset="0"/>
                <a:cs typeface="Times New Roman" pitchFamily="18" charset="0"/>
              </a:rPr>
            </a:br>
            <a:r>
              <a:rPr lang="en-US" sz="2400" i="1">
                <a:solidFill>
                  <a:srgbClr val="FF0000"/>
                </a:solidFill>
                <a:latin typeface="Times New Roman" pitchFamily="18" charset="0"/>
                <a:cs typeface="Times New Roman" pitchFamily="18" charset="0"/>
              </a:rPr>
              <a:t>-</a:t>
            </a:r>
            <a:r>
              <a:rPr lang="en-US" sz="2400" i="1" err="1">
                <a:solidFill>
                  <a:srgbClr val="FF0000"/>
                </a:solidFill>
                <a:latin typeface="Times New Roman" pitchFamily="18" charset="0"/>
                <a:cs typeface="Times New Roman" pitchFamily="18" charset="0"/>
              </a:rPr>
              <a:t>từ</a:t>
            </a:r>
            <a:r>
              <a:rPr lang="en-US" sz="2400" i="1">
                <a:solidFill>
                  <a:srgbClr val="FF0000"/>
                </a:solidFill>
                <a:latin typeface="Times New Roman" pitchFamily="18" charset="0"/>
                <a:cs typeface="Times New Roman" pitchFamily="18" charset="0"/>
              </a:rPr>
              <a:t> km </a:t>
            </a:r>
            <a:r>
              <a:rPr lang="en-US" sz="2400" i="1" err="1">
                <a:solidFill>
                  <a:srgbClr val="FF0000"/>
                </a:solidFill>
                <a:latin typeface="Times New Roman" pitchFamily="18" charset="0"/>
                <a:cs typeface="Times New Roman" pitchFamily="18" charset="0"/>
              </a:rPr>
              <a:t>thứ</a:t>
            </a:r>
            <a:r>
              <a:rPr lang="en-US" sz="2400" i="1">
                <a:solidFill>
                  <a:srgbClr val="FF0000"/>
                </a:solidFill>
                <a:latin typeface="Times New Roman" pitchFamily="18" charset="0"/>
                <a:cs typeface="Times New Roman" pitchFamily="18" charset="0"/>
              </a:rPr>
              <a:t> 11 </a:t>
            </a:r>
            <a:r>
              <a:rPr lang="en-US" sz="2400" i="1" err="1">
                <a:solidFill>
                  <a:srgbClr val="FF0000"/>
                </a:solidFill>
                <a:latin typeface="Times New Roman" pitchFamily="18" charset="0"/>
                <a:cs typeface="Times New Roman" pitchFamily="18" charset="0"/>
              </a:rPr>
              <a:t>trở</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lên</a:t>
            </a:r>
            <a:r>
              <a:rPr lang="en-US" sz="2400" i="1">
                <a:solidFill>
                  <a:srgbClr val="FF0000"/>
                </a:solidFill>
                <a:latin typeface="Times New Roman" pitchFamily="18" charset="0"/>
                <a:cs typeface="Times New Roman" pitchFamily="18" charset="0"/>
              </a:rPr>
              <a:t> </a:t>
            </a:r>
            <a:r>
              <a:rPr lang="en-US" sz="2400" i="1" err="1">
                <a:solidFill>
                  <a:srgbClr val="FF0000"/>
                </a:solidFill>
                <a:latin typeface="Times New Roman" pitchFamily="18" charset="0"/>
                <a:cs typeface="Times New Roman" pitchFamily="18" charset="0"/>
              </a:rPr>
              <a:t>giá</a:t>
            </a:r>
            <a:r>
              <a:rPr lang="en-US" sz="2400" i="1">
                <a:solidFill>
                  <a:srgbClr val="FF0000"/>
                </a:solidFill>
                <a:latin typeface="Times New Roman" pitchFamily="18" charset="0"/>
                <a:cs typeface="Times New Roman" pitchFamily="18" charset="0"/>
              </a:rPr>
              <a:t>: 7.000</a:t>
            </a:r>
            <a:br>
              <a:rPr lang="en-US" sz="1800" b="1" i="1">
                <a:solidFill>
                  <a:srgbClr val="FF0000"/>
                </a:solidFill>
              </a:rPr>
            </a:br>
            <a:endParaRPr lang="en-US" sz="1800"/>
          </a:p>
        </p:txBody>
      </p:sp>
      <p:sp>
        <p:nvSpPr>
          <p:cNvPr id="43011" name="Content Placeholder 2"/>
          <p:cNvSpPr>
            <a:spLocks noGrp="1"/>
          </p:cNvSpPr>
          <p:nvPr>
            <p:ph sz="half" idx="4294967295"/>
          </p:nvPr>
        </p:nvSpPr>
        <p:spPr>
          <a:xfrm>
            <a:off x="381000" y="2133600"/>
            <a:ext cx="4257040" cy="3231654"/>
          </a:xfrm>
          <a:prstGeom prst="rect">
            <a:avLst/>
          </a:prstGeom>
        </p:spPr>
        <p:txBody>
          <a:bodyPr/>
          <a:lstStyle/>
          <a:p>
            <a:r>
              <a:rPr lang="en-US" sz="2100">
                <a:solidFill>
                  <a:srgbClr val="002060"/>
                </a:solidFill>
                <a:latin typeface="Times New Roman" pitchFamily="18" charset="0"/>
                <a:cs typeface="Times New Roman" pitchFamily="18" charset="0"/>
              </a:rPr>
              <a:t>#!/bin/bash</a:t>
            </a:r>
          </a:p>
          <a:p>
            <a:r>
              <a:rPr lang="en-US" sz="2100">
                <a:solidFill>
                  <a:srgbClr val="002060"/>
                </a:solidFill>
                <a:latin typeface="Times New Roman" pitchFamily="18" charset="0"/>
                <a:cs typeface="Times New Roman" pitchFamily="18" charset="0"/>
              </a:rPr>
              <a:t>tien=0</a:t>
            </a:r>
          </a:p>
          <a:p>
            <a:r>
              <a:rPr lang="en-US" sz="2100">
                <a:solidFill>
                  <a:srgbClr val="002060"/>
                </a:solidFill>
                <a:latin typeface="Times New Roman" pitchFamily="18" charset="0"/>
                <a:cs typeface="Times New Roman" pitchFamily="18" charset="0"/>
              </a:rPr>
              <a:t>echo "Nhap so km:"</a:t>
            </a:r>
          </a:p>
          <a:p>
            <a:r>
              <a:rPr lang="en-US" sz="2100">
                <a:solidFill>
                  <a:srgbClr val="002060"/>
                </a:solidFill>
                <a:latin typeface="Times New Roman" pitchFamily="18" charset="0"/>
                <a:cs typeface="Times New Roman" pitchFamily="18" charset="0"/>
              </a:rPr>
              <a:t>read km</a:t>
            </a:r>
          </a:p>
          <a:p>
            <a:r>
              <a:rPr lang="en-US" sz="2100">
                <a:solidFill>
                  <a:srgbClr val="002060"/>
                </a:solidFill>
                <a:latin typeface="Times New Roman" pitchFamily="18" charset="0"/>
                <a:cs typeface="Times New Roman" pitchFamily="18" charset="0"/>
              </a:rPr>
              <a:t>if [ $km -gt 0 ]</a:t>
            </a:r>
          </a:p>
          <a:p>
            <a:r>
              <a:rPr lang="en-US" sz="2100">
                <a:solidFill>
                  <a:srgbClr val="002060"/>
                </a:solidFill>
                <a:latin typeface="Times New Roman" pitchFamily="18" charset="0"/>
                <a:cs typeface="Times New Roman" pitchFamily="18" charset="0"/>
              </a:rPr>
              <a:t>then</a:t>
            </a:r>
          </a:p>
          <a:p>
            <a:r>
              <a:rPr lang="en-US" sz="2100">
                <a:solidFill>
                  <a:srgbClr val="002060"/>
                </a:solidFill>
                <a:latin typeface="Times New Roman" pitchFamily="18" charset="0"/>
                <a:cs typeface="Times New Roman" pitchFamily="18" charset="0"/>
              </a:rPr>
              <a:t>     if [ $km -le 1 ]</a:t>
            </a:r>
          </a:p>
          <a:p>
            <a:r>
              <a:rPr lang="en-US" sz="2100">
                <a:solidFill>
                  <a:srgbClr val="002060"/>
                </a:solidFill>
                <a:latin typeface="Times New Roman" pitchFamily="18" charset="0"/>
                <a:cs typeface="Times New Roman" pitchFamily="18" charset="0"/>
              </a:rPr>
              <a:t>     then</a:t>
            </a:r>
          </a:p>
          <a:p>
            <a:r>
              <a:rPr lang="en-US" sz="2100">
                <a:solidFill>
                  <a:srgbClr val="002060"/>
                </a:solidFill>
                <a:latin typeface="Times New Roman" pitchFamily="18" charset="0"/>
                <a:cs typeface="Times New Roman" pitchFamily="18" charset="0"/>
              </a:rPr>
              <a:t>	tien=10000</a:t>
            </a:r>
          </a:p>
          <a:p>
            <a:r>
              <a:rPr lang="en-US" sz="2100">
                <a:solidFill>
                  <a:srgbClr val="002060"/>
                </a:solidFill>
                <a:latin typeface="Times New Roman" pitchFamily="18" charset="0"/>
                <a:cs typeface="Times New Roman" pitchFamily="18" charset="0"/>
              </a:rPr>
              <a:t>     </a:t>
            </a:r>
          </a:p>
        </p:txBody>
      </p:sp>
      <p:sp>
        <p:nvSpPr>
          <p:cNvPr id="43012" name="Content Placeholder 3"/>
          <p:cNvSpPr>
            <a:spLocks noGrp="1"/>
          </p:cNvSpPr>
          <p:nvPr>
            <p:ph sz="half" idx="2"/>
          </p:nvPr>
        </p:nvSpPr>
        <p:spPr>
          <a:xfrm>
            <a:off x="4648200" y="1981200"/>
            <a:ext cx="4495800" cy="4201150"/>
          </a:xfrm>
        </p:spPr>
        <p:txBody>
          <a:bodyPr/>
          <a:lstStyle/>
          <a:p>
            <a:r>
              <a:rPr lang="en-US" sz="2100">
                <a:solidFill>
                  <a:srgbClr val="002060"/>
                </a:solidFill>
                <a:latin typeface="Times New Roman" pitchFamily="18" charset="0"/>
                <a:cs typeface="Times New Roman" pitchFamily="18" charset="0"/>
              </a:rPr>
              <a:t>elif [ $km -le 10 ]</a:t>
            </a:r>
          </a:p>
          <a:p>
            <a:r>
              <a:rPr lang="en-US" sz="2100">
                <a:solidFill>
                  <a:srgbClr val="002060"/>
                </a:solidFill>
                <a:latin typeface="Times New Roman" pitchFamily="18" charset="0"/>
                <a:cs typeface="Times New Roman" pitchFamily="18" charset="0"/>
              </a:rPr>
              <a:t>       then</a:t>
            </a:r>
          </a:p>
          <a:p>
            <a:r>
              <a:rPr lang="en-US" sz="2100">
                <a:solidFill>
                  <a:srgbClr val="002060"/>
                </a:solidFill>
                <a:latin typeface="Times New Roman" pitchFamily="18" charset="0"/>
                <a:cs typeface="Times New Roman" pitchFamily="18" charset="0"/>
              </a:rPr>
              <a:t>          tien=$(($(($km-1))*8000 + 10000))    </a:t>
            </a:r>
          </a:p>
          <a:p>
            <a:r>
              <a:rPr lang="en-US" sz="2100">
                <a:solidFill>
                  <a:srgbClr val="002060"/>
                </a:solidFill>
                <a:latin typeface="Times New Roman" pitchFamily="18" charset="0"/>
                <a:cs typeface="Times New Roman" pitchFamily="18" charset="0"/>
              </a:rPr>
              <a:t>     else</a:t>
            </a:r>
          </a:p>
          <a:p>
            <a:r>
              <a:rPr lang="en-US" sz="2100">
                <a:solidFill>
                  <a:srgbClr val="002060"/>
                </a:solidFill>
                <a:latin typeface="Times New Roman" pitchFamily="18" charset="0"/>
                <a:cs typeface="Times New Roman" pitchFamily="18" charset="0"/>
              </a:rPr>
              <a:t>          tien=$(($(($km-10))*7000 + 82000))         </a:t>
            </a:r>
          </a:p>
          <a:p>
            <a:r>
              <a:rPr lang="en-US" sz="2100">
                <a:solidFill>
                  <a:srgbClr val="002060"/>
                </a:solidFill>
                <a:latin typeface="Times New Roman" pitchFamily="18" charset="0"/>
                <a:cs typeface="Times New Roman" pitchFamily="18" charset="0"/>
              </a:rPr>
              <a:t>     fi</a:t>
            </a:r>
          </a:p>
          <a:p>
            <a:r>
              <a:rPr lang="en-US" sz="2100">
                <a:solidFill>
                  <a:srgbClr val="002060"/>
                </a:solidFill>
                <a:latin typeface="Times New Roman" pitchFamily="18" charset="0"/>
                <a:cs typeface="Times New Roman" pitchFamily="18" charset="0"/>
              </a:rPr>
              <a:t>     echo "Tong so tien la:"$tien</a:t>
            </a:r>
          </a:p>
          <a:p>
            <a:r>
              <a:rPr lang="en-US" sz="2100">
                <a:solidFill>
                  <a:srgbClr val="002060"/>
                </a:solidFill>
                <a:latin typeface="Times New Roman" pitchFamily="18" charset="0"/>
                <a:cs typeface="Times New Roman" pitchFamily="18" charset="0"/>
              </a:rPr>
              <a:t>else</a:t>
            </a:r>
          </a:p>
          <a:p>
            <a:r>
              <a:rPr lang="en-US" sz="2100">
                <a:solidFill>
                  <a:srgbClr val="002060"/>
                </a:solidFill>
                <a:latin typeface="Times New Roman" pitchFamily="18" charset="0"/>
                <a:cs typeface="Times New Roman" pitchFamily="18" charset="0"/>
              </a:rPr>
              <a:t>      echo "Nhap so khong hop le"</a:t>
            </a:r>
          </a:p>
          <a:p>
            <a:endParaRPr lang="en-US" sz="2100">
              <a:solidFill>
                <a:srgbClr val="002060"/>
              </a:solidFill>
              <a:latin typeface="Times New Roman" pitchFamily="18" charset="0"/>
              <a:cs typeface="Times New Roman" pitchFamily="18" charset="0"/>
            </a:endParaRPr>
          </a:p>
          <a:p>
            <a:r>
              <a:rPr lang="en-US" sz="2100">
                <a:solidFill>
                  <a:srgbClr val="002060"/>
                </a:solidFill>
                <a:latin typeface="Times New Roman" pitchFamily="18" charset="0"/>
                <a:cs typeface="Times New Roman" pitchFamily="18" charset="0"/>
              </a:rPr>
              <a:t>fi</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479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295400" y="231457"/>
            <a:ext cx="8839200" cy="492443"/>
          </a:xfrm>
        </p:spPr>
        <p:txBody>
          <a:bodyPr/>
          <a:lstStyle/>
          <a:p>
            <a:r>
              <a:rPr lang="en-US" sz="3200" b="1" i="1" err="1">
                <a:solidFill>
                  <a:srgbClr val="FF0000"/>
                </a:solidFill>
                <a:latin typeface="Times New Roman" pitchFamily="18" charset="0"/>
                <a:cs typeface="Times New Roman" pitchFamily="18" charset="0"/>
              </a:rPr>
              <a:t>Ví</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dụ</a:t>
            </a:r>
            <a:r>
              <a:rPr lang="en-US" sz="3200" b="1" i="1">
                <a:solidFill>
                  <a:srgbClr val="FF0000"/>
                </a:solidFill>
                <a:latin typeface="Times New Roman" pitchFamily="18" charset="0"/>
                <a:cs typeface="Times New Roman" pitchFamily="18" charset="0"/>
              </a:rPr>
              <a:t> 9: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96"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8414"/>
          <a:stretch/>
        </p:blipFill>
        <p:spPr bwMode="auto">
          <a:xfrm>
            <a:off x="584701" y="1074003"/>
            <a:ext cx="8416290" cy="50618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0911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52400" y="771524"/>
            <a:ext cx="8613139" cy="5622052"/>
          </a:xfrm>
          <a:prstGeom prst="rect">
            <a:avLst/>
          </a:prstGeom>
        </p:spPr>
        <p:txBody>
          <a:bodyPr vert="horz" wrap="square" lIns="0" tIns="0" rIns="0" bIns="0" rtlCol="0">
            <a:spAutoFit/>
          </a:bodyPr>
          <a:lstStyle/>
          <a:p>
            <a:pPr marL="68580" algn="just">
              <a:lnSpc>
                <a:spcPct val="100000"/>
              </a:lnSpc>
            </a:pPr>
            <a:r>
              <a:rPr sz="3200" strike="sngStrike" spc="-10">
                <a:solidFill>
                  <a:srgbClr val="7A9799"/>
                </a:solidFill>
                <a:latin typeface="Times New Roman" pitchFamily="18" charset="0"/>
                <a:cs typeface="Times New Roman" pitchFamily="18" charset="0"/>
              </a:rPr>
              <a:t> </a:t>
            </a:r>
            <a:endParaRPr sz="3200">
              <a:latin typeface="Times New Roman" pitchFamily="18" charset="0"/>
              <a:cs typeface="Times New Roman" pitchFamily="18" charset="0"/>
            </a:endParaRPr>
          </a:p>
          <a:p>
            <a:pPr algn="just">
              <a:lnSpc>
                <a:spcPts val="1550"/>
              </a:lnSpc>
              <a:spcBef>
                <a:spcPts val="20"/>
              </a:spcBef>
            </a:pPr>
            <a:endParaRPr sz="3200">
              <a:latin typeface="Times New Roman" pitchFamily="18" charset="0"/>
              <a:cs typeface="Times New Roman" pitchFamily="18" charset="0"/>
            </a:endParaRPr>
          </a:p>
          <a:p>
            <a:pPr marL="12700" algn="just">
              <a:lnSpc>
                <a:spcPct val="100000"/>
              </a:lnSpc>
            </a:pPr>
            <a:r>
              <a:rPr lang="en-US" sz="3200" u="sng" err="1">
                <a:solidFill>
                  <a:srgbClr val="FF0000"/>
                </a:solidFill>
                <a:latin typeface="Times New Roman" pitchFamily="18" charset="0"/>
                <a:cs typeface="Times New Roman" pitchFamily="18" charset="0"/>
              </a:rPr>
              <a:t>Ưu</a:t>
            </a:r>
            <a:r>
              <a:rPr lang="en-US" sz="3200" u="sng">
                <a:solidFill>
                  <a:srgbClr val="FF0000"/>
                </a:solidFill>
                <a:latin typeface="Times New Roman" pitchFamily="18" charset="0"/>
                <a:cs typeface="Times New Roman" pitchFamily="18" charset="0"/>
              </a:rPr>
              <a:t> </a:t>
            </a:r>
            <a:r>
              <a:rPr lang="en-US" sz="3200" u="sng" err="1">
                <a:solidFill>
                  <a:srgbClr val="FF0000"/>
                </a:solidFill>
                <a:latin typeface="Times New Roman" pitchFamily="18" charset="0"/>
                <a:cs typeface="Times New Roman" pitchFamily="18" charset="0"/>
              </a:rPr>
              <a:t>điểm</a:t>
            </a:r>
            <a:r>
              <a:rPr lang="en-US" sz="3200" u="sng">
                <a:solidFill>
                  <a:srgbClr val="FF0000"/>
                </a:solidFill>
                <a:latin typeface="Times New Roman" pitchFamily="18" charset="0"/>
                <a:cs typeface="Times New Roman" pitchFamily="18" charset="0"/>
              </a:rPr>
              <a:t>:</a:t>
            </a:r>
          </a:p>
          <a:p>
            <a:pPr marL="469900" indent="-457200" algn="just">
              <a:lnSpc>
                <a:spcPct val="100000"/>
              </a:lnSpc>
              <a:buFontTx/>
              <a:buChar char="-"/>
            </a:pPr>
            <a:r>
              <a:rPr lang="en-US" sz="3200">
                <a:solidFill>
                  <a:schemeClr val="tx2">
                    <a:lumMod val="75000"/>
                  </a:schemeClr>
                </a:solidFill>
                <a:latin typeface="Times New Roman" pitchFamily="18" charset="0"/>
                <a:cs typeface="Times New Roman" pitchFamily="18" charset="0"/>
              </a:rPr>
              <a:t>Chi </a:t>
            </a:r>
            <a:r>
              <a:rPr lang="en-US" sz="3200" err="1">
                <a:solidFill>
                  <a:schemeClr val="tx2">
                    <a:lumMod val="75000"/>
                  </a:schemeClr>
                </a:solidFill>
                <a:latin typeface="Times New Roman" pitchFamily="18" charset="0"/>
                <a:cs typeface="Times New Roman" pitchFamily="18" charset="0"/>
              </a:rPr>
              <a:t>phí</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thấp</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miễn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phí</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bản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quyền</a:t>
            </a:r>
            <a:r>
              <a:rPr lang="en-US" sz="3200">
                <a:solidFill>
                  <a:schemeClr val="tx2">
                    <a:lumMod val="75000"/>
                  </a:schemeClr>
                </a:solidFill>
                <a:latin typeface="Times New Roman" pitchFamily="18" charset="0"/>
                <a:cs typeface="Times New Roman" pitchFamily="18" charset="0"/>
              </a:rPr>
              <a:t> (Copyright)</a:t>
            </a: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Độc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lập</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không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bị</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lệ</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thuộc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vào</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bất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kỳ</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nhà</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cung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cấp</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nào</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Làm</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chủ</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công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nghệ</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đảm</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bảo</a:t>
            </a:r>
            <a:r>
              <a:rPr lang="en-US" sz="3200">
                <a:solidFill>
                  <a:schemeClr val="tx2">
                    <a:lumMod val="75000"/>
                  </a:schemeClr>
                </a:solidFill>
                <a:latin typeface="Times New Roman" pitchFamily="18" charset="0"/>
                <a:cs typeface="Times New Roman" pitchFamily="18" charset="0"/>
              </a:rPr>
              <a:t> an </a:t>
            </a:r>
            <a:r>
              <a:rPr lang="en-US" sz="3200" err="1">
                <a:solidFill>
                  <a:schemeClr val="tx2">
                    <a:lumMod val="75000"/>
                  </a:schemeClr>
                </a:solidFill>
                <a:latin typeface="Times New Roman" pitchFamily="18" charset="0"/>
                <a:cs typeface="Times New Roman" pitchFamily="18" charset="0"/>
              </a:rPr>
              <a:t>toàn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và</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riêng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tư</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Tính</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thích</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ứng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và</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sáng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tạo</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Chất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lượng</a:t>
            </a:r>
            <a:r>
              <a:rPr lang="en-US" sz="3200">
                <a:solidFill>
                  <a:schemeClr val="tx2">
                    <a:lumMod val="75000"/>
                  </a:schemeClr>
                </a:solidFill>
                <a:latin typeface="Times New Roman" pitchFamily="18" charset="0"/>
                <a:cs typeface="Times New Roman" pitchFamily="18" charset="0"/>
              </a:rPr>
              <a:t> tin </a:t>
            </a:r>
            <a:r>
              <a:rPr lang="en-US" sz="3200" err="1">
                <a:solidFill>
                  <a:schemeClr val="tx2">
                    <a:lumMod val="75000"/>
                  </a:schemeClr>
                </a:solidFill>
                <a:latin typeface="Times New Roman" pitchFamily="18" charset="0"/>
                <a:cs typeface="Times New Roman" pitchFamily="18" charset="0"/>
              </a:rPr>
              <a:t>cậy</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Tuân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thủ</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các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chuẩn</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Không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bị</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hạn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chế</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về</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quyền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sử</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dụng</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Tính</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phát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triển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và</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tính</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linh</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hoạt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dễ</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dàng</a:t>
            </a:r>
            <a:endParaRPr sz="3200">
              <a:solidFill>
                <a:schemeClr val="tx2">
                  <a:lumMod val="75000"/>
                </a:schemeClr>
              </a:solidFill>
              <a:latin typeface="Times New Roman" pitchFamily="18" charset="0"/>
              <a:cs typeface="Times New Roman" pitchFamily="18" charset="0"/>
            </a:endParaRPr>
          </a:p>
        </p:txBody>
      </p:sp>
      <p:sp>
        <p:nvSpPr>
          <p:cNvPr id="3" name="object 3"/>
          <p:cNvSpPr txBox="1">
            <a:spLocks noGrp="1"/>
          </p:cNvSpPr>
          <p:nvPr>
            <p:ph type="title"/>
          </p:nvPr>
        </p:nvSpPr>
        <p:spPr>
          <a:xfrm>
            <a:off x="1295400" y="304800"/>
            <a:ext cx="8610600" cy="384721"/>
          </a:xfrm>
          <a:prstGeom prst="rect">
            <a:avLst/>
          </a:prstGeom>
        </p:spPr>
        <p:txBody>
          <a:bodyPr vert="horz" wrap="square" lIns="0" tIns="0" rIns="0" bIns="0" rtlCol="0">
            <a:spAutoFit/>
          </a:bodyPr>
          <a:lstStyle/>
          <a:p>
            <a:pPr marL="1588" algn="l">
              <a:lnSpc>
                <a:spcPct val="100000"/>
              </a:lnSpc>
            </a:pPr>
            <a:r>
              <a:rPr lang="en-US" sz="2500" b="1" spc="-20">
                <a:solidFill>
                  <a:srgbClr val="FF0000"/>
                </a:solidFill>
                <a:latin typeface="Times New Roman" pitchFamily="18" charset="0"/>
                <a:cs typeface="Times New Roman" pitchFamily="18" charset="0"/>
              </a:rPr>
              <a:t>5. </a:t>
            </a:r>
            <a:r>
              <a:rPr lang="en-US" sz="2500" b="1" spc="-20" err="1">
                <a:solidFill>
                  <a:srgbClr val="FF0000"/>
                </a:solidFill>
                <a:latin typeface="Times New Roman" pitchFamily="18" charset="0"/>
                <a:cs typeface="Times New Roman" pitchFamily="18" charset="0"/>
              </a:rPr>
              <a:t>Ưu</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điểm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và</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nhược</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điểm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của</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mã</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nguồn</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mở</a:t>
            </a:r>
            <a:endParaRPr sz="2500" b="1"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889" y="11430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82946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0" y="990600"/>
            <a:ext cx="6629400" cy="2954655"/>
          </a:xfrm>
        </p:spPr>
        <p:txBody>
          <a:bodyPr/>
          <a:lstStyle/>
          <a:p>
            <a:pPr eaLnBrk="1" hangingPunct="1">
              <a:buFontTx/>
              <a:buNone/>
            </a:pPr>
            <a:r>
              <a:rPr lang="pt-BR" sz="2400">
                <a:solidFill>
                  <a:srgbClr val="002060"/>
                </a:solidFill>
              </a:rPr>
              <a:t>for (( i=1; i&lt;=5; i++ )) </a:t>
            </a:r>
          </a:p>
          <a:p>
            <a:pPr eaLnBrk="1" hangingPunct="1">
              <a:buFontTx/>
              <a:buNone/>
            </a:pPr>
            <a:r>
              <a:rPr lang="pt-BR" sz="2400">
                <a:solidFill>
                  <a:srgbClr val="002060"/>
                </a:solidFill>
              </a:rPr>
              <a:t>do </a:t>
            </a:r>
          </a:p>
          <a:p>
            <a:pPr eaLnBrk="1" hangingPunct="1">
              <a:buFontTx/>
              <a:buNone/>
            </a:pPr>
            <a:r>
              <a:rPr lang="pt-BR" sz="2400">
                <a:solidFill>
                  <a:srgbClr val="002060"/>
                </a:solidFill>
              </a:rPr>
              <a:t>	for (( j=1; j&lt;=i; j++ )) </a:t>
            </a:r>
          </a:p>
          <a:p>
            <a:pPr eaLnBrk="1" hangingPunct="1">
              <a:buFontTx/>
              <a:buNone/>
            </a:pPr>
            <a:r>
              <a:rPr lang="pt-BR" sz="2400">
                <a:solidFill>
                  <a:srgbClr val="002060"/>
                </a:solidFill>
              </a:rPr>
              <a:t>	do </a:t>
            </a:r>
          </a:p>
          <a:p>
            <a:pPr eaLnBrk="1" hangingPunct="1">
              <a:buFontTx/>
              <a:buNone/>
            </a:pPr>
            <a:r>
              <a:rPr lang="pt-BR" sz="2400">
                <a:solidFill>
                  <a:srgbClr val="002060"/>
                </a:solidFill>
              </a:rPr>
              <a:t>		echo -n "$i" </a:t>
            </a:r>
          </a:p>
          <a:p>
            <a:pPr eaLnBrk="1" hangingPunct="1">
              <a:buFontTx/>
              <a:buNone/>
            </a:pPr>
            <a:r>
              <a:rPr lang="pt-BR" sz="2400">
                <a:solidFill>
                  <a:srgbClr val="002060"/>
                </a:solidFill>
              </a:rPr>
              <a:t>	done </a:t>
            </a:r>
          </a:p>
          <a:p>
            <a:pPr eaLnBrk="1" hangingPunct="1">
              <a:buFontTx/>
              <a:buNone/>
            </a:pPr>
            <a:r>
              <a:rPr lang="pt-BR" sz="2400">
                <a:solidFill>
                  <a:srgbClr val="002060"/>
                </a:solidFill>
              </a:rPr>
              <a:t>echo "" done</a:t>
            </a:r>
            <a:br>
              <a:rPr lang="en-US" sz="2400">
                <a:solidFill>
                  <a:srgbClr val="002060"/>
                </a:solidFill>
                <a:latin typeface="Times New Roman (Headings)"/>
              </a:rPr>
            </a:br>
            <a:endParaRPr lang="en-GB" sz="2400">
              <a:solidFill>
                <a:srgbClr val="00206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(3)</a:t>
            </a:r>
            <a:endParaRPr lang="en-US" sz="320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56" y="990600"/>
            <a:ext cx="114826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56" y="3886200"/>
            <a:ext cx="103987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a:xfrm>
            <a:off x="1981200" y="3798332"/>
            <a:ext cx="6629400" cy="258532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pt-BR" sz="2400">
                <a:solidFill>
                  <a:srgbClr val="002060"/>
                </a:solidFill>
              </a:rPr>
              <a:t>for (( i=1; i&lt;=5; i++ )) </a:t>
            </a:r>
          </a:p>
          <a:p>
            <a:r>
              <a:rPr lang="pt-BR" sz="2400">
                <a:solidFill>
                  <a:srgbClr val="002060"/>
                </a:solidFill>
              </a:rPr>
              <a:t>do </a:t>
            </a:r>
          </a:p>
          <a:p>
            <a:r>
              <a:rPr lang="pt-BR" sz="2400">
                <a:solidFill>
                  <a:srgbClr val="002060"/>
                </a:solidFill>
              </a:rPr>
              <a:t>	for (( j=1; j&lt;=i; j++ )) </a:t>
            </a:r>
          </a:p>
          <a:p>
            <a:r>
              <a:rPr lang="pt-BR" sz="2400">
                <a:solidFill>
                  <a:srgbClr val="002060"/>
                </a:solidFill>
              </a:rPr>
              <a:t>	do </a:t>
            </a:r>
          </a:p>
          <a:p>
            <a:r>
              <a:rPr lang="pt-BR" sz="2400">
                <a:solidFill>
                  <a:srgbClr val="002060"/>
                </a:solidFill>
              </a:rPr>
              <a:t>		echo -n "$j" </a:t>
            </a:r>
          </a:p>
          <a:p>
            <a:r>
              <a:rPr lang="pt-BR" sz="2400">
                <a:solidFill>
                  <a:srgbClr val="002060"/>
                </a:solidFill>
              </a:rPr>
              <a:t>	done </a:t>
            </a:r>
          </a:p>
          <a:p>
            <a:r>
              <a:rPr lang="pt-BR" sz="2400">
                <a:solidFill>
                  <a:srgbClr val="002060"/>
                </a:solidFill>
              </a:rPr>
              <a:t>echo "" done</a:t>
            </a:r>
            <a:endParaRPr lang="en-GB" sz="2400">
              <a:solidFill>
                <a:srgbClr val="002060"/>
              </a:solidFill>
              <a:latin typeface="Times New Roman (Headings)"/>
            </a:endParaRPr>
          </a:p>
        </p:txBody>
      </p:sp>
      <p:cxnSp>
        <p:nvCxnSpPr>
          <p:cNvPr id="5" name="Straight Connector 4"/>
          <p:cNvCxnSpPr/>
          <p:nvPr/>
        </p:nvCxnSpPr>
        <p:spPr>
          <a:xfrm>
            <a:off x="270956" y="3701052"/>
            <a:ext cx="67818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30706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0" y="990600"/>
            <a:ext cx="6629400" cy="2462213"/>
          </a:xfrm>
        </p:spPr>
        <p:txBody>
          <a:bodyPr/>
          <a:lstStyle/>
          <a:p>
            <a:pPr eaLnBrk="1" hangingPunct="1">
              <a:buFontTx/>
              <a:buNone/>
            </a:pPr>
            <a:r>
              <a:rPr lang="pt-BR" sz="2000">
                <a:solidFill>
                  <a:srgbClr val="002060"/>
                </a:solidFill>
              </a:rPr>
              <a:t>for (( i=1; i&lt;=5; i++ )) </a:t>
            </a:r>
          </a:p>
          <a:p>
            <a:pPr eaLnBrk="1" hangingPunct="1">
              <a:buFontTx/>
              <a:buNone/>
            </a:pPr>
            <a:r>
              <a:rPr lang="pt-BR" sz="2000">
                <a:solidFill>
                  <a:srgbClr val="002060"/>
                </a:solidFill>
              </a:rPr>
              <a:t>do </a:t>
            </a:r>
          </a:p>
          <a:p>
            <a:pPr eaLnBrk="1" hangingPunct="1">
              <a:buFontTx/>
              <a:buNone/>
            </a:pPr>
            <a:r>
              <a:rPr lang="pt-BR" sz="2000">
                <a:solidFill>
                  <a:srgbClr val="002060"/>
                </a:solidFill>
              </a:rPr>
              <a:t>	for (( j=1; j&lt;=i; j++ )) </a:t>
            </a:r>
          </a:p>
          <a:p>
            <a:pPr eaLnBrk="1" hangingPunct="1">
              <a:buFontTx/>
              <a:buNone/>
            </a:pPr>
            <a:r>
              <a:rPr lang="pt-BR" sz="2000">
                <a:solidFill>
                  <a:srgbClr val="002060"/>
                </a:solidFill>
              </a:rPr>
              <a:t>	do </a:t>
            </a:r>
          </a:p>
          <a:p>
            <a:pPr eaLnBrk="1" hangingPunct="1">
              <a:buFontTx/>
              <a:buNone/>
            </a:pPr>
            <a:r>
              <a:rPr lang="pt-BR" sz="2000">
                <a:solidFill>
                  <a:srgbClr val="002060"/>
                </a:solidFill>
              </a:rPr>
              <a:t>		echo -n " |" </a:t>
            </a:r>
          </a:p>
          <a:p>
            <a:pPr eaLnBrk="1" hangingPunct="1">
              <a:buFontTx/>
              <a:buNone/>
            </a:pPr>
            <a:r>
              <a:rPr lang="pt-BR" sz="2000">
                <a:solidFill>
                  <a:srgbClr val="002060"/>
                </a:solidFill>
              </a:rPr>
              <a:t>	done </a:t>
            </a:r>
          </a:p>
          <a:p>
            <a:pPr eaLnBrk="1" hangingPunct="1">
              <a:buFontTx/>
              <a:buNone/>
            </a:pPr>
            <a:r>
              <a:rPr lang="pt-BR" sz="2000">
                <a:solidFill>
                  <a:srgbClr val="002060"/>
                </a:solidFill>
              </a:rPr>
              <a:t>	echo "_ " </a:t>
            </a:r>
          </a:p>
          <a:p>
            <a:pPr eaLnBrk="1" hangingPunct="1">
              <a:buFontTx/>
              <a:buNone/>
            </a:pPr>
            <a:r>
              <a:rPr lang="pt-BR" sz="2000">
                <a:solidFill>
                  <a:srgbClr val="002060"/>
                </a:solidFill>
              </a:rPr>
              <a:t>done</a:t>
            </a:r>
            <a:endParaRPr lang="en-GB" sz="2000">
              <a:solidFill>
                <a:srgbClr val="00206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(4)</a:t>
            </a:r>
            <a:endParaRPr lang="en-US" sz="3200"/>
          </a:p>
        </p:txBody>
      </p:sp>
      <p:sp>
        <p:nvSpPr>
          <p:cNvPr id="7" name="Rectangle 3"/>
          <p:cNvSpPr txBox="1">
            <a:spLocks noChangeArrowheads="1"/>
          </p:cNvSpPr>
          <p:nvPr/>
        </p:nvSpPr>
        <p:spPr>
          <a:xfrm>
            <a:off x="1964987" y="3810000"/>
            <a:ext cx="6629400" cy="258532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pt-BR" sz="2400">
                <a:solidFill>
                  <a:srgbClr val="002060"/>
                </a:solidFill>
              </a:rPr>
              <a:t>echo “B</a:t>
            </a:r>
            <a:r>
              <a:rPr lang="en-US" sz="2400">
                <a:solidFill>
                  <a:srgbClr val="002060"/>
                </a:solidFill>
              </a:rPr>
              <a:t>at dau</a:t>
            </a:r>
            <a:r>
              <a:rPr lang="pt-BR" sz="2400">
                <a:solidFill>
                  <a:srgbClr val="002060"/>
                </a:solidFill>
              </a:rPr>
              <a:t>" </a:t>
            </a:r>
          </a:p>
          <a:p>
            <a:r>
              <a:rPr lang="pt-BR" sz="2400">
                <a:solidFill>
                  <a:srgbClr val="002060"/>
                </a:solidFill>
              </a:rPr>
              <a:t>for (( i=1; i&lt;=5; i++ )) </a:t>
            </a:r>
          </a:p>
          <a:p>
            <a:r>
              <a:rPr lang="pt-BR" sz="2400">
                <a:solidFill>
                  <a:srgbClr val="002060"/>
                </a:solidFill>
              </a:rPr>
              <a:t>do </a:t>
            </a:r>
          </a:p>
          <a:p>
            <a:r>
              <a:rPr lang="pt-BR" sz="2400">
                <a:solidFill>
                  <a:srgbClr val="002060"/>
                </a:solidFill>
              </a:rPr>
              <a:t>	for (( j=1; j&lt;=i; j++ )) </a:t>
            </a:r>
          </a:p>
          <a:p>
            <a:pPr lvl="2"/>
            <a:r>
              <a:rPr lang="pt-BR" sz="2400">
                <a:solidFill>
                  <a:srgbClr val="002060"/>
                </a:solidFill>
              </a:rPr>
              <a:t>do </a:t>
            </a:r>
          </a:p>
          <a:p>
            <a:r>
              <a:rPr lang="pt-BR" sz="2400">
                <a:solidFill>
                  <a:srgbClr val="002060"/>
                </a:solidFill>
              </a:rPr>
              <a:t>		echo -n " *" </a:t>
            </a:r>
          </a:p>
          <a:p>
            <a:r>
              <a:rPr lang="pt-BR" sz="2400">
                <a:solidFill>
                  <a:srgbClr val="002060"/>
                </a:solidFill>
              </a:rPr>
              <a:t>	done echo "" done</a:t>
            </a:r>
            <a:endParaRPr lang="en-GB" sz="2400">
              <a:solidFill>
                <a:srgbClr val="002060"/>
              </a:solidFill>
              <a:latin typeface="Times New Roman (Headings)"/>
            </a:endParaRPr>
          </a:p>
        </p:txBody>
      </p:sp>
      <p:cxnSp>
        <p:nvCxnSpPr>
          <p:cNvPr id="5" name="Straight Connector 4"/>
          <p:cNvCxnSpPr/>
          <p:nvPr/>
        </p:nvCxnSpPr>
        <p:spPr>
          <a:xfrm>
            <a:off x="270956" y="3701052"/>
            <a:ext cx="6781800" cy="0"/>
          </a:xfrm>
          <a:prstGeom prst="line">
            <a:avLst/>
          </a:prstGeom>
        </p:spPr>
        <p:style>
          <a:lnRef idx="3">
            <a:schemeClr val="dk1"/>
          </a:lnRef>
          <a:fillRef idx="0">
            <a:schemeClr val="dk1"/>
          </a:fillRef>
          <a:effectRef idx="2">
            <a:schemeClr val="dk1"/>
          </a:effectRef>
          <a:fontRef idx="minor">
            <a:schemeClr val="tx1"/>
          </a:fontRef>
        </p:style>
      </p:cxn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01" y="1205418"/>
            <a:ext cx="1286701" cy="199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 y="4038600"/>
            <a:ext cx="1447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3768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0" y="990600"/>
            <a:ext cx="6477000" cy="5170646"/>
          </a:xfrm>
        </p:spPr>
        <p:txBody>
          <a:bodyPr/>
          <a:lstStyle/>
          <a:p>
            <a:pPr eaLnBrk="1" hangingPunct="1">
              <a:buFontTx/>
              <a:buNone/>
            </a:pPr>
            <a:r>
              <a:rPr lang="pt-BR" sz="2400">
                <a:solidFill>
                  <a:srgbClr val="002060"/>
                </a:solidFill>
              </a:rPr>
              <a:t>for (( i=1; i&lt;=5; i++ )) </a:t>
            </a:r>
          </a:p>
          <a:p>
            <a:pPr eaLnBrk="1" hangingPunct="1">
              <a:buFontTx/>
              <a:buNone/>
            </a:pPr>
            <a:r>
              <a:rPr lang="pt-BR" sz="2400">
                <a:solidFill>
                  <a:srgbClr val="002060"/>
                </a:solidFill>
              </a:rPr>
              <a:t>do </a:t>
            </a:r>
          </a:p>
          <a:p>
            <a:pPr eaLnBrk="1" hangingPunct="1">
              <a:buFontTx/>
              <a:buNone/>
            </a:pPr>
            <a:r>
              <a:rPr lang="pt-BR" sz="2400">
                <a:solidFill>
                  <a:srgbClr val="002060"/>
                </a:solidFill>
              </a:rPr>
              <a:t>	for (( j=1; j&lt;=i; j++ )) </a:t>
            </a:r>
          </a:p>
          <a:p>
            <a:pPr eaLnBrk="1" hangingPunct="1">
              <a:buFontTx/>
              <a:buNone/>
            </a:pPr>
            <a:r>
              <a:rPr lang="pt-BR" sz="2400">
                <a:solidFill>
                  <a:srgbClr val="002060"/>
                </a:solidFill>
              </a:rPr>
              <a:t>	do </a:t>
            </a:r>
          </a:p>
          <a:p>
            <a:pPr eaLnBrk="1" hangingPunct="1">
              <a:buFontTx/>
              <a:buNone/>
            </a:pPr>
            <a:r>
              <a:rPr lang="pt-BR" sz="2400">
                <a:solidFill>
                  <a:srgbClr val="002060"/>
                </a:solidFill>
              </a:rPr>
              <a:t>	    echo -n " *" </a:t>
            </a:r>
          </a:p>
          <a:p>
            <a:pPr eaLnBrk="1" hangingPunct="1">
              <a:buFontTx/>
              <a:buNone/>
            </a:pPr>
            <a:r>
              <a:rPr lang="pt-BR" sz="2400">
                <a:solidFill>
                  <a:srgbClr val="002060"/>
                </a:solidFill>
              </a:rPr>
              <a:t>	done </a:t>
            </a:r>
          </a:p>
          <a:p>
            <a:pPr eaLnBrk="1" hangingPunct="1">
              <a:buFontTx/>
              <a:buNone/>
            </a:pPr>
            <a:r>
              <a:rPr lang="pt-BR" sz="2400">
                <a:solidFill>
                  <a:srgbClr val="002060"/>
                </a:solidFill>
              </a:rPr>
              <a:t>	echo "" </a:t>
            </a:r>
          </a:p>
          <a:p>
            <a:pPr eaLnBrk="1" hangingPunct="1">
              <a:buFontTx/>
              <a:buNone/>
            </a:pPr>
            <a:r>
              <a:rPr lang="pt-BR" sz="2400">
                <a:solidFill>
                  <a:srgbClr val="002060"/>
                </a:solidFill>
              </a:rPr>
              <a:t>done </a:t>
            </a:r>
          </a:p>
          <a:p>
            <a:pPr eaLnBrk="1" hangingPunct="1">
              <a:buFontTx/>
              <a:buNone/>
            </a:pPr>
            <a:r>
              <a:rPr lang="pt-BR" sz="2400">
                <a:solidFill>
                  <a:srgbClr val="002060"/>
                </a:solidFill>
              </a:rPr>
              <a:t>	for (( i=5; i&gt;=1; i-- )) </a:t>
            </a:r>
          </a:p>
          <a:p>
            <a:pPr eaLnBrk="1" hangingPunct="1">
              <a:buFontTx/>
              <a:buNone/>
            </a:pPr>
            <a:r>
              <a:rPr lang="pt-BR" sz="2400">
                <a:solidFill>
                  <a:srgbClr val="002060"/>
                </a:solidFill>
              </a:rPr>
              <a:t>	do </a:t>
            </a:r>
          </a:p>
          <a:p>
            <a:pPr eaLnBrk="1" hangingPunct="1">
              <a:buFontTx/>
              <a:buNone/>
            </a:pPr>
            <a:r>
              <a:rPr lang="pt-BR" sz="2400">
                <a:solidFill>
                  <a:srgbClr val="002060"/>
                </a:solidFill>
              </a:rPr>
              <a:t>	     for (( j=1; j&lt;=i; j++ )) </a:t>
            </a:r>
          </a:p>
          <a:p>
            <a:pPr eaLnBrk="1" hangingPunct="1">
              <a:buFontTx/>
              <a:buNone/>
            </a:pPr>
            <a:r>
              <a:rPr lang="pt-BR" sz="2400">
                <a:solidFill>
                  <a:srgbClr val="002060"/>
                </a:solidFill>
              </a:rPr>
              <a:t>	     do </a:t>
            </a:r>
          </a:p>
          <a:p>
            <a:pPr eaLnBrk="1" hangingPunct="1">
              <a:buFontTx/>
              <a:buNone/>
            </a:pPr>
            <a:r>
              <a:rPr lang="pt-BR" sz="2400">
                <a:solidFill>
                  <a:srgbClr val="002060"/>
                </a:solidFill>
              </a:rPr>
              <a:t>		echo -n " *" </a:t>
            </a:r>
          </a:p>
          <a:p>
            <a:pPr eaLnBrk="1" hangingPunct="1">
              <a:buFontTx/>
              <a:buNone/>
            </a:pPr>
            <a:r>
              <a:rPr lang="pt-BR" sz="2400">
                <a:solidFill>
                  <a:srgbClr val="002060"/>
                </a:solidFill>
              </a:rPr>
              <a:t>	     done echo "" done</a:t>
            </a:r>
            <a:endParaRPr lang="en-GB" sz="2400">
              <a:solidFill>
                <a:srgbClr val="00206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(5)</a:t>
            </a:r>
            <a:endParaRPr lang="en-US" sz="320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29277"/>
            <a:ext cx="13906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88775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719773" y="1042210"/>
            <a:ext cx="5686424" cy="369332"/>
          </a:xfrm>
        </p:spPr>
        <p:txBody>
          <a:bodyPr/>
          <a:lstStyle/>
          <a:p>
            <a:pPr eaLnBrk="1" hangingPunct="1">
              <a:buFontTx/>
              <a:buNone/>
            </a:pPr>
            <a:r>
              <a:rPr lang="pt-BR" sz="2400">
                <a:solidFill>
                  <a:srgbClr val="002060"/>
                </a:solidFill>
                <a:latin typeface="Times New Roman" pitchFamily="18" charset="0"/>
                <a:cs typeface="Times New Roman" pitchFamily="18" charset="0"/>
              </a:rPr>
              <a:t>Viết ch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tạo ô bàn cờ vua 8x8</a:t>
            </a:r>
            <a:endParaRPr lang="en-GB" sz="24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9" y="15665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(6)</a:t>
            </a:r>
            <a:endParaRPr lang="en-US" sz="32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35668"/>
            <a:ext cx="5478293" cy="4636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7312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2209800" y="918084"/>
            <a:ext cx="6600824" cy="5601533"/>
          </a:xfrm>
        </p:spPr>
        <p:txBody>
          <a:bodyPr/>
          <a:lstStyle/>
          <a:p>
            <a:pPr eaLnBrk="1" hangingPunct="1">
              <a:buFontTx/>
              <a:buNone/>
            </a:pPr>
            <a:r>
              <a:rPr lang="pt-BR" sz="2600">
                <a:solidFill>
                  <a:srgbClr val="002060"/>
                </a:solidFill>
                <a:latin typeface="Times New Roman" pitchFamily="18" charset="0"/>
                <a:cs typeface="Times New Roman" pitchFamily="18" charset="0"/>
              </a:rPr>
              <a:t>#!/bin/bash            # Tao ban co vua 8x8</a:t>
            </a:r>
          </a:p>
          <a:p>
            <a:pPr eaLnBrk="1" hangingPunct="1">
              <a:buFontTx/>
              <a:buNone/>
            </a:pPr>
            <a:r>
              <a:rPr lang="pt-BR" sz="2600">
                <a:solidFill>
                  <a:srgbClr val="002060"/>
                </a:solidFill>
                <a:latin typeface="Times New Roman" pitchFamily="18" charset="0"/>
                <a:cs typeface="Times New Roman" pitchFamily="18" charset="0"/>
              </a:rPr>
              <a:t>for (( i=1; i&lt;=8; i++ ))</a:t>
            </a:r>
          </a:p>
          <a:p>
            <a:pPr eaLnBrk="1" hangingPunct="1">
              <a:buFontTx/>
              <a:buNone/>
            </a:pPr>
            <a:r>
              <a:rPr lang="pt-BR" sz="2600">
                <a:solidFill>
                  <a:srgbClr val="002060"/>
                </a:solidFill>
                <a:latin typeface="Times New Roman" pitchFamily="18" charset="0"/>
                <a:cs typeface="Times New Roman" pitchFamily="18" charset="0"/>
              </a:rPr>
              <a:t>do</a:t>
            </a:r>
          </a:p>
          <a:p>
            <a:pPr eaLnBrk="1" hangingPunct="1">
              <a:buFontTx/>
              <a:buNone/>
            </a:pPr>
            <a:r>
              <a:rPr lang="pt-BR" sz="2600">
                <a:solidFill>
                  <a:srgbClr val="002060"/>
                </a:solidFill>
                <a:latin typeface="Times New Roman" pitchFamily="18" charset="0"/>
                <a:cs typeface="Times New Roman" pitchFamily="18" charset="0"/>
              </a:rPr>
              <a:t>   for ((j=1 ; j&lt;= 8; j++ ))</a:t>
            </a:r>
          </a:p>
          <a:p>
            <a:pPr eaLnBrk="1" hangingPunct="1">
              <a:buFontTx/>
              <a:buNone/>
            </a:pPr>
            <a:r>
              <a:rPr lang="pt-BR" sz="2600">
                <a:solidFill>
                  <a:srgbClr val="002060"/>
                </a:solidFill>
                <a:latin typeface="Times New Roman" pitchFamily="18" charset="0"/>
                <a:cs typeface="Times New Roman" pitchFamily="18" charset="0"/>
              </a:rPr>
              <a:t>	do</a:t>
            </a:r>
          </a:p>
          <a:p>
            <a:pPr eaLnBrk="1" hangingPunct="1">
              <a:buFontTx/>
              <a:buNone/>
            </a:pPr>
            <a:r>
              <a:rPr lang="pt-BR" sz="2600">
                <a:solidFill>
                  <a:srgbClr val="002060"/>
                </a:solidFill>
                <a:latin typeface="Times New Roman" pitchFamily="18" charset="0"/>
                <a:cs typeface="Times New Roman" pitchFamily="18" charset="0"/>
              </a:rPr>
              <a:t>	total=$(($i+$j))</a:t>
            </a:r>
          </a:p>
          <a:p>
            <a:pPr eaLnBrk="1" hangingPunct="1">
              <a:buFontTx/>
              <a:buNone/>
            </a:pPr>
            <a:r>
              <a:rPr lang="pt-BR" sz="2600">
                <a:solidFill>
                  <a:srgbClr val="002060"/>
                </a:solidFill>
                <a:latin typeface="Times New Roman" pitchFamily="18" charset="0"/>
                <a:cs typeface="Times New Roman" pitchFamily="18" charset="0"/>
              </a:rPr>
              <a:t>	tmp=$(($total%2))</a:t>
            </a:r>
          </a:p>
          <a:p>
            <a:pPr eaLnBrk="1" hangingPunct="1">
              <a:buFontTx/>
              <a:buNone/>
            </a:pPr>
            <a:r>
              <a:rPr lang="pt-BR" sz="2600">
                <a:solidFill>
                  <a:srgbClr val="002060"/>
                </a:solidFill>
                <a:latin typeface="Times New Roman" pitchFamily="18" charset="0"/>
                <a:cs typeface="Times New Roman" pitchFamily="18" charset="0"/>
              </a:rPr>
              <a:t>	if [ $tmp -eq 0 ]; then</a:t>
            </a:r>
          </a:p>
          <a:p>
            <a:pPr eaLnBrk="1" hangingPunct="1">
              <a:buFontTx/>
              <a:buNone/>
            </a:pPr>
            <a:r>
              <a:rPr lang="pt-BR" sz="2600">
                <a:solidFill>
                  <a:srgbClr val="002060"/>
                </a:solidFill>
                <a:latin typeface="Times New Roman" pitchFamily="18" charset="0"/>
                <a:cs typeface="Times New Roman" pitchFamily="18" charset="0"/>
              </a:rPr>
              <a:t>		echo -e -n "\033[47m  "</a:t>
            </a:r>
          </a:p>
          <a:p>
            <a:pPr eaLnBrk="1" hangingPunct="1">
              <a:buFontTx/>
              <a:buNone/>
            </a:pPr>
            <a:r>
              <a:rPr lang="pt-BR" sz="2600">
                <a:solidFill>
                  <a:srgbClr val="002060"/>
                </a:solidFill>
                <a:latin typeface="Times New Roman" pitchFamily="18" charset="0"/>
                <a:cs typeface="Times New Roman" pitchFamily="18" charset="0"/>
              </a:rPr>
              <a:t>	else</a:t>
            </a:r>
          </a:p>
          <a:p>
            <a:pPr eaLnBrk="1" hangingPunct="1">
              <a:buFontTx/>
              <a:buNone/>
            </a:pPr>
            <a:r>
              <a:rPr lang="pt-BR" sz="2600">
                <a:solidFill>
                  <a:srgbClr val="002060"/>
                </a:solidFill>
                <a:latin typeface="Times New Roman" pitchFamily="18" charset="0"/>
                <a:cs typeface="Times New Roman" pitchFamily="18" charset="0"/>
              </a:rPr>
              <a:t>		echo -e -n "\033[40m  "</a:t>
            </a:r>
          </a:p>
          <a:p>
            <a:pPr eaLnBrk="1" hangingPunct="1">
              <a:buFontTx/>
              <a:buNone/>
            </a:pPr>
            <a:r>
              <a:rPr lang="pt-BR" sz="2600">
                <a:solidFill>
                  <a:srgbClr val="002060"/>
                </a:solidFill>
                <a:latin typeface="Times New Roman" pitchFamily="18" charset="0"/>
                <a:cs typeface="Times New Roman" pitchFamily="18" charset="0"/>
              </a:rPr>
              <a:t>	fi</a:t>
            </a:r>
          </a:p>
          <a:p>
            <a:pPr eaLnBrk="1" hangingPunct="1">
              <a:buFontTx/>
              <a:buNone/>
            </a:pPr>
            <a:r>
              <a:rPr lang="pt-BR" sz="2600">
                <a:solidFill>
                  <a:srgbClr val="002060"/>
                </a:solidFill>
                <a:latin typeface="Times New Roman" pitchFamily="18" charset="0"/>
                <a:cs typeface="Times New Roman" pitchFamily="18" charset="0"/>
              </a:rPr>
              <a:t>  	done 	echo""</a:t>
            </a:r>
          </a:p>
          <a:p>
            <a:pPr eaLnBrk="1" hangingPunct="1">
              <a:buFontTx/>
              <a:buNone/>
            </a:pPr>
            <a:r>
              <a:rPr lang="pt-BR" sz="2600">
                <a:solidFill>
                  <a:srgbClr val="002060"/>
                </a:solidFill>
                <a:latin typeface="Times New Roman" pitchFamily="18" charset="0"/>
                <a:cs typeface="Times New Roman" pitchFamily="18" charset="0"/>
              </a:rPr>
              <a:t>done</a:t>
            </a:r>
            <a:endParaRPr lang="en-GB" sz="26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9" y="15665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151107" y="333309"/>
            <a:ext cx="4823756" cy="584775"/>
          </a:xfrm>
          <a:prstGeom prst="rect">
            <a:avLst/>
          </a:prstGeom>
        </p:spPr>
        <p:txBody>
          <a:bodyPr wrap="none">
            <a:spAutoFit/>
          </a:bodyPr>
          <a:lstStyle/>
          <a:p>
            <a:r>
              <a:rPr lang="en-US" sz="3200" b="1" i="1">
                <a:solidFill>
                  <a:srgbClr val="FF0000"/>
                </a:solidFill>
                <a:latin typeface="Times New Roman" pitchFamily="18" charset="0"/>
                <a:cs typeface="Times New Roman" pitchFamily="18" charset="0"/>
              </a:rPr>
              <a:t>4. </a:t>
            </a:r>
            <a:r>
              <a:rPr lang="vi-VN" sz="3200" b="1" i="1">
                <a:solidFill>
                  <a:srgbClr val="FF0000"/>
                </a:solidFill>
                <a:latin typeface="Times New Roman" pitchFamily="18" charset="0"/>
                <a:cs typeface="Times New Roman" pitchFamily="18" charset="0"/>
              </a:rPr>
              <a:t>Cấu trúc </a:t>
            </a:r>
            <a:r>
              <a:rPr lang="en-US" sz="3200" b="1" i="1" err="1">
                <a:solidFill>
                  <a:srgbClr val="FF0000"/>
                </a:solidFill>
                <a:latin typeface="Times New Roman" pitchFamily="18" charset="0"/>
                <a:cs typeface="Times New Roman" pitchFamily="18" charset="0"/>
              </a:rPr>
              <a:t>vòng</a:t>
            </a:r>
            <a:r>
              <a:rPr lang="en-US" sz="3200" b="1" i="1">
                <a:solidFill>
                  <a:srgbClr val="FF0000"/>
                </a:solidFill>
                <a:latin typeface="Times New Roman" pitchFamily="18" charset="0"/>
                <a:cs typeface="Times New Roman" pitchFamily="18" charset="0"/>
              </a:rPr>
              <a:t> </a:t>
            </a:r>
            <a:r>
              <a:rPr lang="en-US" sz="3200" b="1" i="1" err="1">
                <a:solidFill>
                  <a:srgbClr val="FF0000"/>
                </a:solidFill>
                <a:latin typeface="Times New Roman" pitchFamily="18" charset="0"/>
                <a:cs typeface="Times New Roman" pitchFamily="18" charset="0"/>
              </a:rPr>
              <a:t>lặp</a:t>
            </a:r>
            <a:r>
              <a:rPr lang="en-US" sz="3200" b="1" i="1">
                <a:solidFill>
                  <a:srgbClr val="FF0000"/>
                </a:solidFill>
                <a:latin typeface="Times New Roman" pitchFamily="18" charset="0"/>
                <a:cs typeface="Times New Roman" pitchFamily="18" charset="0"/>
              </a:rPr>
              <a:t> for (6)</a:t>
            </a:r>
            <a:endParaRPr lang="en-US" sz="32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64" y="3962400"/>
            <a:ext cx="191148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94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43000" y="241756"/>
            <a:ext cx="8458200" cy="430887"/>
          </a:xfrm>
        </p:spPr>
        <p:txBody>
          <a:bodyPr/>
          <a:lstStyle/>
          <a:p>
            <a:pPr marL="0" indent="0">
              <a:defRPr/>
            </a:pPr>
            <a:r>
              <a:rPr lang="en-US" sz="2800" b="1" i="1">
                <a:solidFill>
                  <a:srgbClr val="FF0000"/>
                </a:solidFill>
                <a:latin typeface="Times New Roman" pitchFamily="18" charset="0"/>
                <a:cs typeface="Times New Roman" pitchFamily="18" charset="0"/>
              </a:rPr>
              <a:t>5. </a:t>
            </a:r>
            <a:r>
              <a:rPr lang="vi-VN" sz="2800" b="1" i="1">
                <a:solidFill>
                  <a:srgbClr val="FF0000"/>
                </a:solidFill>
                <a:latin typeface="Times New Roman" pitchFamily="18" charset="0"/>
                <a:cs typeface="Times New Roman" pitchFamily="18" charset="0"/>
              </a:rPr>
              <a:t>Cấu trúc </a:t>
            </a:r>
            <a:r>
              <a:rPr lang="en-US" sz="2800" b="1" i="1" err="1">
                <a:solidFill>
                  <a:srgbClr val="FF0000"/>
                </a:solidFill>
                <a:latin typeface="Times New Roman" pitchFamily="18" charset="0"/>
                <a:cs typeface="Times New Roman" pitchFamily="18" charset="0"/>
              </a:rPr>
              <a:t>vòng</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lặp</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không</a:t>
            </a:r>
            <a:r>
              <a:rPr lang="en-US" sz="2800" b="1" i="1">
                <a:solidFill>
                  <a:srgbClr val="FF0000"/>
                </a:solidFill>
                <a:latin typeface="Times New Roman" pitchFamily="18" charset="0"/>
                <a:cs typeface="Times New Roman" pitchFamily="18" charset="0"/>
              </a:rPr>
              <a:t> </a:t>
            </a:r>
            <a:r>
              <a:rPr lang="en-US" sz="2800" b="1" i="1" err="1">
                <a:solidFill>
                  <a:srgbClr val="FF0000"/>
                </a:solidFill>
                <a:latin typeface="Times New Roman" pitchFamily="18" charset="0"/>
                <a:cs typeface="Times New Roman" pitchFamily="18" charset="0"/>
              </a:rPr>
              <a:t>xác</a:t>
            </a:r>
            <a:r>
              <a:rPr lang="en-US" sz="2800" b="1" i="1">
                <a:solidFill>
                  <a:srgbClr val="FF0000"/>
                </a:solidFill>
                <a:latin typeface="Times New Roman" pitchFamily="18" charset="0"/>
                <a:cs typeface="Times New Roman" pitchFamily="18" charset="0"/>
              </a:rPr>
              <a:t> </a:t>
            </a:r>
            <a:r>
              <a:rPr lang="vi-VN" sz="2800" b="1" i="1">
                <a:solidFill>
                  <a:srgbClr val="FF0000"/>
                </a:solidFill>
                <a:latin typeface="Times New Roman" pitchFamily="18" charset="0"/>
                <a:cs typeface="Times New Roman" pitchFamily="18" charset="0"/>
              </a:rPr>
              <a:t>đị</a:t>
            </a:r>
            <a:r>
              <a:rPr lang="en-US" sz="2800" b="1" i="1" err="1">
                <a:solidFill>
                  <a:srgbClr val="FF0000"/>
                </a:solidFill>
                <a:latin typeface="Times New Roman" pitchFamily="18" charset="0"/>
                <a:cs typeface="Times New Roman" pitchFamily="18" charset="0"/>
              </a:rPr>
              <a:t>nh</a:t>
            </a:r>
            <a:r>
              <a:rPr lang="en-US" sz="2800" b="1" i="1">
                <a:solidFill>
                  <a:srgbClr val="FF0000"/>
                </a:solidFill>
                <a:latin typeface="Times New Roman" pitchFamily="18" charset="0"/>
                <a:cs typeface="Times New Roman" pitchFamily="18" charset="0"/>
              </a:rPr>
              <a:t>: while </a:t>
            </a:r>
            <a:r>
              <a:rPr lang="en-US" sz="2800" b="1" i="1" err="1">
                <a:solidFill>
                  <a:srgbClr val="FF0000"/>
                </a:solidFill>
                <a:latin typeface="Times New Roman" pitchFamily="18" charset="0"/>
                <a:cs typeface="Times New Roman" pitchFamily="18" charset="0"/>
              </a:rPr>
              <a:t>và</a:t>
            </a:r>
            <a:r>
              <a:rPr lang="en-US" sz="2800" b="1" i="1">
                <a:solidFill>
                  <a:srgbClr val="FF0000"/>
                </a:solidFill>
                <a:latin typeface="Times New Roman" pitchFamily="18" charset="0"/>
                <a:cs typeface="Times New Roman" pitchFamily="18" charset="0"/>
              </a:rPr>
              <a:t> until</a:t>
            </a:r>
          </a:p>
        </p:txBody>
      </p:sp>
      <p:sp>
        <p:nvSpPr>
          <p:cNvPr id="30723" name="Rectangle 3"/>
          <p:cNvSpPr>
            <a:spLocks noGrp="1" noChangeArrowheads="1"/>
          </p:cNvSpPr>
          <p:nvPr>
            <p:ph type="body" idx="1"/>
          </p:nvPr>
        </p:nvSpPr>
        <p:spPr>
          <a:xfrm>
            <a:off x="30480" y="1447800"/>
            <a:ext cx="8839200" cy="3108543"/>
          </a:xfrm>
        </p:spPr>
        <p:txBody>
          <a:bodyPr/>
          <a:lstStyle/>
          <a:p>
            <a:pPr marL="0" indent="0">
              <a:buFontTx/>
              <a:buNone/>
              <a:defRPr/>
            </a:pPr>
            <a:r>
              <a:rPr lang="en-US" sz="2400" i="1" err="1">
                <a:solidFill>
                  <a:srgbClr val="002060"/>
                </a:solidFill>
                <a:latin typeface="Times New Roman" pitchFamily="18" charset="0"/>
                <a:cs typeface="Times New Roman" pitchFamily="18" charset="0"/>
              </a:rPr>
              <a:t>Cú</a:t>
            </a:r>
            <a:r>
              <a:rPr lang="en-US" sz="2400" i="1">
                <a:solidFill>
                  <a:srgbClr val="002060"/>
                </a:solidFill>
                <a:latin typeface="Times New Roman" pitchFamily="18" charset="0"/>
                <a:cs typeface="Times New Roman" pitchFamily="18" charset="0"/>
              </a:rPr>
              <a:t> </a:t>
            </a:r>
            <a:r>
              <a:rPr lang="en-US" sz="2400" i="1" err="1">
                <a:solidFill>
                  <a:srgbClr val="002060"/>
                </a:solidFill>
                <a:latin typeface="Times New Roman" pitchFamily="18" charset="0"/>
                <a:cs typeface="Times New Roman" pitchFamily="18" charset="0"/>
              </a:rPr>
              <a:t>pháp</a:t>
            </a:r>
            <a:r>
              <a:rPr lang="en-US" sz="2400">
                <a:solidFill>
                  <a:srgbClr val="002060"/>
                </a:solidFill>
                <a:latin typeface="Times New Roman" pitchFamily="18" charset="0"/>
                <a:cs typeface="Times New Roman" pitchFamily="18" charset="0"/>
              </a:rPr>
              <a:t>:</a:t>
            </a:r>
          </a:p>
          <a:p>
            <a:pPr marL="1073150" indent="0">
              <a:spcBef>
                <a:spcPts val="200"/>
              </a:spcBef>
              <a:buFontTx/>
              <a:buNone/>
              <a:defRPr/>
            </a:pPr>
            <a:r>
              <a:rPr lang="vi-VN" sz="2400">
                <a:solidFill>
                  <a:srgbClr val="FF0000"/>
                </a:solidFill>
                <a:latin typeface="Times New Roman" pitchFamily="18" charset="0"/>
                <a:cs typeface="Times New Roman" pitchFamily="18" charset="0"/>
              </a:rPr>
              <a:t>while </a:t>
            </a:r>
            <a:r>
              <a:rPr lang="vi-VN" sz="2400">
                <a:latin typeface="Times New Roman" pitchFamily="18" charset="0"/>
                <a:cs typeface="Times New Roman" pitchFamily="18" charset="0"/>
              </a:rPr>
              <a:t>condition</a:t>
            </a:r>
            <a:r>
              <a:rPr lang="vi-VN" sz="2400">
                <a:solidFill>
                  <a:srgbClr val="FF0000"/>
                </a:solidFill>
                <a:latin typeface="Times New Roman" pitchFamily="18" charset="0"/>
                <a:cs typeface="Times New Roman" pitchFamily="18" charset="0"/>
              </a:rPr>
              <a:t>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vi-VN" sz="2400">
                <a:solidFill>
                  <a:srgbClr val="FF0000"/>
                </a:solidFill>
                <a:latin typeface="Times New Roman" pitchFamily="18" charset="0"/>
                <a:cs typeface="Times New Roman" pitchFamily="18" charset="0"/>
              </a:rPr>
              <a:t>do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en-US" sz="2400">
                <a:solidFill>
                  <a:srgbClr val="FF0000"/>
                </a:solidFill>
                <a:latin typeface="Times New Roman" pitchFamily="18" charset="0"/>
                <a:cs typeface="Times New Roman" pitchFamily="18" charset="0"/>
              </a:rPr>
              <a:t>	</a:t>
            </a:r>
            <a:r>
              <a:rPr lang="vi-VN" sz="2400">
                <a:latin typeface="Times New Roman" pitchFamily="18" charset="0"/>
                <a:cs typeface="Times New Roman" pitchFamily="18" charset="0"/>
              </a:rPr>
              <a:t>statements</a:t>
            </a:r>
            <a:r>
              <a:rPr lang="vi-VN" sz="2400">
                <a:solidFill>
                  <a:srgbClr val="FF0000"/>
                </a:solidFill>
                <a:latin typeface="Times New Roman" pitchFamily="18" charset="0"/>
                <a:cs typeface="Times New Roman" pitchFamily="18" charset="0"/>
              </a:rPr>
              <a:t>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r>
              <a:rPr lang="vi-VN" sz="2400">
                <a:solidFill>
                  <a:srgbClr val="FF0000"/>
                </a:solidFill>
                <a:latin typeface="Times New Roman" pitchFamily="18" charset="0"/>
                <a:cs typeface="Times New Roman" pitchFamily="18" charset="0"/>
              </a:rPr>
              <a:t>done </a:t>
            </a:r>
            <a:endParaRPr lang="en-US" sz="2400">
              <a:solidFill>
                <a:srgbClr val="FF0000"/>
              </a:solidFill>
              <a:latin typeface="Times New Roman" pitchFamily="18" charset="0"/>
              <a:cs typeface="Times New Roman" pitchFamily="18" charset="0"/>
            </a:endParaRPr>
          </a:p>
          <a:p>
            <a:pPr marL="1073150" indent="0">
              <a:spcBef>
                <a:spcPts val="200"/>
              </a:spcBef>
              <a:buFontTx/>
              <a:buNone/>
              <a:defRPr/>
            </a:pPr>
            <a:endParaRPr lang="en-US" sz="2400">
              <a:solidFill>
                <a:srgbClr val="FF0000"/>
              </a:solidFill>
              <a:latin typeface="Times New Roman" pitchFamily="18" charset="0"/>
              <a:cs typeface="Times New Roman" pitchFamily="18" charset="0"/>
            </a:endParaRPr>
          </a:p>
          <a:p>
            <a:pPr marL="0" indent="0" algn="just">
              <a:spcBef>
                <a:spcPts val="200"/>
              </a:spcBef>
              <a:buFontTx/>
              <a:buNone/>
              <a:defRPr/>
            </a:pPr>
            <a:r>
              <a:rPr lang="en-US" sz="2400">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r>
              <a:rPr lang="en-US" sz="2400">
                <a:solidFill>
                  <a:srgbClr val="002060"/>
                </a:solidFill>
                <a:latin typeface="Times New Roman" pitchFamily="18" charset="0"/>
                <a:cs typeface="Times New Roman" pitchFamily="18" charset="0"/>
              </a:rPr>
              <a:t> while </a:t>
            </a:r>
            <a:r>
              <a:rPr lang="en-US" sz="2400" err="1">
                <a:solidFill>
                  <a:srgbClr val="002060"/>
                </a:solidFill>
                <a:latin typeface="Times New Roman" pitchFamily="18" charset="0"/>
                <a:cs typeface="Times New Roman" pitchFamily="18" charset="0"/>
              </a:rPr>
              <a:t>là</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thực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câu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r>
              <a:rPr lang="en-US" sz="2400">
                <a:solidFill>
                  <a:srgbClr val="002060"/>
                </a:solidFill>
                <a:latin typeface="Times New Roman" pitchFamily="18" charset="0"/>
                <a:cs typeface="Times New Roman" pitchFamily="18" charset="0"/>
              </a:rPr>
              <a:t> s</a:t>
            </a:r>
            <a:r>
              <a:rPr lang="vi-VN" sz="2400">
                <a:solidFill>
                  <a:srgbClr val="002060"/>
                </a:solidFill>
                <a:latin typeface="Times New Roman" pitchFamily="18" charset="0"/>
                <a:cs typeface="Times New Roman" pitchFamily="18" charset="0"/>
              </a:rPr>
              <a:t>atements</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trong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khi</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điề</a:t>
            </a:r>
            <a:r>
              <a:rPr lang="en-US" sz="2400">
                <a:solidFill>
                  <a:srgbClr val="002060"/>
                </a:solidFill>
                <a:latin typeface="Times New Roman" pitchFamily="18" charset="0"/>
                <a:cs typeface="Times New Roman" pitchFamily="18" charset="0"/>
              </a:rPr>
              <a:t>u </a:t>
            </a:r>
            <a:r>
              <a:rPr lang="en-US" sz="2400" err="1">
                <a:solidFill>
                  <a:srgbClr val="002060"/>
                </a:solidFill>
                <a:latin typeface="Times New Roman" pitchFamily="18" charset="0"/>
                <a:cs typeface="Times New Roman" pitchFamily="18" charset="0"/>
              </a:rPr>
              <a:t>kiện</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condition </a:t>
            </a:r>
            <a:r>
              <a:rPr lang="en-US" sz="2400" err="1">
                <a:solidFill>
                  <a:srgbClr val="002060"/>
                </a:solidFill>
                <a:latin typeface="Times New Roman" pitchFamily="18" charset="0"/>
                <a:cs typeface="Times New Roman" pitchFamily="18" charset="0"/>
              </a:rPr>
              <a:t>bằng</a:t>
            </a:r>
            <a:r>
              <a:rPr lang="en-US" sz="2400">
                <a:solidFill>
                  <a:srgbClr val="002060"/>
                </a:solidFill>
                <a:latin typeface="Times New Roman" pitchFamily="18" charset="0"/>
                <a:cs typeface="Times New Roman" pitchFamily="18" charset="0"/>
              </a:rPr>
              <a:t> True, </a:t>
            </a:r>
            <a:r>
              <a:rPr lang="en-US" sz="2400" err="1">
                <a:solidFill>
                  <a:srgbClr val="002060"/>
                </a:solidFill>
                <a:latin typeface="Times New Roman" pitchFamily="18" charset="0"/>
                <a:cs typeface="Times New Roman" pitchFamily="18" charset="0"/>
              </a:rPr>
              <a:t>còn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ượ</a:t>
            </a:r>
            <a:r>
              <a:rPr lang="en-US" sz="2400">
                <a:solidFill>
                  <a:srgbClr val="002060"/>
                </a:solidFill>
                <a:latin typeface="Times New Roman" pitchFamily="18" charset="0"/>
                <a:cs typeface="Times New Roman" pitchFamily="18" charset="0"/>
              </a:rPr>
              <a:t>c </a:t>
            </a:r>
            <a:r>
              <a:rPr lang="en-US" sz="2400" err="1">
                <a:solidFill>
                  <a:srgbClr val="002060"/>
                </a:solidFill>
                <a:latin typeface="Times New Roman" pitchFamily="18" charset="0"/>
                <a:cs typeface="Times New Roman" pitchFamily="18" charset="0"/>
              </a:rPr>
              <a:t>lại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thoát</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khi</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a:t>
            </a:r>
            <a:r>
              <a:rPr lang="en-US" sz="2400" err="1">
                <a:solidFill>
                  <a:srgbClr val="002060"/>
                </a:solidFill>
                <a:latin typeface="Times New Roman" pitchFamily="18" charset="0"/>
                <a:cs typeface="Times New Roman" pitchFamily="18" charset="0"/>
              </a:rPr>
              <a:t>iều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kiện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bằng</a:t>
            </a:r>
            <a:r>
              <a:rPr lang="en-US" sz="2400">
                <a:solidFill>
                  <a:srgbClr val="002060"/>
                </a:solidFill>
                <a:latin typeface="Times New Roman" pitchFamily="18" charset="0"/>
                <a:cs typeface="Times New Roman" pitchFamily="18" charset="0"/>
              </a:rPr>
              <a:t> False</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298" y="6858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738664"/>
          </a:xfrm>
        </p:spPr>
        <p:txBody>
          <a:bodyPr/>
          <a:lstStyle/>
          <a:p>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9: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trình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tạo</a:t>
            </a:r>
            <a:r>
              <a:rPr lang="en-US" sz="2400" b="1" i="1">
                <a:solidFill>
                  <a:srgbClr val="FF0000"/>
                </a:solidFill>
                <a:latin typeface="Times New Roman" pitchFamily="18" charset="0"/>
                <a:cs typeface="Times New Roman" pitchFamily="18" charset="0"/>
              </a:rPr>
              <a:t> số </a:t>
            </a:r>
            <a:r>
              <a:rPr lang="en-US" sz="2400" b="1" i="1" err="1">
                <a:solidFill>
                  <a:srgbClr val="FF0000"/>
                </a:solidFill>
                <a:latin typeface="Times New Roman" pitchFamily="18" charset="0"/>
                <a:cs typeface="Times New Roman" pitchFamily="18" charset="0"/>
              </a:rPr>
              <a:t>th</a:t>
            </a:r>
            <a:r>
              <a:rPr lang="vi-VN" sz="2400" b="1" i="1">
                <a:solidFill>
                  <a:srgbClr val="FF0000"/>
                </a:solidFill>
                <a:latin typeface="Times New Roman" pitchFamily="18" charset="0"/>
                <a:cs typeface="Times New Roman" pitchFamily="18" charset="0"/>
              </a:rPr>
              <a:t>ư</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mục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cùng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lúc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1 file</a:t>
            </a:r>
          </a:p>
          <a:p>
            <a:pPr marL="0" indent="0">
              <a:buFontTx/>
              <a:buNone/>
            </a:pP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1049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52400" y="1524000"/>
            <a:ext cx="8839200" cy="3693319"/>
          </a:xfrm>
        </p:spPr>
        <p:txBody>
          <a:bodyPr/>
          <a:lstStyle/>
          <a:p>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9: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trình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tạo</a:t>
            </a:r>
            <a:r>
              <a:rPr lang="en-US" sz="2400" b="1" i="1">
                <a:solidFill>
                  <a:srgbClr val="FF0000"/>
                </a:solidFill>
                <a:latin typeface="Times New Roman" pitchFamily="18" charset="0"/>
                <a:cs typeface="Times New Roman" pitchFamily="18" charset="0"/>
              </a:rPr>
              <a:t> số </a:t>
            </a:r>
            <a:r>
              <a:rPr lang="en-US" sz="2400" b="1" i="1" err="1">
                <a:solidFill>
                  <a:srgbClr val="FF0000"/>
                </a:solidFill>
                <a:latin typeface="Times New Roman" pitchFamily="18" charset="0"/>
                <a:cs typeface="Times New Roman" pitchFamily="18" charset="0"/>
              </a:rPr>
              <a:t>th</a:t>
            </a:r>
            <a:r>
              <a:rPr lang="vi-VN" sz="2400" b="1" i="1">
                <a:solidFill>
                  <a:srgbClr val="FF0000"/>
                </a:solidFill>
                <a:latin typeface="Times New Roman" pitchFamily="18" charset="0"/>
                <a:cs typeface="Times New Roman" pitchFamily="18" charset="0"/>
              </a:rPr>
              <a:t>ư</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mục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cùng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lúc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1 file</a:t>
            </a:r>
          </a:p>
          <a:p>
            <a:pPr marL="0" indent="0">
              <a:buFontTx/>
              <a:buNone/>
            </a:pPr>
            <a:endParaRPr lang="en-US" sz="2400">
              <a:latin typeface="Times New Roman" pitchFamily="18" charset="0"/>
              <a:cs typeface="Times New Roman" pitchFamily="18" charset="0"/>
            </a:endParaRPr>
          </a:p>
          <a:p>
            <a:r>
              <a:rPr lang="en-US" sz="2400">
                <a:solidFill>
                  <a:srgbClr val="002060"/>
                </a:solidFill>
                <a:latin typeface="Times New Roman" pitchFamily="18" charset="0"/>
                <a:cs typeface="Times New Roman" pitchFamily="18" charset="0"/>
              </a:rPr>
              <a:t>#!/bin/bash</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echo " </a:t>
            </a:r>
            <a:r>
              <a:rPr lang="en-US" sz="2400" err="1">
                <a:solidFill>
                  <a:srgbClr val="002060"/>
                </a:solidFill>
                <a:latin typeface="Times New Roman" pitchFamily="18" charset="0"/>
                <a:cs typeface="Times New Roman" pitchFamily="18" charset="0"/>
              </a:rPr>
              <a:t>chuong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trinh</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tao</a:t>
            </a:r>
            <a:r>
              <a:rPr lang="en-US" sz="2400">
                <a:solidFill>
                  <a:srgbClr val="002060"/>
                </a:solidFill>
                <a:latin typeface="Times New Roman" pitchFamily="18" charset="0"/>
                <a:cs typeface="Times New Roman" pitchFamily="18" charset="0"/>
              </a:rPr>
              <a:t> thu </a:t>
            </a:r>
            <a:r>
              <a:rPr lang="en-US" sz="2400" err="1">
                <a:solidFill>
                  <a:srgbClr val="002060"/>
                </a:solidFill>
                <a:latin typeface="Times New Roman" pitchFamily="18" charset="0"/>
                <a:cs typeface="Times New Roman" pitchFamily="18" charset="0"/>
              </a:rPr>
              <a:t>muc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trong</a:t>
            </a:r>
            <a:r>
              <a:rPr lang="en-US" sz="2400">
                <a:solidFill>
                  <a:srgbClr val="002060"/>
                </a:solidFill>
                <a:latin typeface="Times New Roman" pitchFamily="18" charset="0"/>
                <a:cs typeface="Times New Roman" pitchFamily="18" charset="0"/>
              </a:rPr>
              <a:t> Linux "</a:t>
            </a:r>
          </a:p>
          <a:p>
            <a:r>
              <a:rPr lang="en-US" sz="2400">
                <a:solidFill>
                  <a:srgbClr val="002060"/>
                </a:solidFill>
                <a:latin typeface="Times New Roman" pitchFamily="18" charset="0"/>
                <a:cs typeface="Times New Roman" pitchFamily="18" charset="0"/>
              </a:rPr>
              <a:t>echo " Nhap so thu muc can tao: "</a:t>
            </a:r>
          </a:p>
          <a:p>
            <a:pPr marL="0" indent="0">
              <a:buFontTx/>
              <a:buNone/>
            </a:pPr>
            <a:r>
              <a:rPr lang="en-US" sz="2400">
                <a:solidFill>
                  <a:srgbClr val="002060"/>
                </a:solidFill>
                <a:latin typeface="Times New Roman" pitchFamily="18" charset="0"/>
                <a:cs typeface="Times New Roman" pitchFamily="18" charset="0"/>
              </a:rPr>
              <a:t>read N</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for ((i=1;$i&lt;=$N; i++)) </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do</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mkdir</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thumuc$i</a:t>
            </a:r>
            <a:br>
              <a:rPr lang="en-US" sz="2400">
                <a:solidFill>
                  <a:srgbClr val="002060"/>
                </a:solidFill>
                <a:latin typeface="Times New Roman" pitchFamily="18" charset="0"/>
                <a:cs typeface="Times New Roman" pitchFamily="18" charset="0"/>
              </a:rPr>
            </a:br>
            <a:r>
              <a:rPr lang="en-US" sz="2400">
                <a:solidFill>
                  <a:srgbClr val="002060"/>
                </a:solidFill>
                <a:latin typeface="Times New Roman" pitchFamily="18" charset="0"/>
                <a:cs typeface="Times New Roman" pitchFamily="18" charset="0"/>
              </a:rPr>
              <a:t>done</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1049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9705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a:xfrm>
            <a:off x="152400" y="1447800"/>
            <a:ext cx="8839200" cy="3323987"/>
          </a:xfrm>
        </p:spPr>
        <p:txBody>
          <a:bodyPr/>
          <a:lstStyle/>
          <a:p>
            <a:pPr marL="0" indent="0">
              <a:buFontTx/>
              <a:buNone/>
            </a:pPr>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10: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trình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xóa</a:t>
            </a:r>
            <a:r>
              <a:rPr lang="en-US" sz="2400" b="1" i="1">
                <a:solidFill>
                  <a:srgbClr val="FF0000"/>
                </a:solidFill>
                <a:latin typeface="Times New Roman" pitchFamily="18" charset="0"/>
                <a:cs typeface="Times New Roman" pitchFamily="18" charset="0"/>
              </a:rPr>
              <a:t> 50 </a:t>
            </a:r>
            <a:r>
              <a:rPr lang="en-US" sz="2400" b="1" i="1" err="1">
                <a:solidFill>
                  <a:srgbClr val="FF0000"/>
                </a:solidFill>
                <a:latin typeface="Times New Roman" pitchFamily="18" charset="0"/>
                <a:cs typeface="Times New Roman" pitchFamily="18" charset="0"/>
              </a:rPr>
              <a:t>th</a:t>
            </a:r>
            <a:r>
              <a:rPr lang="vi-VN" sz="2400" b="1" i="1">
                <a:solidFill>
                  <a:srgbClr val="FF0000"/>
                </a:solidFill>
                <a:latin typeface="Times New Roman" pitchFamily="18" charset="0"/>
                <a:cs typeface="Times New Roman" pitchFamily="18" charset="0"/>
              </a:rPr>
              <a:t>ư</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mục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cùng</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lúc</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trong</a:t>
            </a:r>
            <a:r>
              <a:rPr lang="en-US" sz="2400" b="1" i="1">
                <a:solidFill>
                  <a:srgbClr val="FF0000"/>
                </a:solidFill>
                <a:latin typeface="Times New Roman" pitchFamily="18" charset="0"/>
                <a:cs typeface="Times New Roman" pitchFamily="18" charset="0"/>
              </a:rPr>
              <a:t> 1 file</a:t>
            </a:r>
          </a:p>
          <a:p>
            <a:pPr marL="0" indent="0">
              <a:buFontTx/>
              <a:buNone/>
            </a:pPr>
            <a:endParaRPr lang="en-US" sz="2400">
              <a:latin typeface="Times New Roman" pitchFamily="18" charset="0"/>
              <a:cs typeface="Times New Roman" pitchFamily="18" charset="0"/>
            </a:endParaRPr>
          </a:p>
          <a:p>
            <a:r>
              <a:rPr lang="en-US" sz="2800">
                <a:solidFill>
                  <a:srgbClr val="002060"/>
                </a:solidFill>
                <a:latin typeface="Times New Roman" pitchFamily="18" charset="0"/>
                <a:cs typeface="Times New Roman" pitchFamily="18" charset="0"/>
              </a:rPr>
              <a:t>#!/bin/bash</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echo " </a:t>
            </a:r>
            <a:r>
              <a:rPr lang="en-US" sz="2800" err="1">
                <a:solidFill>
                  <a:srgbClr val="002060"/>
                </a:solidFill>
                <a:latin typeface="Times New Roman" pitchFamily="18" charset="0"/>
                <a:cs typeface="Times New Roman" pitchFamily="18" charset="0"/>
              </a:rPr>
              <a:t>chuong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trinh</a:t>
            </a:r>
            <a:r>
              <a:rPr lang="en-US" sz="2800">
                <a:solidFill>
                  <a:srgbClr val="002060"/>
                </a:solidFill>
                <a:latin typeface="Times New Roman" pitchFamily="18" charset="0"/>
                <a:cs typeface="Times New Roman" pitchFamily="18" charset="0"/>
              </a:rPr>
              <a:t> xoa 50 </a:t>
            </a:r>
            <a:r>
              <a:rPr lang="en-US" sz="2800" err="1">
                <a:solidFill>
                  <a:srgbClr val="002060"/>
                </a:solidFill>
                <a:latin typeface="Times New Roman" pitchFamily="18" charset="0"/>
                <a:cs typeface="Times New Roman" pitchFamily="18" charset="0"/>
              </a:rPr>
              <a:t>thu</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muc</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trong</a:t>
            </a:r>
            <a:r>
              <a:rPr lang="en-US" sz="2800">
                <a:solidFill>
                  <a:srgbClr val="002060"/>
                </a:solidFill>
                <a:latin typeface="Times New Roman" pitchFamily="18" charset="0"/>
                <a:cs typeface="Times New Roman" pitchFamily="18" charset="0"/>
              </a:rPr>
              <a:t> Linux "</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for ((i=1;$i&lt;=50; i++)) </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do</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rm</a:t>
            </a:r>
            <a:r>
              <a:rPr lang="en-US" sz="2800">
                <a:solidFill>
                  <a:srgbClr val="002060"/>
                </a:solidFill>
                <a:latin typeface="Times New Roman" pitchFamily="18" charset="0"/>
                <a:cs typeface="Times New Roman" pitchFamily="18" charset="0"/>
              </a:rPr>
              <a:t> -r </a:t>
            </a:r>
            <a:r>
              <a:rPr lang="en-US" sz="2800" err="1">
                <a:solidFill>
                  <a:srgbClr val="002060"/>
                </a:solidFill>
                <a:latin typeface="Times New Roman" pitchFamily="18" charset="0"/>
                <a:cs typeface="Times New Roman" pitchFamily="18" charset="0"/>
              </a:rPr>
              <a:t>thumuc$i</a:t>
            </a:r>
            <a:br>
              <a:rPr lang="en-US" sz="2800">
                <a:solidFill>
                  <a:srgbClr val="002060"/>
                </a:solidFill>
                <a:latin typeface="Times New Roman" pitchFamily="18" charset="0"/>
                <a:cs typeface="Times New Roman" pitchFamily="18" charset="0"/>
              </a:rPr>
            </a:br>
            <a:r>
              <a:rPr lang="en-US" sz="2800">
                <a:solidFill>
                  <a:srgbClr val="002060"/>
                </a:solidFill>
                <a:latin typeface="Times New Roman" pitchFamily="18" charset="0"/>
                <a:cs typeface="Times New Roman" pitchFamily="18" charset="0"/>
              </a:rPr>
              <a:t>done</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371600" y="0"/>
            <a:ext cx="6858000" cy="754053"/>
          </a:xfrm>
        </p:spPr>
        <p:txBody>
          <a:bodyPr/>
          <a:lstStyle/>
          <a:p>
            <a:pPr eaLnBrk="1" hangingPunct="1"/>
            <a:br>
              <a:rPr lang="en-IE">
                <a:solidFill>
                  <a:srgbClr val="FF0000"/>
                </a:solidFill>
              </a:rPr>
            </a:br>
            <a:r>
              <a:rPr lang="en-US" sz="1600" b="1">
                <a:solidFill>
                  <a:srgbClr val="FF0000"/>
                </a:solidFill>
              </a:rPr>
              <a:t>Ví dụ 11: Liệt kê tất cả chương trình, thư mục, tệp tin</a:t>
            </a:r>
            <a:endParaRPr lang="en-GB" sz="1600" b="1">
              <a:solidFill>
                <a:srgbClr val="FF0000"/>
              </a:solidFill>
            </a:endParaRPr>
          </a:p>
        </p:txBody>
      </p:sp>
      <p:sp>
        <p:nvSpPr>
          <p:cNvPr id="45059" name="Rectangle 3"/>
          <p:cNvSpPr>
            <a:spLocks noGrp="1" noChangeArrowheads="1"/>
          </p:cNvSpPr>
          <p:nvPr>
            <p:ph sz="half" idx="2"/>
          </p:nvPr>
        </p:nvSpPr>
        <p:spPr>
          <a:xfrm>
            <a:off x="76200" y="1577340"/>
            <a:ext cx="4953000" cy="3108543"/>
          </a:xfrm>
        </p:spPr>
        <p:txBody>
          <a:bodyPr/>
          <a:lstStyle/>
          <a:p>
            <a:pPr marL="457200" indent="0" defTabSz="517525">
              <a:buFontTx/>
              <a:buNone/>
              <a:defRPr/>
            </a:pPr>
            <a:r>
              <a:rPr lang="en-US" sz="2400">
                <a:solidFill>
                  <a:srgbClr val="002060"/>
                </a:solidFill>
                <a:latin typeface="Times New Roman" pitchFamily="18" charset="0"/>
                <a:cs typeface="Times New Roman" pitchFamily="18" charset="0"/>
              </a:rPr>
              <a:t>i=1</a:t>
            </a:r>
          </a:p>
          <a:p>
            <a:pPr marL="457200" indent="0" defTabSz="517525">
              <a:buFontTx/>
              <a:buNone/>
              <a:defRPr/>
            </a:pPr>
            <a:r>
              <a:rPr lang="en-US" sz="2400">
                <a:solidFill>
                  <a:srgbClr val="002060"/>
                </a:solidFill>
                <a:latin typeface="Times New Roman" pitchFamily="18" charset="0"/>
                <a:cs typeface="Times New Roman" pitchFamily="18" charset="0"/>
              </a:rPr>
              <a:t>cd ~</a:t>
            </a:r>
          </a:p>
          <a:p>
            <a:pPr marL="457200" indent="0" defTabSz="517525">
              <a:buFontTx/>
              <a:buNone/>
              <a:defRPr/>
            </a:pPr>
            <a:r>
              <a:rPr lang="en-US" sz="2400">
                <a:solidFill>
                  <a:srgbClr val="002060"/>
                </a:solidFill>
                <a:latin typeface="Times New Roman" pitchFamily="18" charset="0"/>
                <a:cs typeface="Times New Roman" pitchFamily="18" charset="0"/>
              </a:rPr>
              <a:t>for item in *</a:t>
            </a:r>
          </a:p>
          <a:p>
            <a:pPr marL="457200" indent="0" defTabSz="517525">
              <a:buFontTx/>
              <a:buNone/>
              <a:defRPr/>
            </a:pPr>
            <a:r>
              <a:rPr lang="en-US" sz="2400">
                <a:solidFill>
                  <a:srgbClr val="002060"/>
                </a:solidFill>
                <a:latin typeface="Times New Roman" pitchFamily="18" charset="0"/>
                <a:cs typeface="Times New Roman" pitchFamily="18" charset="0"/>
              </a:rPr>
              <a:t>do </a:t>
            </a:r>
          </a:p>
          <a:p>
            <a:pPr marL="457200" indent="0" defTabSz="517525">
              <a:buFontTx/>
              <a:buNone/>
              <a:defRPr/>
            </a:pPr>
            <a:r>
              <a:rPr lang="en-US" sz="2400">
                <a:solidFill>
                  <a:srgbClr val="002060"/>
                </a:solidFill>
                <a:latin typeface="Times New Roman" pitchFamily="18" charset="0"/>
                <a:cs typeface="Times New Roman" pitchFamily="18" charset="0"/>
              </a:rPr>
              <a:t>		echo "Item $((i++)) : $item"</a:t>
            </a:r>
          </a:p>
          <a:p>
            <a:pPr marL="457200" indent="0" defTabSz="517525">
              <a:buFontTx/>
              <a:buNone/>
              <a:defRPr/>
            </a:pPr>
            <a:r>
              <a:rPr lang="en-US" sz="2400">
                <a:solidFill>
                  <a:srgbClr val="002060"/>
                </a:solidFill>
                <a:latin typeface="Times New Roman" pitchFamily="18" charset="0"/>
                <a:cs typeface="Times New Roman" pitchFamily="18" charset="0"/>
              </a:rPr>
              <a:t>done </a:t>
            </a:r>
          </a:p>
          <a:p>
            <a:pPr marL="457200" indent="0" defTabSz="517525">
              <a:buFontTx/>
              <a:buNone/>
              <a:defRPr/>
            </a:pP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a:solidFill>
                <a:srgbClr val="002060"/>
              </a:solidFill>
              <a:latin typeface="Times New Roman" pitchFamily="18" charset="0"/>
              <a:cs typeface="Times New Roman" pitchFamily="18" charset="0"/>
            </a:endParaRPr>
          </a:p>
        </p:txBody>
      </p:sp>
      <p:sp>
        <p:nvSpPr>
          <p:cNvPr id="2" name="Content Placeholder 1"/>
          <p:cNvSpPr>
            <a:spLocks noGrp="1"/>
          </p:cNvSpPr>
          <p:nvPr>
            <p:ph sz="half" idx="3"/>
          </p:nvPr>
        </p:nvSpPr>
        <p:spPr>
          <a:xfrm>
            <a:off x="5029200" y="1577340"/>
            <a:ext cx="3962400" cy="2308860"/>
          </a:xfrm>
        </p:spPr>
        <p:txBody>
          <a:bodyPr/>
          <a:lstStyle/>
          <a:p>
            <a:pPr marL="457200" indent="0" defTabSz="517525">
              <a:buFontTx/>
              <a:buNone/>
              <a:defRPr/>
            </a:pPr>
            <a:r>
              <a:rPr lang="en-US">
                <a:solidFill>
                  <a:srgbClr val="002060"/>
                </a:solidFill>
                <a:latin typeface="Times New Roman" pitchFamily="18" charset="0"/>
                <a:cs typeface="Times New Roman" pitchFamily="18" charset="0"/>
              </a:rPr>
              <a:t>Kết quả</a:t>
            </a:r>
          </a:p>
          <a:p>
            <a:pPr marL="457200" indent="0" defTabSz="517525">
              <a:buFontTx/>
              <a:buNone/>
              <a:defRPr/>
            </a:pPr>
            <a:r>
              <a:rPr lang="en-US">
                <a:solidFill>
                  <a:srgbClr val="002060"/>
                </a:solidFill>
                <a:latin typeface="Times New Roman" pitchFamily="18" charset="0"/>
                <a:cs typeface="Times New Roman" pitchFamily="18" charset="0"/>
              </a:rPr>
              <a:t>Item 1 : positional-parameters.sh</a:t>
            </a:r>
          </a:p>
          <a:p>
            <a:pPr marL="457200" indent="0" defTabSz="517525">
              <a:buFontTx/>
              <a:buNone/>
              <a:defRPr/>
            </a:pPr>
            <a:r>
              <a:rPr lang="en-US">
                <a:solidFill>
                  <a:srgbClr val="002060"/>
                </a:solidFill>
                <a:latin typeface="Times New Roman" pitchFamily="18" charset="0"/>
                <a:cs typeface="Times New Roman" pitchFamily="18" charset="0"/>
              </a:rPr>
              <a:t>Item 2 : backup.sh</a:t>
            </a:r>
          </a:p>
          <a:p>
            <a:pPr marL="457200" indent="0" defTabSz="517525">
              <a:buFontTx/>
              <a:buNone/>
              <a:defRPr/>
            </a:pPr>
            <a:r>
              <a:rPr lang="en-US">
                <a:solidFill>
                  <a:srgbClr val="002060"/>
                </a:solidFill>
                <a:latin typeface="Times New Roman" pitchFamily="18" charset="0"/>
                <a:cs typeface="Times New Roman" pitchFamily="18" charset="0"/>
              </a:rPr>
              <a:t>Item 3 : emp-report.awk</a:t>
            </a:r>
          </a:p>
          <a:p>
            <a:pPr marL="457200" indent="0" defTabSz="517525">
              <a:buFontTx/>
              <a:buNone/>
              <a:defRPr/>
            </a:pPr>
            <a:r>
              <a:rPr lang="en-US">
                <a:solidFill>
                  <a:srgbClr val="002060"/>
                </a:solidFill>
                <a:latin typeface="Times New Roman" pitchFamily="18" charset="0"/>
                <a:cs typeface="Times New Roman" pitchFamily="18" charset="0"/>
              </a:rPr>
              <a:t>Item 4 : item-list.sed</a:t>
            </a:r>
          </a:p>
          <a:p>
            <a:pPr marL="457200" indent="0" defTabSz="517525">
              <a:buFontTx/>
              <a:buNone/>
              <a:defRPr/>
            </a:pPr>
            <a:r>
              <a:rPr lang="en-US">
                <a:solidFill>
                  <a:srgbClr val="002060"/>
                </a:solidFill>
                <a:latin typeface="Times New Roman" pitchFamily="18" charset="0"/>
                <a:cs typeface="Times New Roman" pitchFamily="18" charset="0"/>
              </a:rPr>
              <a:t>Item 5 : employee.db</a:t>
            </a:r>
          </a:p>
          <a:p>
            <a:pPr marL="457200" indent="0" defTabSz="517525">
              <a:buFontTx/>
              <a:buNone/>
              <a:defRPr/>
            </a:pPr>
            <a:r>
              <a:rPr lang="en-US">
                <a:solidFill>
                  <a:srgbClr val="002060"/>
                </a:solidFill>
                <a:latin typeface="Times New Roman" pitchFamily="18" charset="0"/>
                <a:cs typeface="Times New Roman" pitchFamily="18" charset="0"/>
              </a:rPr>
              <a:t>Item 8 : storage</a:t>
            </a:r>
          </a:p>
          <a:p>
            <a:pPr marL="457200" indent="0" defTabSz="517525">
              <a:buFontTx/>
              <a:buNone/>
              <a:defRPr/>
            </a:pPr>
            <a:r>
              <a:rPr lang="en-US">
                <a:solidFill>
                  <a:srgbClr val="002060"/>
                </a:solidFill>
                <a:latin typeface="Times New Roman" pitchFamily="18" charset="0"/>
                <a:cs typeface="Times New Roman" pitchFamily="18" charset="0"/>
              </a:rPr>
              <a:t>Item 9 : downloads</a:t>
            </a:r>
            <a:endParaRPr lang="en-US"/>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06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52400" y="771524"/>
            <a:ext cx="8613139" cy="4637167"/>
          </a:xfrm>
          <a:prstGeom prst="rect">
            <a:avLst/>
          </a:prstGeom>
        </p:spPr>
        <p:txBody>
          <a:bodyPr vert="horz" wrap="square" lIns="0" tIns="0" rIns="0" bIns="0" rtlCol="0">
            <a:spAutoFit/>
          </a:bodyPr>
          <a:lstStyle/>
          <a:p>
            <a:pPr marL="68580" algn="just">
              <a:lnSpc>
                <a:spcPct val="100000"/>
              </a:lnSpc>
            </a:pPr>
            <a:r>
              <a:rPr sz="3200" strike="sngStrike" spc="-10">
                <a:solidFill>
                  <a:srgbClr val="7A9799"/>
                </a:solidFill>
                <a:latin typeface="Times New Roman" pitchFamily="18" charset="0"/>
                <a:cs typeface="Times New Roman" pitchFamily="18" charset="0"/>
              </a:rPr>
              <a:t> </a:t>
            </a:r>
            <a:endParaRPr sz="3200">
              <a:latin typeface="Times New Roman" pitchFamily="18" charset="0"/>
              <a:cs typeface="Times New Roman" pitchFamily="18" charset="0"/>
            </a:endParaRPr>
          </a:p>
          <a:p>
            <a:pPr algn="just">
              <a:lnSpc>
                <a:spcPts val="1550"/>
              </a:lnSpc>
              <a:spcBef>
                <a:spcPts val="20"/>
              </a:spcBef>
            </a:pPr>
            <a:endParaRPr sz="3200">
              <a:latin typeface="Times New Roman" pitchFamily="18" charset="0"/>
              <a:cs typeface="Times New Roman" pitchFamily="18" charset="0"/>
            </a:endParaRPr>
          </a:p>
          <a:p>
            <a:pPr marL="12700" algn="just">
              <a:lnSpc>
                <a:spcPct val="100000"/>
              </a:lnSpc>
            </a:pPr>
            <a:r>
              <a:rPr lang="en-US" sz="3200" u="sng" err="1">
                <a:solidFill>
                  <a:srgbClr val="FF0000"/>
                </a:solidFill>
                <a:latin typeface="Times New Roman" pitchFamily="18" charset="0"/>
                <a:cs typeface="Times New Roman" pitchFamily="18" charset="0"/>
              </a:rPr>
              <a:t>Nhược</a:t>
            </a:r>
            <a:r>
              <a:rPr lang="en-US" sz="3200" u="sng">
                <a:solidFill>
                  <a:srgbClr val="FF0000"/>
                </a:solidFill>
                <a:latin typeface="Times New Roman" pitchFamily="18" charset="0"/>
                <a:cs typeface="Times New Roman" pitchFamily="18" charset="0"/>
              </a:rPr>
              <a:t> </a:t>
            </a:r>
            <a:r>
              <a:rPr lang="en-US" sz="3200" u="sng" err="1">
                <a:solidFill>
                  <a:srgbClr val="FF0000"/>
                </a:solidFill>
                <a:latin typeface="Times New Roman" pitchFamily="18" charset="0"/>
                <a:cs typeface="Times New Roman" pitchFamily="18" charset="0"/>
              </a:rPr>
              <a:t>điểm</a:t>
            </a:r>
            <a:r>
              <a:rPr lang="en-US" sz="3200" u="sng">
                <a:solidFill>
                  <a:srgbClr val="FF0000"/>
                </a:solidFill>
                <a:latin typeface="Times New Roman" pitchFamily="18" charset="0"/>
                <a:cs typeface="Times New Roman" pitchFamily="18" charset="0"/>
              </a:rPr>
              <a:t>:</a:t>
            </a: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Chưa</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có</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hỗ</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trợ</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kỹ</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thuật</a:t>
            </a:r>
            <a:r>
              <a:rPr lang="en-US" sz="3200">
                <a:solidFill>
                  <a:schemeClr val="tx2">
                    <a:lumMod val="75000"/>
                  </a:schemeClr>
                </a:solidFill>
                <a:latin typeface="Times New Roman" pitchFamily="18" charset="0"/>
                <a:cs typeface="Times New Roman" pitchFamily="18" charset="0"/>
              </a:rPr>
              <a:t> tin </a:t>
            </a:r>
            <a:r>
              <a:rPr lang="en-US" sz="3200" err="1">
                <a:solidFill>
                  <a:schemeClr val="tx2">
                    <a:lumMod val="75000"/>
                  </a:schemeClr>
                </a:solidFill>
                <a:latin typeface="Times New Roman" pitchFamily="18" charset="0"/>
                <a:cs typeface="Times New Roman" pitchFamily="18" charset="0"/>
              </a:rPr>
              <a:t>cậy</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Số</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các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thiết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bị</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hỗ</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trợ</a:t>
            </a:r>
            <a:r>
              <a:rPr lang="en-US" sz="3200">
                <a:solidFill>
                  <a:schemeClr val="tx2">
                    <a:lumMod val="75000"/>
                  </a:schemeClr>
                </a:solidFill>
                <a:latin typeface="Times New Roman" pitchFamily="18" charset="0"/>
                <a:cs typeface="Times New Roman" pitchFamily="18" charset="0"/>
              </a:rPr>
              <a:t> PMNM </a:t>
            </a:r>
            <a:r>
              <a:rPr lang="en-US" sz="3200" err="1">
                <a:solidFill>
                  <a:schemeClr val="tx2">
                    <a:lumMod val="75000"/>
                  </a:schemeClr>
                </a:solidFill>
                <a:latin typeface="Times New Roman" pitchFamily="18" charset="0"/>
                <a:cs typeface="Times New Roman" pitchFamily="18" charset="0"/>
              </a:rPr>
              <a:t>còn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hạn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chế</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Các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ứng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dụng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chuyên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nghiệp</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trên</a:t>
            </a:r>
            <a:r>
              <a:rPr lang="en-US" sz="3200">
                <a:solidFill>
                  <a:schemeClr val="tx2">
                    <a:lumMod val="75000"/>
                  </a:schemeClr>
                </a:solidFill>
                <a:latin typeface="Times New Roman" pitchFamily="18" charset="0"/>
                <a:cs typeface="Times New Roman" pitchFamily="18" charset="0"/>
              </a:rPr>
              <a:t> PMNM </a:t>
            </a:r>
            <a:r>
              <a:rPr lang="en-US" sz="3200" err="1">
                <a:solidFill>
                  <a:schemeClr val="tx2">
                    <a:lumMod val="75000"/>
                  </a:schemeClr>
                </a:solidFill>
                <a:latin typeface="Times New Roman" pitchFamily="18" charset="0"/>
                <a:cs typeface="Times New Roman" pitchFamily="18" charset="0"/>
              </a:rPr>
              <a:t>còn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ít</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Thiếu</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các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hướng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dẫn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sử</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dụng</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Không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có</a:t>
            </a:r>
            <a:r>
              <a:rPr lang="en-US" sz="3200">
                <a:solidFill>
                  <a:schemeClr val="tx2">
                    <a:lumMod val="75000"/>
                  </a:schemeClr>
                </a:solidFill>
                <a:latin typeface="Times New Roman" pitchFamily="18" charset="0"/>
                <a:cs typeface="Times New Roman" pitchFamily="18" charset="0"/>
              </a:rPr>
              <a:t> cam </a:t>
            </a:r>
            <a:r>
              <a:rPr lang="en-US" sz="3200" err="1">
                <a:solidFill>
                  <a:schemeClr val="tx2">
                    <a:lumMod val="75000"/>
                  </a:schemeClr>
                </a:solidFill>
                <a:latin typeface="Times New Roman" pitchFamily="18" charset="0"/>
                <a:cs typeface="Times New Roman" pitchFamily="18" charset="0"/>
              </a:rPr>
              <a:t>kết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buộc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phải</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hoàn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thành</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một</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sản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phẩm</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cụ</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thể</a:t>
            </a:r>
            <a:endParaRPr lang="en-US" sz="3200">
              <a:solidFill>
                <a:schemeClr val="tx2">
                  <a:lumMod val="75000"/>
                </a:schemeClr>
              </a:solidFill>
              <a:latin typeface="Times New Roman" pitchFamily="18" charset="0"/>
              <a:cs typeface="Times New Roman" pitchFamily="18" charset="0"/>
            </a:endParaRPr>
          </a:p>
          <a:p>
            <a:pPr marL="469900" indent="-457200" algn="just">
              <a:lnSpc>
                <a:spcPct val="100000"/>
              </a:lnSpc>
              <a:buFontTx/>
              <a:buChar char="-"/>
            </a:pPr>
            <a:r>
              <a:rPr lang="en-US" sz="3200" err="1">
                <a:solidFill>
                  <a:schemeClr val="tx2">
                    <a:lumMod val="75000"/>
                  </a:schemeClr>
                </a:solidFill>
                <a:latin typeface="Times New Roman" pitchFamily="18" charset="0"/>
                <a:cs typeface="Times New Roman" pitchFamily="18" charset="0"/>
              </a:rPr>
              <a:t>Năng</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lực</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hạn</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chế</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của</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người</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sử</a:t>
            </a:r>
            <a:r>
              <a:rPr lang="en-US" sz="3200">
                <a:solidFill>
                  <a:schemeClr val="tx2">
                    <a:lumMod val="75000"/>
                  </a:schemeClr>
                </a:solidFill>
                <a:latin typeface="Times New Roman" pitchFamily="18" charset="0"/>
                <a:cs typeface="Times New Roman" pitchFamily="18" charset="0"/>
              </a:rPr>
              <a:t> </a:t>
            </a:r>
            <a:r>
              <a:rPr lang="en-US" sz="3200" err="1">
                <a:solidFill>
                  <a:schemeClr val="tx2">
                    <a:lumMod val="75000"/>
                  </a:schemeClr>
                </a:solidFill>
                <a:latin typeface="Times New Roman" pitchFamily="18" charset="0"/>
                <a:cs typeface="Times New Roman" pitchFamily="18" charset="0"/>
              </a:rPr>
              <a:t>dụng</a:t>
            </a:r>
            <a:endParaRPr sz="3200">
              <a:solidFill>
                <a:schemeClr val="tx2">
                  <a:lumMod val="75000"/>
                </a:schemeClr>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152400"/>
            <a:ext cx="8610600" cy="384721"/>
          </a:xfrm>
          <a:prstGeom prst="rect">
            <a:avLst/>
          </a:prstGeom>
        </p:spPr>
        <p:txBody>
          <a:bodyPr vert="horz" wrap="square" lIns="0" tIns="0" rIns="0" bIns="0" rtlCol="0">
            <a:spAutoFit/>
          </a:bodyPr>
          <a:lstStyle/>
          <a:p>
            <a:pPr marL="1588" algn="l">
              <a:lnSpc>
                <a:spcPct val="100000"/>
              </a:lnSpc>
            </a:pPr>
            <a:r>
              <a:rPr lang="en-US" sz="2500" b="1" spc="-20">
                <a:solidFill>
                  <a:srgbClr val="FF0000"/>
                </a:solidFill>
                <a:latin typeface="Times New Roman" pitchFamily="18" charset="0"/>
                <a:cs typeface="Times New Roman" pitchFamily="18" charset="0"/>
              </a:rPr>
              <a:t>5. </a:t>
            </a:r>
            <a:r>
              <a:rPr lang="en-US" sz="2500" b="1" spc="-20" err="1">
                <a:solidFill>
                  <a:srgbClr val="FF0000"/>
                </a:solidFill>
                <a:latin typeface="Times New Roman" pitchFamily="18" charset="0"/>
                <a:cs typeface="Times New Roman" pitchFamily="18" charset="0"/>
              </a:rPr>
              <a:t>Ưu</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điểm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và</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nhược</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điểm</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của</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mã</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nguồn</a:t>
            </a:r>
            <a:r>
              <a:rPr lang="en-US" sz="2500" b="1" spc="-20">
                <a:solidFill>
                  <a:srgbClr val="FF0000"/>
                </a:solidFill>
                <a:latin typeface="Times New Roman" pitchFamily="18" charset="0"/>
                <a:cs typeface="Times New Roman" pitchFamily="18" charset="0"/>
              </a:rPr>
              <a:t> </a:t>
            </a:r>
            <a:r>
              <a:rPr lang="en-US" sz="2500" b="1" spc="-20" err="1">
                <a:solidFill>
                  <a:srgbClr val="FF0000"/>
                </a:solidFill>
                <a:latin typeface="Times New Roman" pitchFamily="18" charset="0"/>
                <a:cs typeface="Times New Roman" pitchFamily="18" charset="0"/>
              </a:rPr>
              <a:t>mở</a:t>
            </a:r>
            <a:endParaRPr sz="2500" b="1"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50024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103436"/>
            <a:ext cx="7467600" cy="1000274"/>
          </a:xfrm>
        </p:spPr>
        <p:txBody>
          <a:bodyPr/>
          <a:lstStyle/>
          <a:p>
            <a:pPr eaLnBrk="1" hangingPunct="1"/>
            <a:br>
              <a:rPr lang="en-IE">
                <a:solidFill>
                  <a:srgbClr val="FF0000"/>
                </a:solidFill>
              </a:rPr>
            </a:br>
            <a:r>
              <a:rPr lang="en-US" sz="1600" b="1">
                <a:solidFill>
                  <a:srgbClr val="FF0000"/>
                </a:solidFill>
              </a:rPr>
              <a:t>Ví dụ 12: Liệt kê tất cả các file cấu hình hệ thống bắt đầu bằng từ abcd</a:t>
            </a:r>
            <a:endParaRPr lang="en-GB" sz="1600" b="1">
              <a:solidFill>
                <a:srgbClr val="FF0000"/>
              </a:solidFill>
            </a:endParaRPr>
          </a:p>
        </p:txBody>
      </p:sp>
      <p:sp>
        <p:nvSpPr>
          <p:cNvPr id="45059" name="Rectangle 3"/>
          <p:cNvSpPr>
            <a:spLocks noGrp="1" noChangeArrowheads="1"/>
          </p:cNvSpPr>
          <p:nvPr>
            <p:ph sz="half" idx="2"/>
          </p:nvPr>
        </p:nvSpPr>
        <p:spPr>
          <a:xfrm>
            <a:off x="76200" y="1577340"/>
            <a:ext cx="4953000" cy="2739211"/>
          </a:xfrm>
        </p:spPr>
        <p:txBody>
          <a:bodyPr/>
          <a:lstStyle/>
          <a:p>
            <a:pPr marL="457200" indent="0" defTabSz="517525">
              <a:buFontTx/>
              <a:buNone/>
              <a:defRPr/>
            </a:pPr>
            <a:r>
              <a:rPr lang="en-US" sz="2400">
                <a:solidFill>
                  <a:srgbClr val="002060"/>
                </a:solidFill>
                <a:latin typeface="Times New Roman" pitchFamily="18" charset="0"/>
                <a:cs typeface="Times New Roman" pitchFamily="18" charset="0"/>
              </a:rPr>
              <a:t>i=1</a:t>
            </a:r>
          </a:p>
          <a:p>
            <a:pPr marL="457200" indent="0" defTabSz="517525">
              <a:buFontTx/>
              <a:buNone/>
              <a:defRPr/>
            </a:pPr>
            <a:r>
              <a:rPr lang="en-US" sz="2400">
                <a:solidFill>
                  <a:srgbClr val="002060"/>
                </a:solidFill>
                <a:latin typeface="Times New Roman" pitchFamily="18" charset="0"/>
                <a:cs typeface="Times New Roman" pitchFamily="18" charset="0"/>
              </a:rPr>
              <a:t>for file in /etc/[abcd]*.conf</a:t>
            </a:r>
          </a:p>
          <a:p>
            <a:pPr marL="457200" indent="0" defTabSz="517525">
              <a:buFontTx/>
              <a:buNone/>
              <a:defRPr/>
            </a:pPr>
            <a:r>
              <a:rPr lang="en-US" sz="2400">
                <a:solidFill>
                  <a:srgbClr val="002060"/>
                </a:solidFill>
                <a:latin typeface="Times New Roman" pitchFamily="18" charset="0"/>
                <a:cs typeface="Times New Roman" pitchFamily="18" charset="0"/>
              </a:rPr>
              <a:t>do </a:t>
            </a:r>
          </a:p>
          <a:p>
            <a:pPr marL="457200" indent="0" defTabSz="517525">
              <a:buFontTx/>
              <a:buNone/>
              <a:defRPr/>
            </a:pPr>
            <a:r>
              <a:rPr lang="en-US" sz="2400">
                <a:solidFill>
                  <a:srgbClr val="002060"/>
                </a:solidFill>
                <a:latin typeface="Times New Roman" pitchFamily="18" charset="0"/>
                <a:cs typeface="Times New Roman" pitchFamily="18" charset="0"/>
              </a:rPr>
              <a:t>		echo "File $((i++)) : $file"</a:t>
            </a:r>
          </a:p>
          <a:p>
            <a:pPr marL="457200" indent="0" defTabSz="517525">
              <a:buFontTx/>
              <a:buNone/>
              <a:defRPr/>
            </a:pPr>
            <a:r>
              <a:rPr lang="en-US" sz="2400">
                <a:solidFill>
                  <a:srgbClr val="002060"/>
                </a:solidFill>
                <a:latin typeface="Times New Roman" pitchFamily="18" charset="0"/>
                <a:cs typeface="Times New Roman" pitchFamily="18" charset="0"/>
              </a:rPr>
              <a:t>done </a:t>
            </a: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sz="2000">
              <a:solidFill>
                <a:srgbClr val="002060"/>
              </a:solidFill>
              <a:latin typeface="Times New Roman" pitchFamily="18" charset="0"/>
              <a:cs typeface="Times New Roman" pitchFamily="18" charset="0"/>
            </a:endParaRPr>
          </a:p>
          <a:p>
            <a:pPr marL="457200" indent="0" defTabSz="517525">
              <a:buFontTx/>
              <a:buNone/>
              <a:defRPr/>
            </a:pPr>
            <a:endParaRPr lang="en-US">
              <a:solidFill>
                <a:srgbClr val="002060"/>
              </a:solidFill>
              <a:latin typeface="Times New Roman" pitchFamily="18" charset="0"/>
              <a:cs typeface="Times New Roman" pitchFamily="18" charset="0"/>
            </a:endParaRPr>
          </a:p>
        </p:txBody>
      </p:sp>
      <p:sp>
        <p:nvSpPr>
          <p:cNvPr id="2" name="Content Placeholder 1"/>
          <p:cNvSpPr>
            <a:spLocks noGrp="1"/>
          </p:cNvSpPr>
          <p:nvPr>
            <p:ph sz="half" idx="3"/>
          </p:nvPr>
        </p:nvSpPr>
        <p:spPr>
          <a:xfrm>
            <a:off x="5029200" y="1577340"/>
            <a:ext cx="3962400" cy="1938992"/>
          </a:xfrm>
        </p:spPr>
        <p:txBody>
          <a:bodyPr/>
          <a:lstStyle/>
          <a:p>
            <a:pPr marL="457200" indent="0" defTabSz="517525">
              <a:buFontTx/>
              <a:buNone/>
              <a:defRPr/>
            </a:pPr>
            <a:r>
              <a:rPr lang="en-US">
                <a:solidFill>
                  <a:srgbClr val="002060"/>
                </a:solidFill>
                <a:latin typeface="Times New Roman" pitchFamily="18" charset="0"/>
                <a:cs typeface="Times New Roman" pitchFamily="18" charset="0"/>
              </a:rPr>
              <a:t>Kết quả</a:t>
            </a:r>
          </a:p>
          <a:p>
            <a:pPr marL="457200" indent="0" defTabSz="517525">
              <a:buFontTx/>
              <a:buNone/>
              <a:defRPr/>
            </a:pPr>
            <a:r>
              <a:rPr lang="en-US">
                <a:solidFill>
                  <a:srgbClr val="002060"/>
                </a:solidFill>
                <a:latin typeface="Times New Roman" pitchFamily="18" charset="0"/>
                <a:cs typeface="Times New Roman" pitchFamily="18" charset="0"/>
              </a:rPr>
              <a:t>File 1 : /etc/asound.conf</a:t>
            </a:r>
          </a:p>
          <a:p>
            <a:pPr marL="457200" indent="0" defTabSz="517525">
              <a:buFontTx/>
              <a:buNone/>
              <a:defRPr/>
            </a:pPr>
            <a:r>
              <a:rPr lang="en-US">
                <a:solidFill>
                  <a:srgbClr val="002060"/>
                </a:solidFill>
                <a:latin typeface="Times New Roman" pitchFamily="18" charset="0"/>
                <a:cs typeface="Times New Roman" pitchFamily="18" charset="0"/>
              </a:rPr>
              <a:t>File 2 : /etc/autofs_ldap_auth.conf</a:t>
            </a:r>
          </a:p>
          <a:p>
            <a:pPr marL="457200" indent="0" defTabSz="517525">
              <a:buFontTx/>
              <a:buNone/>
              <a:defRPr/>
            </a:pPr>
            <a:r>
              <a:rPr lang="en-US">
                <a:solidFill>
                  <a:srgbClr val="002060"/>
                </a:solidFill>
                <a:latin typeface="Times New Roman" pitchFamily="18" charset="0"/>
                <a:cs typeface="Times New Roman" pitchFamily="18" charset="0"/>
              </a:rPr>
              <a:t>File 3 : /etc/cas.conf</a:t>
            </a:r>
          </a:p>
          <a:p>
            <a:pPr marL="457200" indent="0" defTabSz="517525">
              <a:buFontTx/>
              <a:buNone/>
              <a:defRPr/>
            </a:pPr>
            <a:r>
              <a:rPr lang="en-US">
                <a:solidFill>
                  <a:srgbClr val="002060"/>
                </a:solidFill>
                <a:latin typeface="Times New Roman" pitchFamily="18" charset="0"/>
                <a:cs typeface="Times New Roman" pitchFamily="18" charset="0"/>
              </a:rPr>
              <a:t>File 4 : /etc/cgconfig.conf</a:t>
            </a:r>
          </a:p>
          <a:p>
            <a:pPr marL="457200" indent="0" defTabSz="517525">
              <a:buFontTx/>
              <a:buNone/>
              <a:defRPr/>
            </a:pPr>
            <a:r>
              <a:rPr lang="en-US">
                <a:solidFill>
                  <a:srgbClr val="002060"/>
                </a:solidFill>
                <a:latin typeface="Times New Roman" pitchFamily="18" charset="0"/>
                <a:cs typeface="Times New Roman" pitchFamily="18" charset="0"/>
              </a:rPr>
              <a:t>File 5 : /etc/cgrules.conf</a:t>
            </a:r>
          </a:p>
          <a:p>
            <a:pPr marL="457200" indent="0" defTabSz="517525">
              <a:buFontTx/>
              <a:buNone/>
              <a:defRPr/>
            </a:pPr>
            <a:r>
              <a:rPr lang="en-US">
                <a:solidFill>
                  <a:srgbClr val="002060"/>
                </a:solidFill>
                <a:latin typeface="Times New Roman" pitchFamily="18" charset="0"/>
                <a:cs typeface="Times New Roman" pitchFamily="18" charset="0"/>
              </a:rPr>
              <a:t>File 6 : /etc/dracut.conf</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630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152400" y="1058913"/>
            <a:ext cx="8839200" cy="984885"/>
          </a:xfrm>
        </p:spPr>
        <p:txBody>
          <a:bodyPr/>
          <a:lstStyle/>
          <a:p>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13: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vi-VN" sz="2400" b="1" i="1">
                <a:solidFill>
                  <a:srgbClr val="FF0000"/>
                </a:solidFill>
                <a:latin typeface="Times New Roman" pitchFamily="18" charset="0"/>
                <a:cs typeface="Times New Roman" pitchFamily="18" charset="0"/>
              </a:rPr>
              <a:t>đế</a:t>
            </a:r>
            <a:r>
              <a:rPr lang="en-US" sz="2400" b="1" i="1">
                <a:solidFill>
                  <a:srgbClr val="FF0000"/>
                </a:solidFill>
                <a:latin typeface="Times New Roman" pitchFamily="18" charset="0"/>
                <a:cs typeface="Times New Roman" pitchFamily="18" charset="0"/>
              </a:rPr>
              <a:t>m </a:t>
            </a:r>
            <a:r>
              <a:rPr lang="en-US" sz="2400" b="1" i="1" err="1">
                <a:solidFill>
                  <a:srgbClr val="FF0000"/>
                </a:solidFill>
                <a:latin typeface="Times New Roman" pitchFamily="18" charset="0"/>
                <a:cs typeface="Times New Roman" pitchFamily="18" charset="0"/>
              </a:rPr>
              <a:t>số</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từ</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của</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tệp</a:t>
            </a:r>
            <a:r>
              <a:rPr lang="en-US" sz="2400" b="1" i="1">
                <a:solidFill>
                  <a:srgbClr val="FF0000"/>
                </a:solidFill>
                <a:latin typeface="Times New Roman" pitchFamily="18" charset="0"/>
                <a:cs typeface="Times New Roman" pitchFamily="18" charset="0"/>
              </a:rPr>
              <a:t> tin </a:t>
            </a:r>
            <a:r>
              <a:rPr lang="vi-VN" sz="2400" b="1" i="1">
                <a:solidFill>
                  <a:srgbClr val="FF0000"/>
                </a:solidFill>
                <a:latin typeface="Times New Roman" pitchFamily="18" charset="0"/>
                <a:cs typeface="Times New Roman" pitchFamily="18" charset="0"/>
              </a:rPr>
              <a:t>đ</a:t>
            </a:r>
            <a:r>
              <a:rPr lang="en-US" sz="2400" b="1" i="1" err="1">
                <a:solidFill>
                  <a:srgbClr val="FF0000"/>
                </a:solidFill>
                <a:latin typeface="Times New Roman" pitchFamily="18" charset="0"/>
                <a:cs typeface="Times New Roman" pitchFamily="18" charset="0"/>
              </a:rPr>
              <a:t>uôi</a:t>
            </a:r>
            <a:r>
              <a:rPr lang="en-US" sz="2400" b="1" i="1">
                <a:solidFill>
                  <a:srgbClr val="FF0000"/>
                </a:solidFill>
                <a:latin typeface="Times New Roman" pitchFamily="18" charset="0"/>
                <a:cs typeface="Times New Roman" pitchFamily="18" charset="0"/>
              </a:rPr>
              <a:t> .txt</a:t>
            </a:r>
          </a:p>
          <a:p>
            <a:pPr marL="0" indent="0">
              <a:buFontTx/>
              <a:buNone/>
            </a:pPr>
            <a:br>
              <a:rPr lang="en-US" sz="2000">
                <a:solidFill>
                  <a:srgbClr val="002060"/>
                </a:solidFill>
                <a:latin typeface="Times New Roman" pitchFamily="18" charset="0"/>
                <a:cs typeface="Times New Roman" pitchFamily="18" charset="0"/>
              </a:rPr>
            </a:br>
            <a:endParaRPr lang="en-US" sz="20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152400" y="1058913"/>
            <a:ext cx="8839200" cy="5638800"/>
          </a:xfrm>
        </p:spPr>
        <p:txBody>
          <a:bodyPr/>
          <a:lstStyle/>
          <a:p>
            <a:r>
              <a:rPr lang="en-US" sz="2400" b="1" i="1" err="1">
                <a:solidFill>
                  <a:srgbClr val="FF0000"/>
                </a:solidFill>
                <a:latin typeface="Times New Roman" pitchFamily="18" charset="0"/>
                <a:cs typeface="Times New Roman" pitchFamily="18" charset="0"/>
              </a:rPr>
              <a:t>Ví</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dụ</a:t>
            </a:r>
            <a:r>
              <a:rPr lang="en-US" sz="2400" b="1" i="1">
                <a:solidFill>
                  <a:srgbClr val="FF0000"/>
                </a:solidFill>
                <a:latin typeface="Times New Roman" pitchFamily="18" charset="0"/>
                <a:cs typeface="Times New Roman" pitchFamily="18" charset="0"/>
              </a:rPr>
              <a:t> 13: </a:t>
            </a:r>
            <a:r>
              <a:rPr lang="en-US" sz="2400" b="1" i="1" err="1">
                <a:solidFill>
                  <a:srgbClr val="FF0000"/>
                </a:solidFill>
                <a:latin typeface="Times New Roman" pitchFamily="18" charset="0"/>
                <a:cs typeface="Times New Roman" pitchFamily="18" charset="0"/>
              </a:rPr>
              <a:t>Viết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a:t>
            </a:r>
            <a:r>
              <a:rPr lang="vi-VN" sz="2400" b="1" i="1">
                <a:solidFill>
                  <a:srgbClr val="FF0000"/>
                </a:solidFill>
                <a:latin typeface="Times New Roman" pitchFamily="18" charset="0"/>
                <a:cs typeface="Times New Roman" pitchFamily="18" charset="0"/>
              </a:rPr>
              <a:t>ươ</a:t>
            </a:r>
            <a:r>
              <a:rPr lang="en-US" sz="2400" b="1" i="1" err="1">
                <a:solidFill>
                  <a:srgbClr val="FF0000"/>
                </a:solidFill>
                <a:latin typeface="Times New Roman" pitchFamily="18" charset="0"/>
                <a:cs typeface="Times New Roman" pitchFamily="18" charset="0"/>
              </a:rPr>
              <a:t>ng</a:t>
            </a:r>
            <a:r>
              <a:rPr lang="en-US" sz="2400" b="1" i="1">
                <a:solidFill>
                  <a:srgbClr val="FF0000"/>
                </a:solidFill>
                <a:latin typeface="Times New Roman" pitchFamily="18" charset="0"/>
                <a:cs typeface="Times New Roman" pitchFamily="18" charset="0"/>
              </a:rPr>
              <a:t> </a:t>
            </a:r>
            <a:r>
              <a:rPr lang="vi-VN" sz="2400" b="1" i="1">
                <a:solidFill>
                  <a:srgbClr val="FF0000"/>
                </a:solidFill>
                <a:latin typeface="Times New Roman" pitchFamily="18" charset="0"/>
                <a:cs typeface="Times New Roman" pitchFamily="18" charset="0"/>
              </a:rPr>
              <a:t>đế</a:t>
            </a:r>
            <a:r>
              <a:rPr lang="en-US" sz="2400" b="1" i="1">
                <a:solidFill>
                  <a:srgbClr val="FF0000"/>
                </a:solidFill>
                <a:latin typeface="Times New Roman" pitchFamily="18" charset="0"/>
                <a:cs typeface="Times New Roman" pitchFamily="18" charset="0"/>
              </a:rPr>
              <a:t>m </a:t>
            </a:r>
            <a:r>
              <a:rPr lang="en-US" sz="2400" b="1" i="1" err="1">
                <a:solidFill>
                  <a:srgbClr val="FF0000"/>
                </a:solidFill>
                <a:latin typeface="Times New Roman" pitchFamily="18" charset="0"/>
                <a:cs typeface="Times New Roman" pitchFamily="18" charset="0"/>
              </a:rPr>
              <a:t>số</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từ</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của</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một</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tệp</a:t>
            </a:r>
            <a:r>
              <a:rPr lang="en-US" sz="2400" b="1" i="1">
                <a:solidFill>
                  <a:srgbClr val="FF0000"/>
                </a:solidFill>
                <a:latin typeface="Times New Roman" pitchFamily="18" charset="0"/>
                <a:cs typeface="Times New Roman" pitchFamily="18" charset="0"/>
              </a:rPr>
              <a:t> tin </a:t>
            </a:r>
            <a:r>
              <a:rPr lang="vi-VN" sz="2400" b="1" i="1">
                <a:solidFill>
                  <a:srgbClr val="FF0000"/>
                </a:solidFill>
                <a:latin typeface="Times New Roman" pitchFamily="18" charset="0"/>
                <a:cs typeface="Times New Roman" pitchFamily="18" charset="0"/>
              </a:rPr>
              <a:t>đ</a:t>
            </a:r>
            <a:r>
              <a:rPr lang="en-US" sz="2400" b="1" i="1" err="1">
                <a:solidFill>
                  <a:srgbClr val="FF0000"/>
                </a:solidFill>
                <a:latin typeface="Times New Roman" pitchFamily="18" charset="0"/>
                <a:cs typeface="Times New Roman" pitchFamily="18" charset="0"/>
              </a:rPr>
              <a:t>uôi</a:t>
            </a:r>
            <a:r>
              <a:rPr lang="en-US" sz="2400" b="1" i="1">
                <a:solidFill>
                  <a:srgbClr val="FF0000"/>
                </a:solidFill>
                <a:latin typeface="Times New Roman" pitchFamily="18" charset="0"/>
                <a:cs typeface="Times New Roman" pitchFamily="18" charset="0"/>
              </a:rPr>
              <a:t> .txt</a:t>
            </a:r>
          </a:p>
          <a:p>
            <a:pPr marL="0" indent="0">
              <a:buFontTx/>
              <a:buNone/>
            </a:pPr>
            <a:r>
              <a:rPr lang="en-US" sz="2000">
                <a:solidFill>
                  <a:srgbClr val="002060"/>
                </a:solidFill>
                <a:latin typeface="Times New Roman" pitchFamily="18" charset="0"/>
                <a:cs typeface="Times New Roman" pitchFamily="18" charset="0"/>
              </a:rPr>
              <a:t>#!/bin/</a:t>
            </a:r>
            <a:r>
              <a:rPr lang="en-US" sz="2000" err="1">
                <a:solidFill>
                  <a:srgbClr val="002060"/>
                </a:solidFill>
                <a:latin typeface="Times New Roman" pitchFamily="18" charset="0"/>
                <a:cs typeface="Times New Roman" pitchFamily="18" charset="0"/>
              </a:rPr>
              <a:t>sh</a:t>
            </a:r>
            <a:r>
              <a:rPr lang="en-US" sz="2000">
                <a:solidFill>
                  <a:srgbClr val="002060"/>
                </a:solidFill>
                <a:latin typeface="Times New Roman" pitchFamily="18" charset="0"/>
                <a:cs typeface="Times New Roman" pitchFamily="18" charset="0"/>
              </a:rPr>
              <a:t>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echo "Chuong </a:t>
            </a:r>
            <a:r>
              <a:rPr lang="en-US" sz="2000" err="1">
                <a:solidFill>
                  <a:srgbClr val="002060"/>
                </a:solidFill>
                <a:latin typeface="Times New Roman" pitchFamily="18" charset="0"/>
                <a:cs typeface="Times New Roman" pitchFamily="18" charset="0"/>
              </a:rPr>
              <a:t>trinh</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dem</a:t>
            </a:r>
            <a:r>
              <a:rPr lang="en-US" sz="2000">
                <a:solidFill>
                  <a:srgbClr val="002060"/>
                </a:solidFill>
                <a:latin typeface="Times New Roman" pitchFamily="18" charset="0"/>
                <a:cs typeface="Times New Roman" pitchFamily="18" charset="0"/>
              </a:rPr>
              <a:t> so </a:t>
            </a:r>
            <a:r>
              <a:rPr lang="en-US" sz="2000" err="1">
                <a:solidFill>
                  <a:srgbClr val="002060"/>
                </a:solidFill>
                <a:latin typeface="Times New Roman" pitchFamily="18" charset="0"/>
                <a:cs typeface="Times New Roman" pitchFamily="18" charset="0"/>
              </a:rPr>
              <a:t>tu</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cua</a:t>
            </a:r>
            <a:r>
              <a:rPr lang="en-US" sz="2000">
                <a:solidFill>
                  <a:srgbClr val="002060"/>
                </a:solidFill>
                <a:latin typeface="Times New Roman" pitchFamily="18" charset="0"/>
                <a:cs typeface="Times New Roman" pitchFamily="18" charset="0"/>
              </a:rPr>
              <a:t> tap tin $1"</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n=0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while read line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do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for </a:t>
            </a:r>
            <a:r>
              <a:rPr lang="en-US" sz="2000" err="1">
                <a:solidFill>
                  <a:srgbClr val="002060"/>
                </a:solidFill>
                <a:latin typeface="Times New Roman" pitchFamily="18" charset="0"/>
                <a:cs typeface="Times New Roman" pitchFamily="18" charset="0"/>
              </a:rPr>
              <a:t>wd</a:t>
            </a:r>
            <a:r>
              <a:rPr lang="en-US" sz="2000">
                <a:solidFill>
                  <a:srgbClr val="002060"/>
                </a:solidFill>
                <a:latin typeface="Times New Roman" pitchFamily="18" charset="0"/>
                <a:cs typeface="Times New Roman" pitchFamily="18" charset="0"/>
              </a:rPr>
              <a:t> in $line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do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n=$(($n + 1))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done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done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	echo "Tong so </a:t>
            </a:r>
            <a:r>
              <a:rPr lang="en-US" sz="2000" err="1">
                <a:solidFill>
                  <a:srgbClr val="002060"/>
                </a:solidFill>
                <a:latin typeface="Times New Roman" pitchFamily="18" charset="0"/>
                <a:cs typeface="Times New Roman" pitchFamily="18" charset="0"/>
              </a:rPr>
              <a:t>tu</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cua</a:t>
            </a:r>
            <a:r>
              <a:rPr lang="en-US" sz="2000">
                <a:solidFill>
                  <a:srgbClr val="002060"/>
                </a:solidFill>
                <a:latin typeface="Times New Roman" pitchFamily="18" charset="0"/>
                <a:cs typeface="Times New Roman" pitchFamily="18" charset="0"/>
              </a:rPr>
              <a:t> tap tin $1 la : $n"</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}&lt;$1 </a:t>
            </a:r>
            <a:br>
              <a:rPr lang="en-US" sz="2000">
                <a:solidFill>
                  <a:srgbClr val="002060"/>
                </a:solidFill>
                <a:latin typeface="Times New Roman" pitchFamily="18" charset="0"/>
                <a:cs typeface="Times New Roman" pitchFamily="18" charset="0"/>
              </a:rPr>
            </a:br>
            <a:r>
              <a:rPr lang="en-US" sz="2000">
                <a:solidFill>
                  <a:srgbClr val="002060"/>
                </a:solidFill>
                <a:latin typeface="Times New Roman" pitchFamily="18" charset="0"/>
                <a:cs typeface="Times New Roman" pitchFamily="18" charset="0"/>
              </a:rPr>
              <a:t>exit 0 </a:t>
            </a:r>
          </a:p>
          <a:p>
            <a:pPr marL="0" indent="0">
              <a:buFontTx/>
              <a:buNone/>
            </a:pPr>
            <a:r>
              <a:rPr lang="en-US" sz="2000" err="1">
                <a:solidFill>
                  <a:srgbClr val="FF0000"/>
                </a:solidFill>
                <a:latin typeface="Times New Roman" pitchFamily="18" charset="0"/>
                <a:cs typeface="Times New Roman" pitchFamily="18" charset="0"/>
              </a:rPr>
              <a:t>chmod</a:t>
            </a:r>
            <a:r>
              <a:rPr lang="en-US" sz="2000">
                <a:solidFill>
                  <a:srgbClr val="FF0000"/>
                </a:solidFill>
                <a:latin typeface="Times New Roman" pitchFamily="18" charset="0"/>
                <a:cs typeface="Times New Roman" pitchFamily="18" charset="0"/>
              </a:rPr>
              <a:t> +x vidu.sh </a:t>
            </a:r>
          </a:p>
          <a:p>
            <a:pPr marL="0" indent="0">
              <a:buFontTx/>
              <a:buNone/>
            </a:pPr>
            <a:r>
              <a:rPr lang="en-US" sz="2000">
                <a:solidFill>
                  <a:srgbClr val="FF0000"/>
                </a:solidFill>
                <a:latin typeface="Times New Roman" pitchFamily="18" charset="0"/>
                <a:cs typeface="Times New Roman" pitchFamily="18" charset="0"/>
              </a:rPr>
              <a:t>./vidu.sh demtu.txt</a:t>
            </a:r>
            <a:br>
              <a:rPr lang="en-US" sz="2000">
                <a:solidFill>
                  <a:srgbClr val="002060"/>
                </a:solidFill>
                <a:latin typeface="Times New Roman" pitchFamily="18" charset="0"/>
                <a:cs typeface="Times New Roman" pitchFamily="18" charset="0"/>
              </a:rPr>
            </a:br>
            <a:endParaRPr lang="en-US" sz="20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7717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152400" y="990600"/>
            <a:ext cx="8839200" cy="5539978"/>
          </a:xfrm>
        </p:spPr>
        <p:txBody>
          <a:bodyPr/>
          <a:lstStyle/>
          <a:p>
            <a:pPr marL="0" indent="0">
              <a:buFontTx/>
              <a:buNone/>
            </a:pPr>
            <a:r>
              <a:rPr lang="en-US" sz="2000" i="1" err="1">
                <a:solidFill>
                  <a:srgbClr val="FF0000"/>
                </a:solidFill>
                <a:latin typeface="Times New Roman (Headings)"/>
              </a:rPr>
              <a:t>Ví</a:t>
            </a:r>
            <a:r>
              <a:rPr lang="en-US" sz="2000" i="1">
                <a:solidFill>
                  <a:srgbClr val="FF0000"/>
                </a:solidFill>
                <a:latin typeface="Times New Roman (Headings)"/>
              </a:rPr>
              <a:t> </a:t>
            </a:r>
            <a:r>
              <a:rPr lang="en-US" sz="2000" i="1" err="1">
                <a:solidFill>
                  <a:srgbClr val="FF0000"/>
                </a:solidFill>
                <a:latin typeface="Times New Roman (Headings)"/>
              </a:rPr>
              <a:t>dụ</a:t>
            </a:r>
            <a:r>
              <a:rPr lang="en-US" sz="2000" i="1">
                <a:solidFill>
                  <a:srgbClr val="FF0000"/>
                </a:solidFill>
                <a:latin typeface="Times New Roman (Headings)"/>
              </a:rPr>
              <a:t> 14: </a:t>
            </a:r>
            <a:r>
              <a:rPr lang="en-US" sz="2000" err="1">
                <a:solidFill>
                  <a:srgbClr val="FF0000"/>
                </a:solidFill>
                <a:latin typeface="Times New Roman (Headings)"/>
              </a:rPr>
              <a:t>Chương</a:t>
            </a:r>
            <a:r>
              <a:rPr lang="en-US" sz="2000">
                <a:solidFill>
                  <a:srgbClr val="FF0000"/>
                </a:solidFill>
                <a:latin typeface="Times New Roman (Headings)"/>
              </a:rPr>
              <a:t> </a:t>
            </a:r>
            <a:r>
              <a:rPr lang="en-US" sz="2000" err="1">
                <a:solidFill>
                  <a:srgbClr val="FF0000"/>
                </a:solidFill>
                <a:latin typeface="Times New Roman (Headings)"/>
              </a:rPr>
              <a:t>trình</a:t>
            </a:r>
            <a:r>
              <a:rPr lang="en-US" sz="2000">
                <a:solidFill>
                  <a:srgbClr val="FF0000"/>
                </a:solidFill>
                <a:latin typeface="Times New Roman (Headings)"/>
              </a:rPr>
              <a:t> </a:t>
            </a:r>
            <a:r>
              <a:rPr lang="en-US" sz="2000" err="1">
                <a:solidFill>
                  <a:srgbClr val="FF0000"/>
                </a:solidFill>
                <a:latin typeface="Times New Roman (Headings)"/>
              </a:rPr>
              <a:t>tìm</a:t>
            </a:r>
            <a:r>
              <a:rPr lang="en-US" sz="2000">
                <a:solidFill>
                  <a:srgbClr val="FF0000"/>
                </a:solidFill>
                <a:latin typeface="Times New Roman (Headings)"/>
              </a:rPr>
              <a:t> </a:t>
            </a:r>
            <a:r>
              <a:rPr lang="en-US" sz="2000" err="1">
                <a:solidFill>
                  <a:srgbClr val="FF0000"/>
                </a:solidFill>
                <a:latin typeface="Times New Roman (Headings)"/>
              </a:rPr>
              <a:t>dòng</a:t>
            </a:r>
            <a:r>
              <a:rPr lang="en-US" sz="2000">
                <a:solidFill>
                  <a:srgbClr val="FF0000"/>
                </a:solidFill>
                <a:latin typeface="Times New Roman (Headings)"/>
              </a:rPr>
              <a:t> </a:t>
            </a:r>
            <a:r>
              <a:rPr lang="en-US" sz="2000" err="1">
                <a:solidFill>
                  <a:srgbClr val="FF0000"/>
                </a:solidFill>
                <a:latin typeface="Times New Roman (Headings)"/>
              </a:rPr>
              <a:t>có</a:t>
            </a:r>
            <a:r>
              <a:rPr lang="en-US" sz="2000">
                <a:solidFill>
                  <a:srgbClr val="FF0000"/>
                </a:solidFill>
                <a:latin typeface="Times New Roman (Headings)"/>
              </a:rPr>
              <a:t> </a:t>
            </a:r>
            <a:r>
              <a:rPr lang="en-US" sz="2000" err="1">
                <a:solidFill>
                  <a:srgbClr val="FF0000"/>
                </a:solidFill>
                <a:latin typeface="Times New Roman (Headings)"/>
              </a:rPr>
              <a:t>độ</a:t>
            </a:r>
            <a:r>
              <a:rPr lang="en-US" sz="2000">
                <a:solidFill>
                  <a:srgbClr val="FF0000"/>
                </a:solidFill>
                <a:latin typeface="Times New Roman (Headings)"/>
              </a:rPr>
              <a:t> </a:t>
            </a:r>
            <a:r>
              <a:rPr lang="en-US" sz="2000" err="1">
                <a:solidFill>
                  <a:srgbClr val="FF0000"/>
                </a:solidFill>
                <a:latin typeface="Times New Roman (Headings)"/>
              </a:rPr>
              <a:t>dài</a:t>
            </a:r>
            <a:r>
              <a:rPr lang="en-US" sz="2000">
                <a:solidFill>
                  <a:srgbClr val="FF0000"/>
                </a:solidFill>
                <a:latin typeface="Times New Roman (Headings)"/>
              </a:rPr>
              <a:t> </a:t>
            </a:r>
            <a:r>
              <a:rPr lang="en-US" sz="2000" err="1">
                <a:solidFill>
                  <a:srgbClr val="FF0000"/>
                </a:solidFill>
                <a:latin typeface="Times New Roman (Headings)"/>
              </a:rPr>
              <a:t>lớn</a:t>
            </a:r>
            <a:r>
              <a:rPr lang="en-US" sz="2000">
                <a:solidFill>
                  <a:srgbClr val="FF0000"/>
                </a:solidFill>
                <a:latin typeface="Times New Roman (Headings)"/>
              </a:rPr>
              <a:t> </a:t>
            </a:r>
            <a:r>
              <a:rPr lang="en-US" sz="2000" err="1">
                <a:solidFill>
                  <a:srgbClr val="FF0000"/>
                </a:solidFill>
                <a:latin typeface="Times New Roman (Headings)"/>
              </a:rPr>
              <a:t>nhất</a:t>
            </a:r>
            <a:r>
              <a:rPr lang="en-US" sz="2000">
                <a:solidFill>
                  <a:srgbClr val="FF0000"/>
                </a:solidFill>
                <a:latin typeface="Times New Roman (Headings)"/>
              </a:rPr>
              <a:t> </a:t>
            </a:r>
            <a:r>
              <a:rPr lang="en-US" sz="2000" err="1">
                <a:solidFill>
                  <a:srgbClr val="FF0000"/>
                </a:solidFill>
                <a:latin typeface="Times New Roman (Headings)"/>
              </a:rPr>
              <a:t>trong</a:t>
            </a:r>
            <a:r>
              <a:rPr lang="en-US" sz="2000">
                <a:solidFill>
                  <a:srgbClr val="FF0000"/>
                </a:solidFill>
                <a:latin typeface="Times New Roman (Headings)"/>
              </a:rPr>
              <a:t> </a:t>
            </a:r>
            <a:r>
              <a:rPr lang="en-US" sz="2000" err="1">
                <a:solidFill>
                  <a:srgbClr val="FF0000"/>
                </a:solidFill>
                <a:latin typeface="Times New Roman (Headings)"/>
              </a:rPr>
              <a:t>một</a:t>
            </a:r>
            <a:r>
              <a:rPr lang="en-US" sz="2000">
                <a:solidFill>
                  <a:srgbClr val="FF0000"/>
                </a:solidFill>
                <a:latin typeface="Times New Roman (Headings)"/>
              </a:rPr>
              <a:t> </a:t>
            </a:r>
            <a:r>
              <a:rPr lang="en-US" sz="2000" err="1">
                <a:solidFill>
                  <a:srgbClr val="FF0000"/>
                </a:solidFill>
                <a:latin typeface="Times New Roman (Headings)"/>
              </a:rPr>
              <a:t>tập</a:t>
            </a:r>
            <a:r>
              <a:rPr lang="en-US" sz="2000">
                <a:solidFill>
                  <a:srgbClr val="FF0000"/>
                </a:solidFill>
                <a:latin typeface="Times New Roman (Headings)"/>
              </a:rPr>
              <a:t> tin </a:t>
            </a:r>
          </a:p>
          <a:p>
            <a:pPr marL="0" indent="0">
              <a:buFontTx/>
              <a:buNone/>
            </a:pPr>
            <a:r>
              <a:rPr lang="en-US" sz="1600">
                <a:solidFill>
                  <a:srgbClr val="002060"/>
                </a:solidFill>
                <a:latin typeface="Times New Roman (Headings)"/>
              </a:rPr>
              <a:t>#!/bin/</a:t>
            </a:r>
            <a:r>
              <a:rPr lang="en-US" sz="1600" err="1">
                <a:solidFill>
                  <a:srgbClr val="002060"/>
                </a:solidFill>
                <a:latin typeface="Times New Roman (Headings)"/>
              </a:rPr>
              <a:t>sh</a:t>
            </a:r>
            <a:r>
              <a:rPr lang="en-US" sz="1600">
                <a:solidFill>
                  <a:srgbClr val="002060"/>
                </a:solidFill>
                <a:latin typeface="Times New Roman (Headings)"/>
              </a:rPr>
              <a:t> </a:t>
            </a:r>
            <a:br>
              <a:rPr lang="en-US" sz="1600">
                <a:solidFill>
                  <a:srgbClr val="002060"/>
                </a:solidFill>
                <a:latin typeface="Times New Roman (Headings)"/>
              </a:rPr>
            </a:br>
            <a:r>
              <a:rPr lang="en-US" sz="1600">
                <a:solidFill>
                  <a:srgbClr val="002060"/>
                </a:solidFill>
                <a:latin typeface="Times New Roman (Headings)"/>
              </a:rPr>
              <a:t>echo "Chuong </a:t>
            </a:r>
            <a:r>
              <a:rPr lang="en-US" sz="1600" err="1">
                <a:solidFill>
                  <a:srgbClr val="002060"/>
                </a:solidFill>
                <a:latin typeface="Times New Roman (Headings)"/>
              </a:rPr>
              <a:t>trinh</a:t>
            </a:r>
            <a:r>
              <a:rPr lang="en-US" sz="1600">
                <a:solidFill>
                  <a:srgbClr val="002060"/>
                </a:solidFill>
                <a:latin typeface="Times New Roman (Headings)"/>
              </a:rPr>
              <a:t> </a:t>
            </a:r>
            <a:r>
              <a:rPr lang="en-US" sz="1600" err="1">
                <a:solidFill>
                  <a:srgbClr val="002060"/>
                </a:solidFill>
                <a:latin typeface="Times New Roman (Headings)"/>
              </a:rPr>
              <a:t>tim</a:t>
            </a:r>
            <a:r>
              <a:rPr lang="en-US" sz="1600">
                <a:solidFill>
                  <a:srgbClr val="002060"/>
                </a:solidFill>
                <a:latin typeface="Times New Roman (Headings)"/>
              </a:rPr>
              <a:t> dong </a:t>
            </a:r>
            <a:r>
              <a:rPr lang="en-US" sz="1600" err="1">
                <a:solidFill>
                  <a:srgbClr val="002060"/>
                </a:solidFill>
                <a:latin typeface="Times New Roman (Headings)"/>
              </a:rPr>
              <a:t>dai</a:t>
            </a:r>
            <a:r>
              <a:rPr lang="en-US" sz="1600">
                <a:solidFill>
                  <a:srgbClr val="002060"/>
                </a:solidFill>
                <a:latin typeface="Times New Roman (Headings)"/>
              </a:rPr>
              <a:t> </a:t>
            </a:r>
            <a:r>
              <a:rPr lang="en-US" sz="1600" err="1">
                <a:solidFill>
                  <a:srgbClr val="002060"/>
                </a:solidFill>
                <a:latin typeface="Times New Roman (Headings)"/>
              </a:rPr>
              <a:t>nhat</a:t>
            </a:r>
            <a:r>
              <a:rPr lang="en-US" sz="1600">
                <a:solidFill>
                  <a:srgbClr val="002060"/>
                </a:solidFill>
                <a:latin typeface="Times New Roman (Headings)"/>
              </a:rPr>
              <a:t> </a:t>
            </a:r>
            <a:r>
              <a:rPr lang="en-US" sz="1600" err="1">
                <a:solidFill>
                  <a:srgbClr val="002060"/>
                </a:solidFill>
                <a:latin typeface="Times New Roman (Headings)"/>
              </a:rPr>
              <a:t>trong</a:t>
            </a:r>
            <a:r>
              <a:rPr lang="en-US" sz="1600">
                <a:solidFill>
                  <a:srgbClr val="002060"/>
                </a:solidFill>
                <a:latin typeface="Times New Roman (Headings)"/>
              </a:rPr>
              <a:t> tap tin $1"</a:t>
            </a:r>
            <a:br>
              <a:rPr lang="en-US" sz="1600">
                <a:solidFill>
                  <a:srgbClr val="002060"/>
                </a:solidFill>
                <a:latin typeface="Times New Roman (Headings)"/>
              </a:rPr>
            </a:br>
            <a:r>
              <a:rPr lang="en-US" sz="1600">
                <a:solidFill>
                  <a:srgbClr val="002060"/>
                </a:solidFill>
                <a:latin typeface="Times New Roman (Headings)"/>
              </a:rPr>
              <a:t>{ </a:t>
            </a:r>
            <a:br>
              <a:rPr lang="en-US" sz="1600">
                <a:solidFill>
                  <a:srgbClr val="002060"/>
                </a:solidFill>
                <a:latin typeface="Times New Roman (Headings)"/>
              </a:rPr>
            </a:br>
            <a:r>
              <a:rPr lang="en-US" sz="1600">
                <a:solidFill>
                  <a:srgbClr val="002060"/>
                </a:solidFill>
                <a:latin typeface="Times New Roman (Headings)"/>
              </a:rPr>
              <a:t>	n=0 </a:t>
            </a:r>
            <a:br>
              <a:rPr lang="en-US" sz="1600">
                <a:solidFill>
                  <a:srgbClr val="002060"/>
                </a:solidFill>
                <a:latin typeface="Times New Roman (Headings)"/>
              </a:rPr>
            </a:br>
            <a:r>
              <a:rPr lang="en-US" sz="1600">
                <a:solidFill>
                  <a:srgbClr val="002060"/>
                </a:solidFill>
                <a:latin typeface="Times New Roman (Headings)"/>
              </a:rPr>
              <a:t>	max=0 </a:t>
            </a:r>
            <a:br>
              <a:rPr lang="en-US" sz="1600">
                <a:solidFill>
                  <a:srgbClr val="002060"/>
                </a:solidFill>
                <a:latin typeface="Times New Roman (Headings)"/>
              </a:rPr>
            </a:br>
            <a:r>
              <a:rPr lang="en-US" sz="1600">
                <a:solidFill>
                  <a:srgbClr val="002060"/>
                </a:solidFill>
                <a:latin typeface="Times New Roman (Headings)"/>
              </a:rPr>
              <a:t>	dong=""</a:t>
            </a:r>
            <a:br>
              <a:rPr lang="en-US" sz="1600">
                <a:solidFill>
                  <a:srgbClr val="002060"/>
                </a:solidFill>
                <a:latin typeface="Times New Roman (Headings)"/>
              </a:rPr>
            </a:br>
            <a:r>
              <a:rPr lang="en-US" sz="1600">
                <a:solidFill>
                  <a:srgbClr val="002060"/>
                </a:solidFill>
                <a:latin typeface="Times New Roman (Headings)"/>
              </a:rPr>
              <a:t>	while read line </a:t>
            </a:r>
            <a:br>
              <a:rPr lang="en-US" sz="1600">
                <a:solidFill>
                  <a:srgbClr val="002060"/>
                </a:solidFill>
                <a:latin typeface="Times New Roman (Headings)"/>
              </a:rPr>
            </a:br>
            <a:r>
              <a:rPr lang="en-US" sz="1600">
                <a:solidFill>
                  <a:srgbClr val="002060"/>
                </a:solidFill>
                <a:latin typeface="Times New Roman (Headings)"/>
              </a:rPr>
              <a:t>	do </a:t>
            </a:r>
            <a:br>
              <a:rPr lang="en-US" sz="1600">
                <a:solidFill>
                  <a:srgbClr val="002060"/>
                </a:solidFill>
                <a:latin typeface="Times New Roman (Headings)"/>
              </a:rPr>
            </a:br>
            <a:r>
              <a:rPr lang="en-US" sz="1600">
                <a:solidFill>
                  <a:srgbClr val="002060"/>
                </a:solidFill>
                <a:latin typeface="Times New Roman (Headings)"/>
              </a:rPr>
              <a:t>		n='expr length "$line"'</a:t>
            </a:r>
            <a:br>
              <a:rPr lang="en-US" sz="1600">
                <a:solidFill>
                  <a:srgbClr val="002060"/>
                </a:solidFill>
                <a:latin typeface="Times New Roman (Headings)"/>
              </a:rPr>
            </a:br>
            <a:r>
              <a:rPr lang="en-US" sz="1600">
                <a:solidFill>
                  <a:srgbClr val="002060"/>
                </a:solidFill>
                <a:latin typeface="Times New Roman (Headings)"/>
              </a:rPr>
              <a:t>		if [ $n –</a:t>
            </a:r>
            <a:r>
              <a:rPr lang="en-US" sz="1600" err="1">
                <a:solidFill>
                  <a:srgbClr val="002060"/>
                </a:solidFill>
                <a:latin typeface="Times New Roman (Headings)"/>
              </a:rPr>
              <a:t>gt</a:t>
            </a:r>
            <a:r>
              <a:rPr lang="en-US" sz="1600">
                <a:solidFill>
                  <a:srgbClr val="002060"/>
                </a:solidFill>
                <a:latin typeface="Times New Roman (Headings)"/>
              </a:rPr>
              <a:t> $max ] </a:t>
            </a:r>
            <a:br>
              <a:rPr lang="en-US" sz="1600">
                <a:solidFill>
                  <a:srgbClr val="002060"/>
                </a:solidFill>
                <a:latin typeface="Times New Roman (Headings)"/>
              </a:rPr>
            </a:br>
            <a:r>
              <a:rPr lang="en-US" sz="1600">
                <a:solidFill>
                  <a:srgbClr val="002060"/>
                </a:solidFill>
                <a:latin typeface="Times New Roman (Headings)"/>
              </a:rPr>
              <a:t>		then </a:t>
            </a:r>
            <a:br>
              <a:rPr lang="en-US" sz="1600">
                <a:solidFill>
                  <a:srgbClr val="002060"/>
                </a:solidFill>
                <a:latin typeface="Times New Roman (Headings)"/>
              </a:rPr>
            </a:br>
            <a:r>
              <a:rPr lang="en-US" sz="1600">
                <a:solidFill>
                  <a:srgbClr val="002060"/>
                </a:solidFill>
                <a:latin typeface="Times New Roman (Headings)"/>
              </a:rPr>
              <a:t>			dong="$line"</a:t>
            </a:r>
            <a:br>
              <a:rPr lang="en-US" sz="1600">
                <a:solidFill>
                  <a:srgbClr val="002060"/>
                </a:solidFill>
                <a:latin typeface="Times New Roman (Headings)"/>
              </a:rPr>
            </a:br>
            <a:r>
              <a:rPr lang="en-US" sz="1600">
                <a:solidFill>
                  <a:srgbClr val="002060"/>
                </a:solidFill>
                <a:latin typeface="Times New Roman (Headings)"/>
              </a:rPr>
              <a:t>			max=$n </a:t>
            </a:r>
            <a:br>
              <a:rPr lang="en-US" sz="1600">
                <a:solidFill>
                  <a:srgbClr val="002060"/>
                </a:solidFill>
                <a:latin typeface="Times New Roman (Headings)"/>
              </a:rPr>
            </a:br>
            <a:r>
              <a:rPr lang="en-US" sz="1600">
                <a:solidFill>
                  <a:srgbClr val="002060"/>
                </a:solidFill>
                <a:latin typeface="Times New Roman (Headings)"/>
              </a:rPr>
              <a:t>		fi </a:t>
            </a:r>
            <a:br>
              <a:rPr lang="en-US" sz="1600">
                <a:solidFill>
                  <a:srgbClr val="002060"/>
                </a:solidFill>
                <a:latin typeface="Times New Roman (Headings)"/>
              </a:rPr>
            </a:br>
            <a:r>
              <a:rPr lang="en-US" sz="1600">
                <a:solidFill>
                  <a:srgbClr val="002060"/>
                </a:solidFill>
                <a:latin typeface="Times New Roman (Headings)"/>
              </a:rPr>
              <a:t>	done </a:t>
            </a:r>
            <a:br>
              <a:rPr lang="en-US" sz="1600">
                <a:solidFill>
                  <a:srgbClr val="002060"/>
                </a:solidFill>
                <a:latin typeface="Times New Roman (Headings)"/>
              </a:rPr>
            </a:br>
            <a:r>
              <a:rPr lang="en-US" sz="1600">
                <a:solidFill>
                  <a:srgbClr val="002060"/>
                </a:solidFill>
                <a:latin typeface="Times New Roman (Headings)"/>
              </a:rPr>
              <a:t>	echo "Dong </a:t>
            </a:r>
            <a:r>
              <a:rPr lang="en-US" sz="1600" err="1">
                <a:solidFill>
                  <a:srgbClr val="002060"/>
                </a:solidFill>
                <a:latin typeface="Times New Roman (Headings)"/>
              </a:rPr>
              <a:t>trong</a:t>
            </a:r>
            <a:r>
              <a:rPr lang="en-US" sz="1600">
                <a:solidFill>
                  <a:srgbClr val="002060"/>
                </a:solidFill>
                <a:latin typeface="Times New Roman (Headings)"/>
              </a:rPr>
              <a:t> tap tin $1 co do </a:t>
            </a:r>
            <a:r>
              <a:rPr lang="en-US" sz="1600" err="1">
                <a:solidFill>
                  <a:srgbClr val="002060"/>
                </a:solidFill>
                <a:latin typeface="Times New Roman (Headings)"/>
              </a:rPr>
              <a:t>dai</a:t>
            </a:r>
            <a:r>
              <a:rPr lang="en-US" sz="1600">
                <a:solidFill>
                  <a:srgbClr val="002060"/>
                </a:solidFill>
                <a:latin typeface="Times New Roman (Headings)"/>
              </a:rPr>
              <a:t> max = $max la : $dong"</a:t>
            </a:r>
            <a:br>
              <a:rPr lang="en-US" sz="1600">
                <a:solidFill>
                  <a:srgbClr val="002060"/>
                </a:solidFill>
                <a:latin typeface="Times New Roman (Headings)"/>
              </a:rPr>
            </a:br>
            <a:r>
              <a:rPr lang="en-US" sz="1600">
                <a:solidFill>
                  <a:srgbClr val="002060"/>
                </a:solidFill>
                <a:latin typeface="Times New Roman (Headings)"/>
              </a:rPr>
              <a:t>}&lt;$1 </a:t>
            </a:r>
            <a:br>
              <a:rPr lang="en-US" sz="1600">
                <a:solidFill>
                  <a:srgbClr val="002060"/>
                </a:solidFill>
                <a:latin typeface="Times New Roman (Headings)"/>
              </a:rPr>
            </a:br>
            <a:r>
              <a:rPr lang="en-US" sz="1600">
                <a:solidFill>
                  <a:srgbClr val="002060"/>
                </a:solidFill>
                <a:latin typeface="Times New Roman (Headings)"/>
              </a:rPr>
              <a:t>exit 0</a:t>
            </a:r>
          </a:p>
          <a:p>
            <a:pPr marL="0" indent="0">
              <a:buFontTx/>
              <a:buNone/>
            </a:pPr>
            <a:r>
              <a:rPr lang="en-US" sz="1600" err="1">
                <a:solidFill>
                  <a:srgbClr val="FF0000"/>
                </a:solidFill>
                <a:latin typeface="Times New Roman (Headings)"/>
              </a:rPr>
              <a:t>chmod</a:t>
            </a:r>
            <a:r>
              <a:rPr lang="en-US" sz="1600">
                <a:solidFill>
                  <a:srgbClr val="FF0000"/>
                </a:solidFill>
                <a:latin typeface="Times New Roman (Headings)"/>
              </a:rPr>
              <a:t> +x vidu.sh </a:t>
            </a:r>
          </a:p>
          <a:p>
            <a:pPr marL="0" indent="0">
              <a:buFontTx/>
              <a:buNone/>
            </a:pPr>
            <a:r>
              <a:rPr lang="en-US" sz="1600">
                <a:solidFill>
                  <a:srgbClr val="FF0000"/>
                </a:solidFill>
                <a:latin typeface="Times New Roman (Headings)"/>
              </a:rPr>
              <a:t>./vidu.sh demdong.txt</a:t>
            </a:r>
            <a:br>
              <a:rPr lang="en-US" sz="2000">
                <a:solidFill>
                  <a:srgbClr val="002060"/>
                </a:solidFill>
                <a:latin typeface="Times New Roman (Headings)"/>
              </a:rPr>
            </a:br>
            <a:endParaRPr lang="en-US" sz="2000">
              <a:solidFill>
                <a:srgbClr val="002060"/>
              </a:solidFill>
              <a:latin typeface="Times New Roman (Headings)"/>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81915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err="1">
                <a:solidFill>
                  <a:srgbClr val="FF0000"/>
                </a:solidFill>
                <a:latin typeface="Times New Roman" pitchFamily="18" charset="0"/>
                <a:cs typeface="Times New Roman" pitchFamily="18" charset="0"/>
              </a:rPr>
              <a:t>Cách</a:t>
            </a:r>
            <a:r>
              <a:rPr lang="en-US" sz="2000" b="1" u="sng">
                <a:solidFill>
                  <a:srgbClr val="FF0000"/>
                </a:solidFill>
                <a:latin typeface="Times New Roman" pitchFamily="18" charset="0"/>
                <a:cs typeface="Times New Roman" pitchFamily="18" charset="0"/>
              </a:rPr>
              <a:t> </a:t>
            </a:r>
            <a:r>
              <a:rPr lang="en-US" sz="2000" b="1" u="sng" err="1">
                <a:solidFill>
                  <a:srgbClr val="FF0000"/>
                </a:solidFill>
                <a:latin typeface="Times New Roman" pitchFamily="18" charset="0"/>
                <a:cs typeface="Times New Roman" pitchFamily="18" charset="0"/>
              </a:rPr>
              <a:t>sử</a:t>
            </a:r>
            <a:r>
              <a:rPr lang="en-US" sz="2000" b="1" u="sng">
                <a:solidFill>
                  <a:srgbClr val="FF0000"/>
                </a:solidFill>
                <a:latin typeface="Times New Roman" pitchFamily="18" charset="0"/>
                <a:cs typeface="Times New Roman" pitchFamily="18" charset="0"/>
              </a:rPr>
              <a:t> </a:t>
            </a:r>
            <a:r>
              <a:rPr lang="en-US" sz="2000" b="1" u="sng" err="1">
                <a:solidFill>
                  <a:srgbClr val="FF0000"/>
                </a:solidFill>
                <a:latin typeface="Times New Roman" pitchFamily="18" charset="0"/>
                <a:cs typeface="Times New Roman" pitchFamily="18" charset="0"/>
              </a:rPr>
              <a:t>dụng</a:t>
            </a:r>
            <a:r>
              <a:rPr lang="en-US" sz="2000" b="1" u="sng">
                <a:solidFill>
                  <a:srgbClr val="FF0000"/>
                </a:solidFill>
                <a:latin typeface="Times New Roman" pitchFamily="18" charset="0"/>
                <a:cs typeface="Times New Roman" pitchFamily="18" charset="0"/>
              </a:rPr>
              <a:t> </a:t>
            </a:r>
            <a:r>
              <a:rPr lang="en-US" sz="2000" b="1" u="sng" err="1">
                <a:solidFill>
                  <a:srgbClr val="FF0000"/>
                </a:solidFill>
                <a:latin typeface="Times New Roman" pitchFamily="18" charset="0"/>
                <a:cs typeface="Times New Roman" pitchFamily="18" charset="0"/>
              </a:rPr>
              <a:t>Hàm</a:t>
            </a:r>
            <a:r>
              <a:rPr lang="en-US" sz="2000" b="1" u="sng">
                <a:solidFill>
                  <a:srgbClr val="FF0000"/>
                </a:solidFill>
                <a:latin typeface="Times New Roman" pitchFamily="18" charset="0"/>
                <a:cs typeface="Times New Roman" pitchFamily="18" charset="0"/>
              </a:rPr>
              <a:t> ( Function)</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1143000"/>
            <a:ext cx="8610600" cy="4739759"/>
          </a:xfrm>
        </p:spPr>
        <p:txBody>
          <a:bodyPr/>
          <a:lstStyle/>
          <a:p>
            <a:pPr marL="457200" indent="0" defTabSz="517525">
              <a:buFontTx/>
              <a:buNone/>
              <a:defRPr/>
            </a:pPr>
            <a:r>
              <a:rPr lang="en-US" b="1" err="1">
                <a:solidFill>
                  <a:srgbClr val="002060"/>
                </a:solidFill>
                <a:latin typeface="Times New Roman (Headings)"/>
              </a:rPr>
              <a:t>Khai</a:t>
            </a:r>
            <a:r>
              <a:rPr lang="en-US" b="1">
                <a:solidFill>
                  <a:srgbClr val="002060"/>
                </a:solidFill>
                <a:latin typeface="Times New Roman (Headings)"/>
              </a:rPr>
              <a:t> </a:t>
            </a:r>
            <a:r>
              <a:rPr lang="en-US" b="1" err="1">
                <a:solidFill>
                  <a:srgbClr val="002060"/>
                </a:solidFill>
                <a:latin typeface="Times New Roman (Headings)"/>
              </a:rPr>
              <a:t>báo</a:t>
            </a:r>
            <a:r>
              <a:rPr lang="en-US" b="1">
                <a:solidFill>
                  <a:srgbClr val="002060"/>
                </a:solidFill>
                <a:latin typeface="Times New Roman (Headings)"/>
              </a:rPr>
              <a:t>:</a:t>
            </a:r>
          </a:p>
          <a:p>
            <a:pPr marL="457200" indent="0" defTabSz="517525">
              <a:buFontTx/>
              <a:buNone/>
              <a:defRPr/>
            </a:pPr>
            <a:r>
              <a:rPr lang="en-US" sz="2000">
                <a:solidFill>
                  <a:srgbClr val="002060"/>
                </a:solidFill>
                <a:latin typeface="Times New Roman (Headings)"/>
              </a:rPr>
              <a:t>function&lt;</a:t>
            </a:r>
            <a:r>
              <a:rPr lang="en-US" sz="2000" err="1">
                <a:solidFill>
                  <a:srgbClr val="002060"/>
                </a:solidFill>
                <a:latin typeface="Times New Roman (Headings)"/>
              </a:rPr>
              <a:t>tên</a:t>
            </a:r>
            <a:r>
              <a:rPr lang="en-US" sz="2000">
                <a:solidFill>
                  <a:srgbClr val="002060"/>
                </a:solidFill>
                <a:latin typeface="Times New Roman (Headings)"/>
              </a:rPr>
              <a:t> </a:t>
            </a:r>
            <a:r>
              <a:rPr lang="en-US" sz="2000" err="1">
                <a:solidFill>
                  <a:srgbClr val="002060"/>
                </a:solidFill>
                <a:latin typeface="Times New Roman (Headings)"/>
              </a:rPr>
              <a:t>hàm</a:t>
            </a:r>
            <a:r>
              <a:rPr lang="en-US" sz="2000">
                <a:solidFill>
                  <a:srgbClr val="002060"/>
                </a:solidFill>
                <a:latin typeface="Times New Roman (Headings)"/>
              </a:rPr>
              <a:t>&gt;()</a:t>
            </a:r>
          </a:p>
          <a:p>
            <a:pPr marL="457200" indent="0" defTabSz="517525">
              <a:buFontTx/>
              <a:buNone/>
              <a:defRPr/>
            </a:pPr>
            <a:r>
              <a:rPr lang="en-US">
                <a:solidFill>
                  <a:srgbClr val="002060"/>
                </a:solidFill>
                <a:latin typeface="Times New Roman (Headings)"/>
              </a:rPr>
              <a:t>{</a:t>
            </a:r>
          </a:p>
          <a:p>
            <a:pPr marL="457200" indent="0" defTabSz="517525">
              <a:buFontTx/>
              <a:buNone/>
              <a:defRPr/>
            </a:pPr>
            <a:r>
              <a:rPr lang="en-US">
                <a:solidFill>
                  <a:srgbClr val="002060"/>
                </a:solidFill>
                <a:latin typeface="Times New Roman (Headings)"/>
              </a:rPr>
              <a:t>&lt; </a:t>
            </a:r>
            <a:r>
              <a:rPr lang="en-US" err="1">
                <a:solidFill>
                  <a:srgbClr val="002060"/>
                </a:solidFill>
                <a:latin typeface="Times New Roman (Headings)"/>
              </a:rPr>
              <a:t>các</a:t>
            </a:r>
            <a:r>
              <a:rPr lang="en-US">
                <a:solidFill>
                  <a:srgbClr val="002060"/>
                </a:solidFill>
                <a:latin typeface="Times New Roman (Headings)"/>
              </a:rPr>
              <a:t> </a:t>
            </a:r>
            <a:r>
              <a:rPr lang="en-US" err="1">
                <a:solidFill>
                  <a:srgbClr val="002060"/>
                </a:solidFill>
                <a:latin typeface="Times New Roman (Headings)"/>
              </a:rPr>
              <a:t>câu</a:t>
            </a:r>
            <a:r>
              <a:rPr lang="en-US">
                <a:solidFill>
                  <a:srgbClr val="002060"/>
                </a:solidFill>
                <a:latin typeface="Times New Roman (Headings)"/>
              </a:rPr>
              <a:t> </a:t>
            </a:r>
            <a:r>
              <a:rPr lang="en-US" err="1">
                <a:solidFill>
                  <a:srgbClr val="002060"/>
                </a:solidFill>
                <a:latin typeface="Times New Roman (Headings)"/>
              </a:rPr>
              <a:t>lệnh</a:t>
            </a:r>
            <a:r>
              <a:rPr lang="en-US">
                <a:solidFill>
                  <a:srgbClr val="002060"/>
                </a:solidFill>
                <a:latin typeface="Times New Roman (Headings)"/>
              </a:rPr>
              <a:t>&gt;</a:t>
            </a:r>
          </a:p>
          <a:p>
            <a:pPr marL="457200" indent="0" defTabSz="517525">
              <a:buFontTx/>
              <a:buNone/>
              <a:defRPr/>
            </a:pPr>
            <a:r>
              <a:rPr lang="en-US">
                <a:solidFill>
                  <a:srgbClr val="002060"/>
                </a:solidFill>
                <a:latin typeface="Times New Roman (Headings)"/>
              </a:rPr>
              <a:t>}</a:t>
            </a:r>
          </a:p>
          <a:p>
            <a:pPr marL="457200" indent="0" defTabSz="517525">
              <a:buFontTx/>
              <a:buNone/>
              <a:defRPr/>
            </a:pPr>
            <a:endParaRPr lang="en-US">
              <a:solidFill>
                <a:srgbClr val="002060"/>
              </a:solidFill>
              <a:latin typeface="Times New Roman (Headings)"/>
            </a:endParaRPr>
          </a:p>
          <a:p>
            <a:pPr marL="457200" indent="0" defTabSz="517525">
              <a:buFontTx/>
              <a:buNone/>
              <a:defRPr/>
            </a:pPr>
            <a:r>
              <a:rPr lang="en-US" err="1">
                <a:solidFill>
                  <a:srgbClr val="002060"/>
                </a:solidFill>
                <a:latin typeface="Times New Roman (Headings)"/>
              </a:rPr>
              <a:t>Hoặc</a:t>
            </a:r>
            <a:endParaRPr lang="en-US">
              <a:solidFill>
                <a:srgbClr val="002060"/>
              </a:solidFill>
              <a:latin typeface="Times New Roman (Headings)"/>
            </a:endParaRPr>
          </a:p>
          <a:p>
            <a:pPr marL="457200" indent="0" defTabSz="517525">
              <a:buFontTx/>
              <a:buNone/>
              <a:defRPr/>
            </a:pPr>
            <a:r>
              <a:rPr lang="en-US">
                <a:solidFill>
                  <a:srgbClr val="002060"/>
                </a:solidFill>
                <a:latin typeface="Times New Roman (Headings)"/>
              </a:rPr>
              <a:t>&lt;</a:t>
            </a:r>
            <a:r>
              <a:rPr lang="en-US" err="1">
                <a:solidFill>
                  <a:srgbClr val="002060"/>
                </a:solidFill>
                <a:latin typeface="Times New Roman (Headings)"/>
              </a:rPr>
              <a:t>tên</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&gt;()</a:t>
            </a:r>
          </a:p>
          <a:p>
            <a:pPr marL="457200" indent="0" defTabSz="517525">
              <a:buFontTx/>
              <a:buNone/>
              <a:defRPr/>
            </a:pPr>
            <a:r>
              <a:rPr lang="en-US">
                <a:solidFill>
                  <a:srgbClr val="002060"/>
                </a:solidFill>
                <a:latin typeface="Times New Roman (Headings)"/>
              </a:rPr>
              <a:t>{</a:t>
            </a:r>
          </a:p>
          <a:p>
            <a:pPr marL="457200" indent="0" defTabSz="517525">
              <a:buFontTx/>
              <a:buNone/>
              <a:defRPr/>
            </a:pPr>
            <a:r>
              <a:rPr lang="en-US">
                <a:solidFill>
                  <a:srgbClr val="002060"/>
                </a:solidFill>
                <a:latin typeface="Times New Roman (Headings)"/>
              </a:rPr>
              <a:t>&lt;</a:t>
            </a:r>
            <a:r>
              <a:rPr lang="en-US" err="1">
                <a:solidFill>
                  <a:srgbClr val="002060"/>
                </a:solidFill>
                <a:latin typeface="Times New Roman (Headings)"/>
              </a:rPr>
              <a:t>các</a:t>
            </a:r>
            <a:r>
              <a:rPr lang="en-US">
                <a:solidFill>
                  <a:srgbClr val="002060"/>
                </a:solidFill>
                <a:latin typeface="Times New Roman (Headings)"/>
              </a:rPr>
              <a:t> </a:t>
            </a:r>
            <a:r>
              <a:rPr lang="en-US" err="1">
                <a:solidFill>
                  <a:srgbClr val="002060"/>
                </a:solidFill>
                <a:latin typeface="Times New Roman (Headings)"/>
              </a:rPr>
              <a:t>câu</a:t>
            </a:r>
            <a:r>
              <a:rPr lang="en-US">
                <a:solidFill>
                  <a:srgbClr val="002060"/>
                </a:solidFill>
                <a:latin typeface="Times New Roman (Headings)"/>
              </a:rPr>
              <a:t> </a:t>
            </a:r>
            <a:r>
              <a:rPr lang="en-US" err="1">
                <a:solidFill>
                  <a:srgbClr val="002060"/>
                </a:solidFill>
                <a:latin typeface="Times New Roman (Headings)"/>
              </a:rPr>
              <a:t>lệnh</a:t>
            </a:r>
            <a:r>
              <a:rPr lang="en-US">
                <a:solidFill>
                  <a:srgbClr val="002060"/>
                </a:solidFill>
                <a:latin typeface="Times New Roman (Headings)"/>
              </a:rPr>
              <a:t>&gt;;</a:t>
            </a:r>
          </a:p>
          <a:p>
            <a:pPr marL="457200" indent="0" defTabSz="517525">
              <a:buFontTx/>
              <a:buNone/>
              <a:defRPr/>
            </a:pPr>
            <a:r>
              <a:rPr lang="en-US">
                <a:solidFill>
                  <a:srgbClr val="002060"/>
                </a:solidFill>
                <a:latin typeface="Times New Roman (Headings)"/>
              </a:rPr>
              <a:t>}</a:t>
            </a:r>
          </a:p>
          <a:p>
            <a:pPr marL="457200" indent="0" defTabSz="517525">
              <a:buFontTx/>
              <a:buNone/>
              <a:defRPr/>
            </a:pPr>
            <a:endParaRPr lang="en-US">
              <a:solidFill>
                <a:srgbClr val="002060"/>
              </a:solidFill>
              <a:latin typeface="Times New Roman (Headings)"/>
            </a:endParaRPr>
          </a:p>
          <a:p>
            <a:pPr marL="457200" indent="0" defTabSz="517525">
              <a:buFontTx/>
              <a:buNone/>
              <a:defRPr/>
            </a:pPr>
            <a:r>
              <a:rPr lang="en-US" b="1" err="1">
                <a:solidFill>
                  <a:srgbClr val="002060"/>
                </a:solidFill>
                <a:latin typeface="Times New Roman (Headings)"/>
              </a:rPr>
              <a:t>Cách</a:t>
            </a:r>
            <a:r>
              <a:rPr lang="en-US" b="1">
                <a:solidFill>
                  <a:srgbClr val="002060"/>
                </a:solidFill>
                <a:latin typeface="Times New Roman (Headings)"/>
              </a:rPr>
              <a:t> </a:t>
            </a:r>
            <a:r>
              <a:rPr lang="en-US" b="1" err="1">
                <a:solidFill>
                  <a:srgbClr val="002060"/>
                </a:solidFill>
                <a:latin typeface="Times New Roman (Headings)"/>
              </a:rPr>
              <a:t>gọi</a:t>
            </a:r>
            <a:r>
              <a:rPr lang="en-US" b="1">
                <a:solidFill>
                  <a:srgbClr val="002060"/>
                </a:solidFill>
                <a:latin typeface="Times New Roman (Headings)"/>
              </a:rPr>
              <a:t> </a:t>
            </a:r>
            <a:r>
              <a:rPr lang="en-US" b="1" err="1">
                <a:solidFill>
                  <a:srgbClr val="002060"/>
                </a:solidFill>
                <a:latin typeface="Times New Roman (Headings)"/>
              </a:rPr>
              <a:t>hàm</a:t>
            </a:r>
            <a:r>
              <a:rPr lang="en-US" b="1">
                <a:solidFill>
                  <a:srgbClr val="002060"/>
                </a:solidFill>
                <a:latin typeface="Times New Roman (Headings)"/>
              </a:rPr>
              <a:t>:</a:t>
            </a:r>
          </a:p>
          <a:p>
            <a:pPr marL="742950" indent="-285750" defTabSz="517525">
              <a:buFontTx/>
              <a:buChar char="-"/>
              <a:defRPr/>
            </a:pPr>
            <a:r>
              <a:rPr lang="en-US" err="1">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với</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 </a:t>
            </a:r>
            <a:r>
              <a:rPr lang="en-US" err="1">
                <a:solidFill>
                  <a:srgbClr val="002060"/>
                </a:solidFill>
                <a:latin typeface="Times New Roman (Headings)"/>
              </a:rPr>
              <a:t>không</a:t>
            </a:r>
            <a:r>
              <a:rPr lang="en-US">
                <a:solidFill>
                  <a:srgbClr val="002060"/>
                </a:solidFill>
                <a:latin typeface="Times New Roman (Headings)"/>
              </a:rPr>
              <a:t> </a:t>
            </a:r>
            <a:r>
              <a:rPr lang="en-US" err="1">
                <a:solidFill>
                  <a:srgbClr val="002060"/>
                </a:solidFill>
                <a:latin typeface="Times New Roman (Headings)"/>
              </a:rPr>
              <a:t>có</a:t>
            </a:r>
            <a:r>
              <a:rPr lang="en-US">
                <a:solidFill>
                  <a:srgbClr val="002060"/>
                </a:solidFill>
                <a:latin typeface="Times New Roman (Headings)"/>
              </a:rPr>
              <a:t> </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endParaRPr lang="en-US">
              <a:solidFill>
                <a:srgbClr val="002060"/>
              </a:solidFill>
              <a:latin typeface="Times New Roman (Headings)"/>
            </a:endParaRPr>
          </a:p>
          <a:p>
            <a:pPr marL="457200" indent="0" defTabSz="517525">
              <a:buFontTx/>
              <a:buNone/>
              <a:defRPr/>
            </a:pPr>
            <a:r>
              <a:rPr lang="en-US">
                <a:solidFill>
                  <a:srgbClr val="002060"/>
                </a:solidFill>
                <a:latin typeface="Times New Roman (Headings)"/>
              </a:rPr>
              <a:t>		$&lt;</a:t>
            </a:r>
            <a:r>
              <a:rPr lang="en-US" err="1">
                <a:solidFill>
                  <a:srgbClr val="002060"/>
                </a:solidFill>
                <a:latin typeface="Times New Roman (Headings)"/>
              </a:rPr>
              <a:t>tên</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&gt;</a:t>
            </a:r>
          </a:p>
          <a:p>
            <a:pPr marL="457200" indent="0" defTabSz="517525">
              <a:buFontTx/>
              <a:buNone/>
              <a:defRPr/>
            </a:pPr>
            <a:r>
              <a:rPr lang="en-US">
                <a:solidFill>
                  <a:srgbClr val="002060"/>
                </a:solidFill>
                <a:latin typeface="Times New Roman (Headings)"/>
              </a:rPr>
              <a:t>- </a:t>
            </a:r>
            <a:r>
              <a:rPr lang="en-US" err="1">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với</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 </a:t>
            </a:r>
            <a:r>
              <a:rPr lang="en-US" err="1">
                <a:solidFill>
                  <a:srgbClr val="002060"/>
                </a:solidFill>
                <a:latin typeface="Times New Roman (Headings)"/>
              </a:rPr>
              <a:t>có</a:t>
            </a:r>
            <a:r>
              <a:rPr lang="en-US">
                <a:solidFill>
                  <a:srgbClr val="002060"/>
                </a:solidFill>
                <a:latin typeface="Times New Roman (Headings)"/>
              </a:rPr>
              <a:t> </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ta </a:t>
            </a:r>
            <a:r>
              <a:rPr lang="en-US" err="1">
                <a:solidFill>
                  <a:srgbClr val="002060"/>
                </a:solidFill>
                <a:latin typeface="Times New Roman (Headings)"/>
              </a:rPr>
              <a:t>thêm</a:t>
            </a:r>
            <a:r>
              <a:rPr lang="en-US">
                <a:solidFill>
                  <a:srgbClr val="002060"/>
                </a:solidFill>
                <a:latin typeface="Times New Roman (Headings)"/>
              </a:rPr>
              <a:t> </a:t>
            </a:r>
            <a:r>
              <a:rPr lang="en-US" err="1">
                <a:solidFill>
                  <a:srgbClr val="002060"/>
                </a:solidFill>
                <a:latin typeface="Times New Roman (Headings)"/>
              </a:rPr>
              <a:t>danh</a:t>
            </a:r>
            <a:r>
              <a:rPr lang="en-US">
                <a:solidFill>
                  <a:srgbClr val="002060"/>
                </a:solidFill>
                <a:latin typeface="Times New Roman (Headings)"/>
              </a:rPr>
              <a:t> </a:t>
            </a:r>
            <a:r>
              <a:rPr lang="en-US" err="1">
                <a:solidFill>
                  <a:srgbClr val="002060"/>
                </a:solidFill>
                <a:latin typeface="Times New Roman (Headings)"/>
              </a:rPr>
              <a:t>sách</a:t>
            </a:r>
            <a:r>
              <a:rPr lang="en-US">
                <a:solidFill>
                  <a:srgbClr val="002060"/>
                </a:solidFill>
                <a:latin typeface="Times New Roman (Headings)"/>
              </a:rPr>
              <a:t> </a:t>
            </a:r>
            <a:r>
              <a:rPr lang="en-US" err="1">
                <a:solidFill>
                  <a:srgbClr val="002060"/>
                </a:solidFill>
                <a:latin typeface="Times New Roman (Headings)"/>
              </a:rPr>
              <a:t>các</a:t>
            </a:r>
            <a:r>
              <a:rPr lang="en-US">
                <a:solidFill>
                  <a:srgbClr val="002060"/>
                </a:solidFill>
                <a:latin typeface="Times New Roman (Headings)"/>
              </a:rPr>
              <a:t> </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a:t>
            </a:r>
            <a:r>
              <a:rPr lang="en-US" err="1">
                <a:solidFill>
                  <a:srgbClr val="002060"/>
                </a:solidFill>
                <a:latin typeface="Times New Roman (Headings)"/>
              </a:rPr>
              <a:t>phía</a:t>
            </a:r>
            <a:r>
              <a:rPr lang="en-US">
                <a:solidFill>
                  <a:srgbClr val="002060"/>
                </a:solidFill>
                <a:latin typeface="Times New Roman (Headings)"/>
              </a:rPr>
              <a:t> </a:t>
            </a:r>
            <a:r>
              <a:rPr lang="en-US" err="1">
                <a:solidFill>
                  <a:srgbClr val="002060"/>
                </a:solidFill>
                <a:latin typeface="Times New Roman (Headings)"/>
              </a:rPr>
              <a:t>sau</a:t>
            </a:r>
            <a:r>
              <a:rPr lang="en-US">
                <a:solidFill>
                  <a:srgbClr val="002060"/>
                </a:solidFill>
                <a:latin typeface="Times New Roman (Headings)"/>
              </a:rPr>
              <a:t> </a:t>
            </a:r>
            <a:r>
              <a:rPr lang="en-US" err="1">
                <a:solidFill>
                  <a:srgbClr val="002060"/>
                </a:solidFill>
                <a:latin typeface="Times New Roman (Headings)"/>
              </a:rPr>
              <a:t>tên</a:t>
            </a:r>
            <a:r>
              <a:rPr lang="en-US">
                <a:solidFill>
                  <a:srgbClr val="002060"/>
                </a:solidFill>
                <a:latin typeface="Times New Roman (Headings)"/>
              </a:rPr>
              <a:t> </a:t>
            </a:r>
            <a:r>
              <a:rPr lang="en-US" err="1">
                <a:solidFill>
                  <a:srgbClr val="002060"/>
                </a:solidFill>
                <a:latin typeface="Times New Roman (Headings)"/>
              </a:rPr>
              <a:t>hàm</a:t>
            </a:r>
            <a:endParaRPr lang="en-US">
              <a:solidFill>
                <a:srgbClr val="002060"/>
              </a:solidFill>
              <a:latin typeface="Times New Roman (Headings)"/>
            </a:endParaRPr>
          </a:p>
          <a:p>
            <a:pPr marL="457200" indent="0" defTabSz="517525">
              <a:buFontTx/>
              <a:buNone/>
              <a:defRPr/>
            </a:pPr>
            <a:r>
              <a:rPr lang="en-US">
                <a:solidFill>
                  <a:srgbClr val="002060"/>
                </a:solidFill>
                <a:latin typeface="Times New Roman (Headings)"/>
              </a:rPr>
              <a:t>		$&lt;</a:t>
            </a:r>
            <a:r>
              <a:rPr lang="en-US" err="1">
                <a:solidFill>
                  <a:srgbClr val="002060"/>
                </a:solidFill>
                <a:latin typeface="Times New Roman (Headings)"/>
              </a:rPr>
              <a:t>tên</a:t>
            </a:r>
            <a:r>
              <a:rPr lang="en-US">
                <a:solidFill>
                  <a:srgbClr val="002060"/>
                </a:solidFill>
                <a:latin typeface="Times New Roman (Headings)"/>
              </a:rPr>
              <a:t> </a:t>
            </a:r>
            <a:r>
              <a:rPr lang="en-US" err="1">
                <a:solidFill>
                  <a:srgbClr val="002060"/>
                </a:solidFill>
                <a:latin typeface="Times New Roman (Headings)"/>
              </a:rPr>
              <a:t>hàm</a:t>
            </a:r>
            <a:r>
              <a:rPr lang="en-US">
                <a:solidFill>
                  <a:srgbClr val="002060"/>
                </a:solidFill>
                <a:latin typeface="Times New Roman (Headings)"/>
              </a:rPr>
              <a:t>&gt;&lt;</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1&gt;&lt;</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2&gt;…&lt;</a:t>
            </a:r>
            <a:r>
              <a:rPr lang="vi-VN">
                <a:solidFill>
                  <a:srgbClr val="002060"/>
                </a:solidFill>
                <a:latin typeface="Times New Roman (Headings)"/>
              </a:rPr>
              <a:t>đối</a:t>
            </a:r>
            <a:r>
              <a:rPr lang="en-US">
                <a:solidFill>
                  <a:srgbClr val="002060"/>
                </a:solidFill>
                <a:latin typeface="Times New Roman (Headings)"/>
              </a:rPr>
              <a:t> </a:t>
            </a:r>
            <a:r>
              <a:rPr lang="en-US" err="1">
                <a:solidFill>
                  <a:srgbClr val="002060"/>
                </a:solidFill>
                <a:latin typeface="Times New Roman (Headings)"/>
              </a:rPr>
              <a:t>số</a:t>
            </a:r>
            <a:r>
              <a:rPr lang="en-US">
                <a:solidFill>
                  <a:srgbClr val="002060"/>
                </a:solidFill>
                <a:latin typeface="Times New Roman (Headings)"/>
              </a:rPr>
              <a:t> n&gt;</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0"/>
            <a:ext cx="7391400" cy="754053"/>
          </a:xfrm>
        </p:spPr>
        <p:txBody>
          <a:bodyPr/>
          <a:lstStyle/>
          <a:p>
            <a:pPr eaLnBrk="1" hangingPunct="1"/>
            <a:br>
              <a:rPr lang="en-IE">
                <a:solidFill>
                  <a:srgbClr val="FF0000"/>
                </a:solidFill>
              </a:rPr>
            </a:br>
            <a:r>
              <a:rPr lang="en-IE" sz="1600" b="1" u="sng" err="1">
                <a:solidFill>
                  <a:srgbClr val="FF0000"/>
                </a:solidFill>
              </a:rPr>
              <a:t>Ví</a:t>
            </a:r>
            <a:r>
              <a:rPr lang="en-IE" sz="1600" b="1" u="sng">
                <a:solidFill>
                  <a:srgbClr val="FF0000"/>
                </a:solidFill>
              </a:rPr>
              <a:t> </a:t>
            </a:r>
            <a:r>
              <a:rPr lang="en-IE" sz="1600" b="1" u="sng" err="1">
                <a:solidFill>
                  <a:srgbClr val="FF0000"/>
                </a:solidFill>
              </a:rPr>
              <a:t>dụ</a:t>
            </a:r>
            <a:r>
              <a:rPr lang="en-IE" sz="1600" b="1" u="sng">
                <a:solidFill>
                  <a:srgbClr val="FF0000"/>
                </a:solidFill>
              </a:rPr>
              <a:t> 15:</a:t>
            </a:r>
            <a:r>
              <a:rPr lang="en-IE" sz="1600" b="1">
                <a:solidFill>
                  <a:srgbClr val="FF0000"/>
                </a:solidFill>
              </a:rPr>
              <a:t> </a:t>
            </a:r>
            <a:r>
              <a:rPr lang="en-IE" sz="1600" b="1" err="1">
                <a:solidFill>
                  <a:srgbClr val="FF0000"/>
                </a:solidFill>
              </a:rPr>
              <a:t>Viết</a:t>
            </a:r>
            <a:r>
              <a:rPr lang="en-IE" sz="1600" b="1">
                <a:solidFill>
                  <a:srgbClr val="FF0000"/>
                </a:solidFill>
              </a:rPr>
              <a:t> </a:t>
            </a:r>
            <a:r>
              <a:rPr lang="en-IE" sz="1600" b="1" err="1">
                <a:solidFill>
                  <a:srgbClr val="FF0000"/>
                </a:solidFill>
              </a:rPr>
              <a:t>ch</a:t>
            </a:r>
            <a:r>
              <a:rPr lang="vi-VN" sz="1600" b="1">
                <a:solidFill>
                  <a:srgbClr val="FF0000"/>
                </a:solidFill>
              </a:rPr>
              <a:t>ươ</a:t>
            </a:r>
            <a:r>
              <a:rPr lang="en-US" sz="1600" b="1" err="1">
                <a:solidFill>
                  <a:srgbClr val="FF0000"/>
                </a:solidFill>
              </a:rPr>
              <a:t>ng</a:t>
            </a:r>
            <a:r>
              <a:rPr lang="en-US" sz="1600" b="1">
                <a:solidFill>
                  <a:srgbClr val="FF0000"/>
                </a:solidFill>
              </a:rPr>
              <a:t> </a:t>
            </a:r>
            <a:r>
              <a:rPr lang="en-US" sz="1600" b="1" err="1">
                <a:solidFill>
                  <a:srgbClr val="FF0000"/>
                </a:solidFill>
              </a:rPr>
              <a:t>trình</a:t>
            </a:r>
            <a:r>
              <a:rPr lang="en-US" sz="1600" b="1">
                <a:solidFill>
                  <a:srgbClr val="FF0000"/>
                </a:solidFill>
              </a:rPr>
              <a:t> </a:t>
            </a:r>
            <a:r>
              <a:rPr lang="en-US" sz="1600" b="1" err="1">
                <a:solidFill>
                  <a:srgbClr val="FF0000"/>
                </a:solidFill>
              </a:rPr>
              <a:t>tìm</a:t>
            </a:r>
            <a:r>
              <a:rPr lang="en-US" sz="1600" b="1">
                <a:solidFill>
                  <a:srgbClr val="FF0000"/>
                </a:solidFill>
              </a:rPr>
              <a:t> </a:t>
            </a:r>
            <a:r>
              <a:rPr lang="en-US" sz="1600" b="1" err="1">
                <a:solidFill>
                  <a:srgbClr val="FF0000"/>
                </a:solidFill>
              </a:rPr>
              <a:t>số</a:t>
            </a:r>
            <a:r>
              <a:rPr lang="en-US" sz="1600" b="1">
                <a:solidFill>
                  <a:srgbClr val="FF0000"/>
                </a:solidFill>
              </a:rPr>
              <a:t> </a:t>
            </a:r>
            <a:r>
              <a:rPr lang="en-US" sz="1600" b="1" err="1">
                <a:solidFill>
                  <a:srgbClr val="FF0000"/>
                </a:solidFill>
              </a:rPr>
              <a:t>lớn</a:t>
            </a:r>
            <a:r>
              <a:rPr lang="en-US" sz="1600" b="1">
                <a:solidFill>
                  <a:srgbClr val="FF0000"/>
                </a:solidFill>
              </a:rPr>
              <a:t> </a:t>
            </a:r>
            <a:r>
              <a:rPr lang="en-US" sz="1600" b="1" err="1">
                <a:solidFill>
                  <a:srgbClr val="FF0000"/>
                </a:solidFill>
              </a:rPr>
              <a:t>nhất</a:t>
            </a:r>
            <a:r>
              <a:rPr lang="en-US" sz="1600" b="1">
                <a:solidFill>
                  <a:srgbClr val="FF0000"/>
                </a:solidFill>
              </a:rPr>
              <a:t> </a:t>
            </a:r>
            <a:r>
              <a:rPr lang="en-US" sz="1600" b="1" err="1">
                <a:solidFill>
                  <a:srgbClr val="FF0000"/>
                </a:solidFill>
              </a:rPr>
              <a:t>trong</a:t>
            </a:r>
            <a:r>
              <a:rPr lang="en-US" sz="1600" b="1">
                <a:solidFill>
                  <a:srgbClr val="FF0000"/>
                </a:solidFill>
              </a:rPr>
              <a:t> </a:t>
            </a:r>
            <a:r>
              <a:rPr lang="en-US" sz="1600" b="1" err="1">
                <a:solidFill>
                  <a:srgbClr val="FF0000"/>
                </a:solidFill>
              </a:rPr>
              <a:t>dãy</a:t>
            </a:r>
            <a:r>
              <a:rPr lang="en-US" sz="1600" b="1">
                <a:solidFill>
                  <a:srgbClr val="FF0000"/>
                </a:solidFill>
              </a:rPr>
              <a:t> </a:t>
            </a:r>
            <a:r>
              <a:rPr lang="en-US" sz="1600" b="1" err="1">
                <a:solidFill>
                  <a:srgbClr val="FF0000"/>
                </a:solidFill>
              </a:rPr>
              <a:t>số</a:t>
            </a:r>
            <a:r>
              <a:rPr lang="en-US" sz="1600" b="1">
                <a:solidFill>
                  <a:srgbClr val="FF0000"/>
                </a:solidFill>
              </a:rPr>
              <a:t> </a:t>
            </a:r>
            <a:r>
              <a:rPr lang="en-US" sz="1600" b="1" err="1">
                <a:solidFill>
                  <a:srgbClr val="FF0000"/>
                </a:solidFill>
              </a:rPr>
              <a:t>nhập</a:t>
            </a:r>
            <a:r>
              <a:rPr lang="en-US" sz="1600" b="1">
                <a:solidFill>
                  <a:srgbClr val="FF0000"/>
                </a:solidFill>
              </a:rPr>
              <a:t> </a:t>
            </a:r>
            <a:r>
              <a:rPr lang="en-US" sz="1600" b="1" err="1">
                <a:solidFill>
                  <a:srgbClr val="FF0000"/>
                </a:solidFill>
              </a:rPr>
              <a:t>vào</a:t>
            </a:r>
            <a:r>
              <a:rPr lang="en-US" sz="1600" b="1">
                <a:solidFill>
                  <a:srgbClr val="FF0000"/>
                </a:solidFill>
              </a:rPr>
              <a:t> ?</a:t>
            </a:r>
            <a:endParaRPr lang="en-GB" sz="1600" b="1">
              <a:solidFill>
                <a:srgbClr val="FF0000"/>
              </a:solidFill>
            </a:endParaRPr>
          </a:p>
        </p:txBody>
      </p:sp>
      <p:sp>
        <p:nvSpPr>
          <p:cNvPr id="45059" name="Rectangle 3"/>
          <p:cNvSpPr>
            <a:spLocks noGrp="1" noChangeArrowheads="1"/>
          </p:cNvSpPr>
          <p:nvPr>
            <p:ph type="body" idx="1"/>
          </p:nvPr>
        </p:nvSpPr>
        <p:spPr>
          <a:xfrm>
            <a:off x="152400" y="990600"/>
            <a:ext cx="4267200" cy="5878532"/>
          </a:xfrm>
        </p:spPr>
        <p:txBody>
          <a:bodyPr/>
          <a:lstStyle/>
          <a:p>
            <a:pPr marL="457200" indent="0" defTabSz="517525">
              <a:buFontTx/>
              <a:buNone/>
              <a:defRPr/>
            </a:pPr>
            <a:r>
              <a:rPr lang="en-US" sz="1600">
                <a:solidFill>
                  <a:srgbClr val="002060"/>
                </a:solidFill>
                <a:latin typeface="Times New Roman" pitchFamily="18" charset="0"/>
                <a:cs typeface="Times New Roman" pitchFamily="18" charset="0"/>
              </a:rPr>
              <a:t>#/bin/bash</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function input()</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echo -n “</a:t>
            </a:r>
            <a:r>
              <a:rPr lang="en-US" sz="1600" err="1">
                <a:solidFill>
                  <a:srgbClr val="002060"/>
                </a:solidFill>
                <a:latin typeface="Times New Roman" pitchFamily="18" charset="0"/>
                <a:cs typeface="Times New Roman" pitchFamily="18" charset="0"/>
              </a:rPr>
              <a:t>Nhap</a:t>
            </a:r>
            <a:r>
              <a:rPr lang="en-US" sz="1600">
                <a:solidFill>
                  <a:srgbClr val="002060"/>
                </a:solidFill>
                <a:latin typeface="Times New Roman" pitchFamily="18" charset="0"/>
                <a:cs typeface="Times New Roman" pitchFamily="18" charset="0"/>
              </a:rPr>
              <a:t> n= "</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read n</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for ((i=0; i&lt;n; i++))</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do</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echo -n "a[$i] " =</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read a[$i]</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done</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a:t>
            </a:r>
            <a:br>
              <a:rPr lang="en-US" sz="1600">
                <a:solidFill>
                  <a:srgbClr val="002060"/>
                </a:solidFill>
                <a:latin typeface="Times New Roman" pitchFamily="18" charset="0"/>
                <a:cs typeface="Times New Roman" pitchFamily="18" charset="0"/>
              </a:rPr>
            </a:br>
            <a:endParaRPr lang="en-US" sz="1600">
              <a:solidFill>
                <a:srgbClr val="002060"/>
              </a:solidFill>
              <a:latin typeface="Times New Roman" pitchFamily="18" charset="0"/>
              <a:cs typeface="Times New Roman" pitchFamily="18" charset="0"/>
            </a:endParaRPr>
          </a:p>
          <a:p>
            <a:pPr marL="60325" indent="-60325" defTabSz="517525">
              <a:buFontTx/>
              <a:buNone/>
              <a:defRPr/>
            </a:pPr>
            <a:r>
              <a:rPr lang="en-US" sz="1600">
                <a:solidFill>
                  <a:srgbClr val="002060"/>
                </a:solidFill>
                <a:latin typeface="Times New Roman" pitchFamily="18" charset="0"/>
                <a:cs typeface="Times New Roman" pitchFamily="18" charset="0"/>
              </a:rPr>
              <a:t>function max2nums()</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if [ "$1" -</a:t>
            </a:r>
            <a:r>
              <a:rPr lang="en-US" sz="1600" err="1">
                <a:solidFill>
                  <a:srgbClr val="002060"/>
                </a:solidFill>
                <a:latin typeface="Times New Roman" pitchFamily="18" charset="0"/>
                <a:cs typeface="Times New Roman" pitchFamily="18" charset="0"/>
              </a:rPr>
              <a:t>gt</a:t>
            </a:r>
            <a:r>
              <a:rPr lang="en-US" sz="1600">
                <a:solidFill>
                  <a:srgbClr val="002060"/>
                </a:solidFill>
                <a:latin typeface="Times New Roman" pitchFamily="18" charset="0"/>
                <a:cs typeface="Times New Roman" pitchFamily="18" charset="0"/>
              </a:rPr>
              <a:t> "$2" ]; then</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max1=$1</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echo $1</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else</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max1=$2</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echo $2</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fi</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	return $max1</a:t>
            </a:r>
            <a:br>
              <a:rPr lang="en-US" sz="1600">
                <a:solidFill>
                  <a:srgbClr val="002060"/>
                </a:solidFill>
                <a:latin typeface="Times New Roman" pitchFamily="18" charset="0"/>
                <a:cs typeface="Times New Roman" pitchFamily="18" charset="0"/>
              </a:rPr>
            </a:br>
            <a:r>
              <a:rPr lang="en-US" sz="1600">
                <a:solidFill>
                  <a:srgbClr val="002060"/>
                </a:solidFill>
                <a:latin typeface="Times New Roman" pitchFamily="18" charset="0"/>
                <a:cs typeface="Times New Roman" pitchFamily="18" charset="0"/>
              </a:rPr>
              <a:t>}</a:t>
            </a:r>
            <a:r>
              <a:rPr lang="en-US" sz="1100">
                <a:solidFill>
                  <a:srgbClr val="002060"/>
                </a:solidFill>
                <a:latin typeface="Times New Roman" pitchFamily="18" charset="0"/>
                <a:cs typeface="Times New Roman" pitchFamily="18" charset="0"/>
              </a:rPr>
              <a:t>t</a:t>
            </a:r>
            <a:br>
              <a:rPr lang="en-US" sz="1400">
                <a:solidFill>
                  <a:srgbClr val="002060"/>
                </a:solidFill>
                <a:latin typeface="Times New Roman" pitchFamily="18" charset="0"/>
                <a:cs typeface="Times New Roman" pitchFamily="18" charset="0"/>
              </a:rPr>
            </a:br>
            <a:endParaRPr lang="en-US" sz="1400">
              <a:solidFill>
                <a:srgbClr val="002060"/>
              </a:solidFill>
              <a:latin typeface="Times New Roman" pitchFamily="18" charset="0"/>
              <a:cs typeface="Times New Roman" pitchFamily="18" charset="0"/>
            </a:endParaRPr>
          </a:p>
        </p:txBody>
      </p:sp>
      <p:sp>
        <p:nvSpPr>
          <p:cNvPr id="49156" name="Rectangle 3"/>
          <p:cNvSpPr txBox="1">
            <a:spLocks noChangeArrowheads="1"/>
          </p:cNvSpPr>
          <p:nvPr/>
        </p:nvSpPr>
        <p:spPr bwMode="auto">
          <a:xfrm>
            <a:off x="5257800" y="914400"/>
            <a:ext cx="3581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pPr>
            <a:endParaRPr lang="en-US">
              <a:solidFill>
                <a:srgbClr val="002060"/>
              </a:solidFill>
            </a:endParaRPr>
          </a:p>
          <a:p>
            <a:pPr>
              <a:spcBef>
                <a:spcPct val="20000"/>
              </a:spcBef>
            </a:pPr>
            <a:r>
              <a:rPr lang="en-US">
                <a:solidFill>
                  <a:srgbClr val="002060"/>
                </a:solidFill>
              </a:rPr>
              <a:t>function </a:t>
            </a:r>
            <a:r>
              <a:rPr lang="en-US" err="1">
                <a:solidFill>
                  <a:srgbClr val="002060"/>
                </a:solidFill>
              </a:rPr>
              <a:t>maxs</a:t>
            </a:r>
            <a:r>
              <a:rPr lang="en-US">
                <a:solidFill>
                  <a:srgbClr val="002060"/>
                </a:solidFill>
              </a:rPr>
              <a:t>()</a:t>
            </a:r>
            <a:br>
              <a:rPr lang="en-US">
                <a:solidFill>
                  <a:srgbClr val="002060"/>
                </a:solidFill>
              </a:rPr>
            </a:br>
            <a:r>
              <a:rPr lang="en-US">
                <a:solidFill>
                  <a:srgbClr val="002060"/>
                </a:solidFill>
              </a:rPr>
              <a:t>{</a:t>
            </a:r>
            <a:br>
              <a:rPr lang="en-US">
                <a:solidFill>
                  <a:srgbClr val="002060"/>
                </a:solidFill>
              </a:rPr>
            </a:br>
            <a:r>
              <a:rPr lang="en-US">
                <a:solidFill>
                  <a:srgbClr val="002060"/>
                </a:solidFill>
              </a:rPr>
              <a:t>max=${a[0]}</a:t>
            </a:r>
            <a:br>
              <a:rPr lang="en-US">
                <a:solidFill>
                  <a:srgbClr val="002060"/>
                </a:solidFill>
              </a:rPr>
            </a:br>
            <a:r>
              <a:rPr lang="en-US">
                <a:solidFill>
                  <a:srgbClr val="002060"/>
                </a:solidFill>
              </a:rPr>
              <a:t>for ((i=1; i&lt;n; i++))</a:t>
            </a:r>
            <a:br>
              <a:rPr lang="en-US">
                <a:solidFill>
                  <a:srgbClr val="002060"/>
                </a:solidFill>
              </a:rPr>
            </a:br>
            <a:r>
              <a:rPr lang="en-US">
                <a:solidFill>
                  <a:srgbClr val="002060"/>
                </a:solidFill>
              </a:rPr>
              <a:t>do </a:t>
            </a:r>
            <a:br>
              <a:rPr lang="en-US">
                <a:solidFill>
                  <a:srgbClr val="002060"/>
                </a:solidFill>
              </a:rPr>
            </a:br>
            <a:r>
              <a:rPr lang="en-US">
                <a:solidFill>
                  <a:srgbClr val="002060"/>
                </a:solidFill>
              </a:rPr>
              <a:t>max=$(max2nums ${a[$i]} $max)</a:t>
            </a:r>
            <a:br>
              <a:rPr lang="en-US">
                <a:solidFill>
                  <a:srgbClr val="002060"/>
                </a:solidFill>
              </a:rPr>
            </a:br>
            <a:r>
              <a:rPr lang="en-US">
                <a:solidFill>
                  <a:srgbClr val="002060"/>
                </a:solidFill>
              </a:rPr>
              <a:t>done</a:t>
            </a:r>
            <a:br>
              <a:rPr lang="en-US">
                <a:solidFill>
                  <a:srgbClr val="002060"/>
                </a:solidFill>
              </a:rPr>
            </a:br>
            <a:r>
              <a:rPr lang="en-US">
                <a:solidFill>
                  <a:srgbClr val="002060"/>
                </a:solidFill>
              </a:rPr>
              <a:t>echo "max = $max"</a:t>
            </a:r>
            <a:br>
              <a:rPr lang="en-US">
                <a:solidFill>
                  <a:srgbClr val="002060"/>
                </a:solidFill>
              </a:rPr>
            </a:br>
            <a:r>
              <a:rPr lang="en-US">
                <a:solidFill>
                  <a:srgbClr val="002060"/>
                </a:solidFill>
              </a:rPr>
              <a:t>}</a:t>
            </a:r>
            <a:br>
              <a:rPr lang="en-US">
                <a:solidFill>
                  <a:srgbClr val="002060"/>
                </a:solidFill>
              </a:rPr>
            </a:br>
            <a:r>
              <a:rPr lang="en-US">
                <a:solidFill>
                  <a:srgbClr val="002060"/>
                </a:solidFill>
              </a:rPr>
              <a:t>input</a:t>
            </a:r>
            <a:br>
              <a:rPr lang="en-US">
                <a:solidFill>
                  <a:srgbClr val="002060"/>
                </a:solidFill>
              </a:rPr>
            </a:br>
            <a:r>
              <a:rPr lang="en-US" err="1">
                <a:solidFill>
                  <a:srgbClr val="002060"/>
                </a:solidFill>
              </a:rPr>
              <a:t>maxs</a:t>
            </a:r>
            <a:br>
              <a:rPr lang="en-US">
                <a:solidFill>
                  <a:srgbClr val="002060"/>
                </a:solidFill>
              </a:rPr>
            </a:br>
            <a:r>
              <a:rPr lang="en-US">
                <a:solidFill>
                  <a:srgbClr val="002060"/>
                </a:solidFill>
              </a:rPr>
              <a:t>exit $?</a:t>
            </a:r>
            <a:endParaRPr lang="en-US" sz="2000">
              <a:solidFill>
                <a:srgbClr val="002060"/>
              </a:solidFill>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295400" y="0"/>
            <a:ext cx="7315200" cy="754053"/>
          </a:xfrm>
        </p:spPr>
        <p:txBody>
          <a:bodyPr/>
          <a:lstStyle/>
          <a:p>
            <a:pPr eaLnBrk="1" hangingPunct="1"/>
            <a:br>
              <a:rPr lang="en-IE">
                <a:solidFill>
                  <a:srgbClr val="FF0000"/>
                </a:solidFill>
              </a:rPr>
            </a:br>
            <a:r>
              <a:rPr lang="en-IE" sz="1600" b="1" u="sng" err="1">
                <a:solidFill>
                  <a:srgbClr val="FF0000"/>
                </a:solidFill>
              </a:rPr>
              <a:t>Ví</a:t>
            </a:r>
            <a:r>
              <a:rPr lang="en-IE" sz="1600" b="1" u="sng">
                <a:solidFill>
                  <a:srgbClr val="FF0000"/>
                </a:solidFill>
              </a:rPr>
              <a:t> </a:t>
            </a:r>
            <a:r>
              <a:rPr lang="en-IE" sz="1600" b="1" u="sng" err="1">
                <a:solidFill>
                  <a:srgbClr val="FF0000"/>
                </a:solidFill>
              </a:rPr>
              <a:t>dụ</a:t>
            </a:r>
            <a:r>
              <a:rPr lang="en-IE" sz="1600" b="1" u="sng">
                <a:solidFill>
                  <a:srgbClr val="FF0000"/>
                </a:solidFill>
              </a:rPr>
              <a:t> 16:</a:t>
            </a:r>
            <a:r>
              <a:rPr lang="en-IE" sz="1600" b="1">
                <a:solidFill>
                  <a:srgbClr val="FF0000"/>
                </a:solidFill>
              </a:rPr>
              <a:t> </a:t>
            </a:r>
            <a:r>
              <a:rPr lang="en-IE" sz="1600" b="1" err="1">
                <a:solidFill>
                  <a:srgbClr val="FF0000"/>
                </a:solidFill>
              </a:rPr>
              <a:t>Viết</a:t>
            </a:r>
            <a:r>
              <a:rPr lang="en-IE" sz="1600" b="1">
                <a:solidFill>
                  <a:srgbClr val="FF0000"/>
                </a:solidFill>
              </a:rPr>
              <a:t> </a:t>
            </a:r>
            <a:r>
              <a:rPr lang="en-IE" sz="1600" b="1" err="1">
                <a:solidFill>
                  <a:srgbClr val="FF0000"/>
                </a:solidFill>
              </a:rPr>
              <a:t>ch</a:t>
            </a:r>
            <a:r>
              <a:rPr lang="vi-VN" sz="1600" b="1">
                <a:solidFill>
                  <a:srgbClr val="FF0000"/>
                </a:solidFill>
              </a:rPr>
              <a:t>ươ</a:t>
            </a:r>
            <a:r>
              <a:rPr lang="en-US" sz="1600" b="1" err="1">
                <a:solidFill>
                  <a:srgbClr val="FF0000"/>
                </a:solidFill>
              </a:rPr>
              <a:t>ng</a:t>
            </a:r>
            <a:r>
              <a:rPr lang="en-US" sz="1600" b="1">
                <a:solidFill>
                  <a:srgbClr val="FF0000"/>
                </a:solidFill>
              </a:rPr>
              <a:t> </a:t>
            </a:r>
            <a:r>
              <a:rPr lang="en-US" sz="1600" b="1" err="1">
                <a:solidFill>
                  <a:srgbClr val="FF0000"/>
                </a:solidFill>
              </a:rPr>
              <a:t>trình</a:t>
            </a:r>
            <a:r>
              <a:rPr lang="en-US" sz="1600" b="1">
                <a:solidFill>
                  <a:srgbClr val="FF0000"/>
                </a:solidFill>
              </a:rPr>
              <a:t> </a:t>
            </a:r>
            <a:r>
              <a:rPr lang="en-US" sz="1600" b="1" err="1">
                <a:solidFill>
                  <a:srgbClr val="FF0000"/>
                </a:solidFill>
              </a:rPr>
              <a:t>sắp</a:t>
            </a:r>
            <a:r>
              <a:rPr lang="en-US" sz="1600" b="1">
                <a:solidFill>
                  <a:srgbClr val="FF0000"/>
                </a:solidFill>
              </a:rPr>
              <a:t> </a:t>
            </a:r>
            <a:r>
              <a:rPr lang="en-US" sz="1600" b="1" err="1">
                <a:solidFill>
                  <a:srgbClr val="FF0000"/>
                </a:solidFill>
              </a:rPr>
              <a:t>xếp</a:t>
            </a:r>
            <a:r>
              <a:rPr lang="en-US" sz="1600" b="1">
                <a:solidFill>
                  <a:srgbClr val="FF0000"/>
                </a:solidFill>
              </a:rPr>
              <a:t> </a:t>
            </a:r>
            <a:r>
              <a:rPr lang="en-US" sz="1600" b="1" err="1">
                <a:solidFill>
                  <a:srgbClr val="FF0000"/>
                </a:solidFill>
              </a:rPr>
              <a:t>dãy</a:t>
            </a:r>
            <a:r>
              <a:rPr lang="en-US" sz="1600" b="1">
                <a:solidFill>
                  <a:srgbClr val="FF0000"/>
                </a:solidFill>
              </a:rPr>
              <a:t> </a:t>
            </a:r>
            <a:r>
              <a:rPr lang="en-US" sz="1600" b="1" err="1">
                <a:solidFill>
                  <a:srgbClr val="FF0000"/>
                </a:solidFill>
              </a:rPr>
              <a:t>số</a:t>
            </a:r>
            <a:r>
              <a:rPr lang="en-US" sz="1600" b="1">
                <a:solidFill>
                  <a:srgbClr val="FF0000"/>
                </a:solidFill>
              </a:rPr>
              <a:t> </a:t>
            </a:r>
            <a:r>
              <a:rPr lang="en-US" sz="1600" b="1" err="1">
                <a:solidFill>
                  <a:srgbClr val="FF0000"/>
                </a:solidFill>
              </a:rPr>
              <a:t>nhập</a:t>
            </a:r>
            <a:r>
              <a:rPr lang="en-US" sz="1600" b="1">
                <a:solidFill>
                  <a:srgbClr val="FF0000"/>
                </a:solidFill>
              </a:rPr>
              <a:t> </a:t>
            </a:r>
            <a:r>
              <a:rPr lang="en-US" sz="1600" b="1" err="1">
                <a:solidFill>
                  <a:srgbClr val="FF0000"/>
                </a:solidFill>
              </a:rPr>
              <a:t>vào</a:t>
            </a:r>
            <a:endParaRPr lang="en-GB" sz="1600" b="1">
              <a:solidFill>
                <a:srgbClr val="FF0000"/>
              </a:solidFill>
            </a:endParaRPr>
          </a:p>
        </p:txBody>
      </p:sp>
      <p:sp>
        <p:nvSpPr>
          <p:cNvPr id="45059" name="Rectangle 3"/>
          <p:cNvSpPr>
            <a:spLocks noGrp="1" noChangeArrowheads="1"/>
          </p:cNvSpPr>
          <p:nvPr>
            <p:ph type="body" idx="1"/>
          </p:nvPr>
        </p:nvSpPr>
        <p:spPr>
          <a:xfrm>
            <a:off x="152400" y="990600"/>
            <a:ext cx="4267200" cy="5638800"/>
          </a:xfrm>
        </p:spPr>
        <p:txBody>
          <a:bodyPr/>
          <a:lstStyle/>
          <a:p>
            <a:pPr marL="60325" indent="0" defTabSz="517525">
              <a:buFontTx/>
              <a:buNone/>
              <a:defRPr/>
            </a:pPr>
            <a:r>
              <a:rPr lang="en-US" sz="1800"/>
              <a:t>#/bin/bash</a:t>
            </a:r>
          </a:p>
          <a:p>
            <a:pPr marL="0" indent="0" defTabSz="517525">
              <a:buFontTx/>
              <a:buNone/>
              <a:defRPr/>
            </a:pPr>
            <a:r>
              <a:rPr lang="en-US" sz="1800"/>
              <a:t>function </a:t>
            </a:r>
            <a:r>
              <a:rPr lang="en-US" sz="1800" err="1">
                <a:solidFill>
                  <a:srgbClr val="FF0000"/>
                </a:solidFill>
              </a:rPr>
              <a:t>nhap</a:t>
            </a:r>
            <a:r>
              <a:rPr lang="en-US" sz="1800"/>
              <a:t>()</a:t>
            </a:r>
            <a:br>
              <a:rPr lang="en-US" sz="1800"/>
            </a:br>
            <a:r>
              <a:rPr lang="en-US" sz="1800"/>
              <a:t>{</a:t>
            </a:r>
            <a:br>
              <a:rPr lang="en-US" sz="1800"/>
            </a:br>
            <a:r>
              <a:rPr lang="en-US" sz="1800"/>
              <a:t>	echo -n "So </a:t>
            </a:r>
            <a:r>
              <a:rPr lang="en-US" sz="1800" err="1"/>
              <a:t>phan</a:t>
            </a:r>
            <a:r>
              <a:rPr lang="en-US" sz="1800"/>
              <a:t> </a:t>
            </a:r>
            <a:r>
              <a:rPr lang="en-US" sz="1800" err="1"/>
              <a:t>tu</a:t>
            </a:r>
            <a:r>
              <a:rPr lang="en-US" sz="1800"/>
              <a:t> n = ";</a:t>
            </a:r>
            <a:br>
              <a:rPr lang="en-US" sz="1800"/>
            </a:br>
            <a:r>
              <a:rPr lang="en-US" sz="1800"/>
              <a:t>	read n</a:t>
            </a:r>
            <a:br>
              <a:rPr lang="en-US" sz="1800"/>
            </a:br>
            <a:r>
              <a:rPr lang="en-US" sz="1800"/>
              <a:t>	for ((i=0; i&lt;$n; i++))</a:t>
            </a:r>
            <a:br>
              <a:rPr lang="en-US" sz="1800"/>
            </a:br>
            <a:r>
              <a:rPr lang="en-US" sz="1800"/>
              <a:t>	do</a:t>
            </a:r>
            <a:br>
              <a:rPr lang="en-US" sz="1800"/>
            </a:br>
            <a:r>
              <a:rPr lang="en-US" sz="1800"/>
              <a:t>	echo -n "a[$i] = ";</a:t>
            </a:r>
            <a:br>
              <a:rPr lang="en-US" sz="1800"/>
            </a:br>
            <a:r>
              <a:rPr lang="en-US" sz="1800"/>
              <a:t>	read a[$i];</a:t>
            </a:r>
            <a:br>
              <a:rPr lang="en-US" sz="1800"/>
            </a:br>
            <a:r>
              <a:rPr lang="en-US" sz="1800"/>
              <a:t>	done</a:t>
            </a:r>
            <a:br>
              <a:rPr lang="en-US" sz="1800"/>
            </a:br>
            <a:r>
              <a:rPr lang="en-US" sz="1800"/>
              <a:t>}</a:t>
            </a:r>
            <a:br>
              <a:rPr lang="en-US" sz="1800"/>
            </a:br>
            <a:r>
              <a:rPr lang="en-US" sz="1800"/>
              <a:t>function </a:t>
            </a:r>
            <a:r>
              <a:rPr lang="en-US" sz="1800" err="1">
                <a:solidFill>
                  <a:srgbClr val="FF0000"/>
                </a:solidFill>
              </a:rPr>
              <a:t>xuat</a:t>
            </a:r>
            <a:r>
              <a:rPr lang="en-US" sz="1800"/>
              <a:t>()</a:t>
            </a:r>
            <a:br>
              <a:rPr lang="en-US" sz="1800"/>
            </a:br>
            <a:r>
              <a:rPr lang="en-US" sz="1800"/>
              <a:t>{</a:t>
            </a:r>
            <a:br>
              <a:rPr lang="en-US" sz="1800"/>
            </a:br>
            <a:r>
              <a:rPr lang="en-US" sz="1800"/>
              <a:t>	for ((j=0; j&lt;$n; j++))</a:t>
            </a:r>
            <a:br>
              <a:rPr lang="en-US" sz="1800"/>
            </a:br>
            <a:r>
              <a:rPr lang="en-US" sz="1800"/>
              <a:t>	do</a:t>
            </a:r>
            <a:br>
              <a:rPr lang="en-US" sz="1800"/>
            </a:br>
            <a:r>
              <a:rPr lang="en-US" sz="1800"/>
              <a:t>	echo -ne "${a[$j]}\t"</a:t>
            </a:r>
            <a:br>
              <a:rPr lang="en-US" sz="1800"/>
            </a:br>
            <a:r>
              <a:rPr lang="en-US" sz="1800"/>
              <a:t>	done</a:t>
            </a:r>
            <a:br>
              <a:rPr lang="en-US" sz="1800"/>
            </a:br>
            <a:r>
              <a:rPr lang="en-US" sz="1800"/>
              <a:t>	echo -e "\n";</a:t>
            </a:r>
            <a:br>
              <a:rPr lang="en-US" sz="1800"/>
            </a:br>
            <a:r>
              <a:rPr lang="en-US" sz="1800"/>
              <a:t>}</a:t>
            </a:r>
            <a:br>
              <a:rPr lang="en-US" sz="1800"/>
            </a:br>
            <a:br>
              <a:rPr lang="en-US" sz="1400"/>
            </a:br>
            <a:endParaRPr lang="en-US" sz="1400"/>
          </a:p>
        </p:txBody>
      </p:sp>
      <p:sp>
        <p:nvSpPr>
          <p:cNvPr id="50180" name="Rectangle 3"/>
          <p:cNvSpPr txBox="1">
            <a:spLocks noChangeArrowheads="1"/>
          </p:cNvSpPr>
          <p:nvPr/>
        </p:nvSpPr>
        <p:spPr bwMode="auto">
          <a:xfrm>
            <a:off x="4343400" y="914400"/>
            <a:ext cx="4495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a:t>function </a:t>
            </a:r>
            <a:r>
              <a:rPr lang="en-US" sz="1800">
                <a:solidFill>
                  <a:srgbClr val="FF0000"/>
                </a:solidFill>
              </a:rPr>
              <a:t>sort</a:t>
            </a:r>
            <a:r>
              <a:rPr lang="en-US" sz="1800"/>
              <a:t>()</a:t>
            </a:r>
            <a:br>
              <a:rPr lang="en-US" sz="1800"/>
            </a:br>
            <a:r>
              <a:rPr lang="en-US" sz="1800"/>
              <a:t>{</a:t>
            </a:r>
            <a:br>
              <a:rPr lang="en-US" sz="1800"/>
            </a:br>
            <a:r>
              <a:rPr lang="en-US" sz="1800"/>
              <a:t>	for ((k=0; k&lt;$n - 1; k++))</a:t>
            </a:r>
            <a:br>
              <a:rPr lang="en-US" sz="1800"/>
            </a:br>
            <a:r>
              <a:rPr lang="en-US" sz="1800"/>
              <a:t>	do</a:t>
            </a:r>
            <a:br>
              <a:rPr lang="en-US" sz="1800"/>
            </a:br>
            <a:r>
              <a:rPr lang="en-US" sz="1800"/>
              <a:t>	for ((h=k+1; h&lt;$n; h++))</a:t>
            </a:r>
            <a:br>
              <a:rPr lang="en-US" sz="1800"/>
            </a:br>
            <a:r>
              <a:rPr lang="en-US" sz="1800"/>
              <a:t>	do</a:t>
            </a:r>
            <a:br>
              <a:rPr lang="en-US" sz="1800"/>
            </a:br>
            <a:r>
              <a:rPr lang="en-US" sz="1800"/>
              <a:t>	if [ ${a[$h]} -le ${a[$k]} ]</a:t>
            </a:r>
            <a:br>
              <a:rPr lang="en-US" sz="1800"/>
            </a:br>
            <a:r>
              <a:rPr lang="en-US" sz="1800"/>
              <a:t>	then</a:t>
            </a:r>
          </a:p>
          <a:p>
            <a:r>
              <a:rPr lang="en-US" sz="1800"/>
              <a:t>	swap2 $h $k</a:t>
            </a:r>
            <a:br>
              <a:rPr lang="en-US" sz="1800"/>
            </a:br>
            <a:r>
              <a:rPr lang="en-US" sz="1800"/>
              <a:t>	fi</a:t>
            </a:r>
            <a:br>
              <a:rPr lang="en-US" sz="1800"/>
            </a:br>
            <a:r>
              <a:rPr lang="en-US" sz="1800"/>
              <a:t>	done</a:t>
            </a:r>
            <a:br>
              <a:rPr lang="en-US" sz="1800"/>
            </a:br>
            <a:r>
              <a:rPr lang="en-US" sz="1800"/>
              <a:t>	done</a:t>
            </a:r>
            <a:br>
              <a:rPr lang="en-US" sz="1800"/>
            </a:br>
            <a:r>
              <a:rPr lang="en-US" sz="1800"/>
              <a:t>}</a:t>
            </a:r>
            <a:br>
              <a:rPr lang="en-US" sz="1800"/>
            </a:br>
            <a:r>
              <a:rPr lang="en-US" sz="1800" err="1">
                <a:solidFill>
                  <a:srgbClr val="FF0000"/>
                </a:solidFill>
              </a:rPr>
              <a:t>nhap</a:t>
            </a:r>
            <a:br>
              <a:rPr lang="en-US" sz="1800"/>
            </a:br>
            <a:r>
              <a:rPr lang="en-US" sz="1800"/>
              <a:t>echo "</a:t>
            </a:r>
            <a:r>
              <a:rPr lang="en-US" sz="1800" err="1"/>
              <a:t>Chuoi</a:t>
            </a:r>
            <a:r>
              <a:rPr lang="en-US" sz="1800"/>
              <a:t> </a:t>
            </a:r>
            <a:r>
              <a:rPr lang="en-US" sz="1800" err="1"/>
              <a:t>vua</a:t>
            </a:r>
            <a:r>
              <a:rPr lang="en-US" sz="1800"/>
              <a:t> </a:t>
            </a:r>
            <a:r>
              <a:rPr lang="en-US" sz="1800" err="1"/>
              <a:t>nhap</a:t>
            </a:r>
            <a:r>
              <a:rPr lang="en-US" sz="1800"/>
              <a:t>:"</a:t>
            </a:r>
            <a:br>
              <a:rPr lang="en-US" sz="1800"/>
            </a:br>
            <a:r>
              <a:rPr lang="en-US" sz="1800" err="1">
                <a:solidFill>
                  <a:srgbClr val="FF0000"/>
                </a:solidFill>
              </a:rPr>
              <a:t>xuat</a:t>
            </a:r>
            <a:br>
              <a:rPr lang="en-US" sz="1800">
                <a:solidFill>
                  <a:srgbClr val="FF0000"/>
                </a:solidFill>
              </a:rPr>
            </a:br>
            <a:r>
              <a:rPr lang="en-US" sz="1800">
                <a:solidFill>
                  <a:srgbClr val="FF0000"/>
                </a:solidFill>
              </a:rPr>
              <a:t>sort</a:t>
            </a:r>
            <a:br>
              <a:rPr lang="en-US" sz="1800"/>
            </a:br>
            <a:r>
              <a:rPr lang="en-US" sz="1800"/>
              <a:t>echo "</a:t>
            </a:r>
            <a:r>
              <a:rPr lang="en-US" sz="1800" err="1"/>
              <a:t>Chuoi</a:t>
            </a:r>
            <a:r>
              <a:rPr lang="en-US" sz="1800"/>
              <a:t> da sap </a:t>
            </a:r>
            <a:r>
              <a:rPr lang="en-US" sz="1800" err="1"/>
              <a:t>xep</a:t>
            </a:r>
            <a:r>
              <a:rPr lang="en-US" sz="1800"/>
              <a:t>:"</a:t>
            </a:r>
            <a:br>
              <a:rPr lang="en-US" sz="1800"/>
            </a:br>
            <a:r>
              <a:rPr lang="en-US" sz="1800" err="1">
                <a:solidFill>
                  <a:srgbClr val="FF0000"/>
                </a:solidFill>
              </a:rPr>
              <a:t>xuat</a:t>
            </a:r>
            <a:endParaRPr lang="en-US" sz="1800">
              <a:solidFill>
                <a:srgbClr val="FF0000"/>
              </a:solidFill>
            </a:endParaRPr>
          </a:p>
          <a:p>
            <a:r>
              <a:rPr lang="en-US" sz="1800">
                <a:solidFill>
                  <a:srgbClr val="FF0000"/>
                </a:solidFill>
              </a:rPr>
              <a:t>exit 0</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33400" y="1295400"/>
            <a:ext cx="8382000" cy="2769989"/>
          </a:xfrm>
        </p:spPr>
        <p:txBody>
          <a:bodyPr/>
          <a:lstStyle/>
          <a:p>
            <a:pPr algn="l" eaLnBrk="1" hangingPunct="1"/>
            <a:r>
              <a:rPr lang="en-IE" sz="3600">
                <a:solidFill>
                  <a:srgbClr val="FF0000"/>
                </a:solidFill>
                <a:latin typeface="Times New Roman" pitchFamily="18" charset="0"/>
                <a:cs typeface="Times New Roman" pitchFamily="18" charset="0"/>
              </a:rPr>
              <a:t>Bài tập về tạo tài khoản người dung (user):</a:t>
            </a:r>
            <a:br>
              <a:rPr lang="en-IE" sz="3600">
                <a:solidFill>
                  <a:srgbClr val="FF0000"/>
                </a:solidFill>
                <a:latin typeface="Times New Roman" pitchFamily="18" charset="0"/>
                <a:cs typeface="Times New Roman" pitchFamily="18" charset="0"/>
              </a:rPr>
            </a:br>
            <a:br>
              <a:rPr lang="en-IE" sz="3600">
                <a:solidFill>
                  <a:srgbClr val="FF0000"/>
                </a:solidFill>
                <a:latin typeface="Times New Roman" pitchFamily="18" charset="0"/>
                <a:cs typeface="Times New Roman" pitchFamily="18" charset="0"/>
              </a:rPr>
            </a:br>
            <a:r>
              <a:rPr lang="en-IE" sz="3600">
                <a:solidFill>
                  <a:srgbClr val="FF0000"/>
                </a:solidFill>
                <a:latin typeface="Times New Roman" pitchFamily="18" charset="0"/>
                <a:cs typeface="Times New Roman" pitchFamily="18" charset="0"/>
              </a:rPr>
              <a:t>      </a:t>
            </a:r>
            <a:r>
              <a:rPr lang="en-IE" sz="3600">
                <a:solidFill>
                  <a:srgbClr val="002060"/>
                </a:solidFill>
                <a:latin typeface="Times New Roman" pitchFamily="18" charset="0"/>
                <a:cs typeface="Times New Roman" pitchFamily="18" charset="0"/>
              </a:rPr>
              <a:t>Kiểm tra user nhập vào có trong hệ thông hay không? Nếu có kiểm tra user có Login vào hệ thống không? In thông báo</a:t>
            </a:r>
            <a:endParaRPr lang="en-GB" sz="1800" b="1">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1149274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25007" y="-152400"/>
            <a:ext cx="7819167" cy="1107996"/>
          </a:xfrm>
        </p:spPr>
        <p:txBody>
          <a:bodyPr/>
          <a:lstStyle/>
          <a:p>
            <a:pPr eaLnBrk="1" hangingPunct="1"/>
            <a:br>
              <a:rPr lang="en-IE" sz="2400">
                <a:solidFill>
                  <a:srgbClr val="FF0000"/>
                </a:solidFill>
                <a:latin typeface="Times New Roman" pitchFamily="18" charset="0"/>
                <a:cs typeface="Times New Roman" pitchFamily="18" charset="0"/>
              </a:rPr>
            </a:br>
            <a:r>
              <a:rPr lang="en-IE" sz="2400">
                <a:solidFill>
                  <a:srgbClr val="FF0000"/>
                </a:solidFill>
                <a:latin typeface="Times New Roman" pitchFamily="18" charset="0"/>
                <a:cs typeface="Times New Roman" pitchFamily="18" charset="0"/>
              </a:rPr>
              <a:t>Kiểm tra user nhập vào có trong hệ thông hay không? Nếu có kiểm tra user có Login vào hệ thống không ? In thông báo</a:t>
            </a:r>
            <a:endParaRPr lang="en-GB" sz="1200" b="1">
              <a:solidFill>
                <a:srgbClr val="FF0000"/>
              </a:solidFill>
              <a:latin typeface="Times New Roman" pitchFamily="18" charset="0"/>
              <a:cs typeface="Times New Roman" pitchFamily="18" charset="0"/>
            </a:endParaRPr>
          </a:p>
        </p:txBody>
      </p:sp>
      <p:sp>
        <p:nvSpPr>
          <p:cNvPr id="4" name="Rectangle 3"/>
          <p:cNvSpPr>
            <a:spLocks noGrp="1" noChangeArrowheads="1"/>
          </p:cNvSpPr>
          <p:nvPr>
            <p:ph type="body" idx="1"/>
          </p:nvPr>
        </p:nvSpPr>
        <p:spPr>
          <a:xfrm>
            <a:off x="152400" y="990600"/>
            <a:ext cx="8610600" cy="5262979"/>
          </a:xfrm>
        </p:spPr>
        <p:txBody>
          <a:bodyPr/>
          <a:lstStyle/>
          <a:p>
            <a:pPr marL="66675" defTabSz="517525">
              <a:buFontTx/>
              <a:buNone/>
              <a:defRPr/>
            </a:pPr>
            <a:r>
              <a:rPr lang="en-US" sz="1900">
                <a:solidFill>
                  <a:srgbClr val="002060"/>
                </a:solidFill>
                <a:latin typeface="Times New Roman" pitchFamily="18" charset="0"/>
                <a:cs typeface="Times New Roman" pitchFamily="18" charset="0"/>
              </a:rPr>
              <a:t>#!/bin/bash</a:t>
            </a:r>
          </a:p>
          <a:p>
            <a:pPr marL="66675" defTabSz="517525">
              <a:buFontTx/>
              <a:buNone/>
              <a:defRPr/>
            </a:pPr>
            <a:r>
              <a:rPr lang="en-US" sz="1900">
                <a:solidFill>
                  <a:srgbClr val="002060"/>
                </a:solidFill>
                <a:latin typeface="Times New Roman" pitchFamily="18" charset="0"/>
                <a:cs typeface="Times New Roman" pitchFamily="18" charset="0"/>
              </a:rPr>
              <a:t>echo "Nhập user cần kiểm tra:"</a:t>
            </a:r>
          </a:p>
          <a:p>
            <a:pPr marL="66675" defTabSz="517525">
              <a:buFontTx/>
              <a:buNone/>
              <a:defRPr/>
            </a:pPr>
            <a:r>
              <a:rPr lang="en-US" sz="1900">
                <a:solidFill>
                  <a:srgbClr val="002060"/>
                </a:solidFill>
                <a:latin typeface="Times New Roman" pitchFamily="18" charset="0"/>
                <a:cs typeface="Times New Roman" pitchFamily="18" charset="0"/>
              </a:rPr>
              <a:t>read tenuser</a:t>
            </a:r>
          </a:p>
          <a:p>
            <a:pPr marL="66675" defTabSz="517525">
              <a:buFontTx/>
              <a:buNone/>
              <a:defRPr/>
            </a:pPr>
            <a:r>
              <a:rPr lang="en-US" sz="1900">
                <a:solidFill>
                  <a:srgbClr val="002060"/>
                </a:solidFill>
                <a:latin typeface="Times New Roman" pitchFamily="18" charset="0"/>
                <a:cs typeface="Times New Roman" pitchFamily="18" charset="0"/>
              </a:rPr>
              <a:t>tmp=$(</a:t>
            </a:r>
            <a:r>
              <a:rPr lang="en-US" sz="1900">
                <a:solidFill>
                  <a:srgbClr val="FF0000"/>
                </a:solidFill>
                <a:latin typeface="Times New Roman" pitchFamily="18" charset="0"/>
                <a:cs typeface="Times New Roman" pitchFamily="18" charset="0"/>
              </a:rPr>
              <a:t>grep</a:t>
            </a:r>
            <a:r>
              <a:rPr lang="en-US" sz="1900">
                <a:solidFill>
                  <a:srgbClr val="002060"/>
                </a:solidFill>
                <a:latin typeface="Times New Roman" pitchFamily="18" charset="0"/>
                <a:cs typeface="Times New Roman" pitchFamily="18" charset="0"/>
              </a:rPr>
              <a:t> $tenuser:x  </a:t>
            </a:r>
            <a:r>
              <a:rPr lang="en-US" sz="1900">
                <a:solidFill>
                  <a:srgbClr val="FF0000"/>
                </a:solidFill>
                <a:latin typeface="Times New Roman" pitchFamily="18" charset="0"/>
                <a:cs typeface="Times New Roman" pitchFamily="18" charset="0"/>
              </a:rPr>
              <a:t>/etc/passwd</a:t>
            </a:r>
            <a:r>
              <a:rPr lang="en-US" sz="1900">
                <a:solidFill>
                  <a:srgbClr val="002060"/>
                </a:solidFill>
                <a:latin typeface="Times New Roman" pitchFamily="18" charset="0"/>
                <a:cs typeface="Times New Roman" pitchFamily="18" charset="0"/>
              </a:rPr>
              <a:t>  | </a:t>
            </a:r>
            <a:r>
              <a:rPr lang="en-US" sz="1900">
                <a:solidFill>
                  <a:srgbClr val="FF0000"/>
                </a:solidFill>
                <a:latin typeface="Times New Roman" pitchFamily="18" charset="0"/>
                <a:cs typeface="Times New Roman" pitchFamily="18" charset="0"/>
              </a:rPr>
              <a:t>wc -l</a:t>
            </a:r>
            <a:r>
              <a:rPr lang="en-US" sz="1900">
                <a:solidFill>
                  <a:srgbClr val="002060"/>
                </a:solidFill>
                <a:latin typeface="Times New Roman" pitchFamily="18" charset="0"/>
                <a:cs typeface="Times New Roman" pitchFamily="18" charset="0"/>
              </a:rPr>
              <a:t>)</a:t>
            </a:r>
          </a:p>
          <a:p>
            <a:pPr marL="66675" defTabSz="517525">
              <a:buFontTx/>
              <a:buNone/>
              <a:defRPr/>
            </a:pPr>
            <a:r>
              <a:rPr lang="en-US" sz="1900">
                <a:solidFill>
                  <a:srgbClr val="002060"/>
                </a:solidFill>
                <a:latin typeface="Times New Roman" pitchFamily="18" charset="0"/>
                <a:cs typeface="Times New Roman" pitchFamily="18" charset="0"/>
              </a:rPr>
              <a:t>if [ $tmp -eq 0 ]</a:t>
            </a:r>
          </a:p>
          <a:p>
            <a:pPr marL="66675" defTabSz="517525">
              <a:buFontTx/>
              <a:buNone/>
              <a:defRPr/>
            </a:pPr>
            <a:r>
              <a:rPr lang="en-US" sz="1900">
                <a:solidFill>
                  <a:srgbClr val="002060"/>
                </a:solidFill>
                <a:latin typeface="Times New Roman" pitchFamily="18" charset="0"/>
                <a:cs typeface="Times New Roman" pitchFamily="18" charset="0"/>
              </a:rPr>
              <a:t>then</a:t>
            </a:r>
          </a:p>
          <a:p>
            <a:pPr marL="66675" defTabSz="517525">
              <a:buFontTx/>
              <a:buNone/>
              <a:defRPr/>
            </a:pPr>
            <a:r>
              <a:rPr lang="en-US" sz="1900">
                <a:solidFill>
                  <a:srgbClr val="002060"/>
                </a:solidFill>
                <a:latin typeface="Times New Roman" pitchFamily="18" charset="0"/>
                <a:cs typeface="Times New Roman" pitchFamily="18" charset="0"/>
              </a:rPr>
              <a:t>	echo "User $tenuser không có trong hệ thống"</a:t>
            </a:r>
          </a:p>
          <a:p>
            <a:pPr marL="66675" defTabSz="517525">
              <a:buFontTx/>
              <a:buNone/>
              <a:defRPr/>
            </a:pPr>
            <a:r>
              <a:rPr lang="en-US" sz="1900">
                <a:solidFill>
                  <a:srgbClr val="002060"/>
                </a:solidFill>
                <a:latin typeface="Times New Roman" pitchFamily="18" charset="0"/>
                <a:cs typeface="Times New Roman" pitchFamily="18" charset="0"/>
              </a:rPr>
              <a:t>else</a:t>
            </a:r>
          </a:p>
          <a:p>
            <a:pPr marL="66675" defTabSz="517525">
              <a:buFontTx/>
              <a:buNone/>
              <a:defRPr/>
            </a:pPr>
            <a:r>
              <a:rPr lang="en-US" sz="1900">
                <a:solidFill>
                  <a:srgbClr val="002060"/>
                </a:solidFill>
                <a:latin typeface="Times New Roman" pitchFamily="18" charset="0"/>
                <a:cs typeface="Times New Roman" pitchFamily="18" charset="0"/>
              </a:rPr>
              <a:t>	echo "User $tenuser có tồn tại trong hệ thống"</a:t>
            </a:r>
          </a:p>
          <a:p>
            <a:pPr marL="66675" defTabSz="517525">
              <a:buFontTx/>
              <a:buNone/>
              <a:defRPr/>
            </a:pPr>
            <a:r>
              <a:rPr lang="en-US" sz="1900">
                <a:solidFill>
                  <a:srgbClr val="002060"/>
                </a:solidFill>
                <a:latin typeface="Times New Roman" pitchFamily="18" charset="0"/>
                <a:cs typeface="Times New Roman" pitchFamily="18" charset="0"/>
              </a:rPr>
              <a:t>	</a:t>
            </a:r>
            <a:r>
              <a:rPr lang="en-US" sz="1900">
                <a:solidFill>
                  <a:srgbClr val="FF0000"/>
                </a:solidFill>
                <a:latin typeface="Times New Roman" pitchFamily="18" charset="0"/>
                <a:cs typeface="Times New Roman" pitchFamily="18" charset="0"/>
              </a:rPr>
              <a:t>grep</a:t>
            </a:r>
            <a:r>
              <a:rPr lang="en-US" sz="1900">
                <a:solidFill>
                  <a:srgbClr val="002060"/>
                </a:solidFill>
                <a:latin typeface="Times New Roman" pitchFamily="18" charset="0"/>
                <a:cs typeface="Times New Roman" pitchFamily="18" charset="0"/>
              </a:rPr>
              <a:t> $tenuser:x  </a:t>
            </a:r>
            <a:r>
              <a:rPr lang="en-US" sz="1900">
                <a:solidFill>
                  <a:srgbClr val="FF0000"/>
                </a:solidFill>
                <a:latin typeface="Times New Roman" pitchFamily="18" charset="0"/>
                <a:cs typeface="Times New Roman" pitchFamily="18" charset="0"/>
              </a:rPr>
              <a:t>/etc/passwd</a:t>
            </a:r>
          </a:p>
          <a:p>
            <a:pPr marL="66675" defTabSz="517525">
              <a:buFontTx/>
              <a:buNone/>
              <a:defRPr/>
            </a:pPr>
            <a:r>
              <a:rPr lang="en-US" sz="1900">
                <a:solidFill>
                  <a:srgbClr val="002060"/>
                </a:solidFill>
                <a:latin typeface="Times New Roman" pitchFamily="18" charset="0"/>
                <a:cs typeface="Times New Roman" pitchFamily="18" charset="0"/>
              </a:rPr>
              <a:t>	kt=$(</a:t>
            </a:r>
            <a:r>
              <a:rPr lang="en-US" sz="1900">
                <a:solidFill>
                  <a:srgbClr val="FF0000"/>
                </a:solidFill>
                <a:latin typeface="Times New Roman" pitchFamily="18" charset="0"/>
                <a:cs typeface="Times New Roman" pitchFamily="18" charset="0"/>
              </a:rPr>
              <a:t>who</a:t>
            </a:r>
            <a:r>
              <a:rPr lang="en-US" sz="1900">
                <a:solidFill>
                  <a:srgbClr val="002060"/>
                </a:solidFill>
                <a:latin typeface="Times New Roman" pitchFamily="18" charset="0"/>
                <a:cs typeface="Times New Roman" pitchFamily="18" charset="0"/>
              </a:rPr>
              <a:t> | </a:t>
            </a:r>
            <a:r>
              <a:rPr lang="en-US" sz="1900">
                <a:solidFill>
                  <a:srgbClr val="FF0000"/>
                </a:solidFill>
                <a:latin typeface="Times New Roman" pitchFamily="18" charset="0"/>
                <a:cs typeface="Times New Roman" pitchFamily="18" charset="0"/>
              </a:rPr>
              <a:t>grep</a:t>
            </a:r>
            <a:r>
              <a:rPr lang="en-US" sz="1900">
                <a:solidFill>
                  <a:srgbClr val="002060"/>
                </a:solidFill>
                <a:latin typeface="Times New Roman" pitchFamily="18" charset="0"/>
                <a:cs typeface="Times New Roman" pitchFamily="18" charset="0"/>
              </a:rPr>
              <a:t> $tenuser | </a:t>
            </a:r>
            <a:r>
              <a:rPr lang="en-US" sz="1900">
                <a:solidFill>
                  <a:srgbClr val="FF0000"/>
                </a:solidFill>
                <a:latin typeface="Times New Roman" pitchFamily="18" charset="0"/>
                <a:cs typeface="Times New Roman" pitchFamily="18" charset="0"/>
              </a:rPr>
              <a:t>wc -l</a:t>
            </a:r>
            <a:r>
              <a:rPr lang="en-US" sz="1900">
                <a:solidFill>
                  <a:srgbClr val="002060"/>
                </a:solidFill>
                <a:latin typeface="Times New Roman" pitchFamily="18" charset="0"/>
                <a:cs typeface="Times New Roman" pitchFamily="18" charset="0"/>
              </a:rPr>
              <a:t>)</a:t>
            </a:r>
          </a:p>
          <a:p>
            <a:pPr marL="66675" defTabSz="517525">
              <a:buFontTx/>
              <a:buNone/>
              <a:defRPr/>
            </a:pPr>
            <a:r>
              <a:rPr lang="en-US" sz="1900">
                <a:solidFill>
                  <a:srgbClr val="002060"/>
                </a:solidFill>
                <a:latin typeface="Times New Roman" pitchFamily="18" charset="0"/>
                <a:cs typeface="Times New Roman" pitchFamily="18" charset="0"/>
              </a:rPr>
              <a:t>	if [ $kt -ne 0 ]</a:t>
            </a:r>
          </a:p>
          <a:p>
            <a:pPr marL="66675" defTabSz="517525">
              <a:buFontTx/>
              <a:buNone/>
              <a:defRPr/>
            </a:pPr>
            <a:r>
              <a:rPr lang="en-US" sz="1900">
                <a:solidFill>
                  <a:srgbClr val="002060"/>
                </a:solidFill>
                <a:latin typeface="Times New Roman" pitchFamily="18" charset="0"/>
                <a:cs typeface="Times New Roman" pitchFamily="18" charset="0"/>
              </a:rPr>
              <a:t>	then</a:t>
            </a:r>
          </a:p>
          <a:p>
            <a:pPr marL="66675" defTabSz="517525">
              <a:buFontTx/>
              <a:buNone/>
              <a:defRPr/>
            </a:pPr>
            <a:r>
              <a:rPr lang="en-US" sz="1900">
                <a:solidFill>
                  <a:srgbClr val="002060"/>
                </a:solidFill>
                <a:latin typeface="Times New Roman" pitchFamily="18" charset="0"/>
                <a:cs typeface="Times New Roman" pitchFamily="18" charset="0"/>
              </a:rPr>
              <a:t>		echo "User $tenuser đang Login vào hệ thống"</a:t>
            </a:r>
          </a:p>
          <a:p>
            <a:pPr marL="66675" defTabSz="517525">
              <a:buFontTx/>
              <a:buNone/>
              <a:defRPr/>
            </a:pPr>
            <a:r>
              <a:rPr lang="en-US" sz="1900">
                <a:solidFill>
                  <a:srgbClr val="002060"/>
                </a:solidFill>
                <a:latin typeface="Times New Roman" pitchFamily="18" charset="0"/>
                <a:cs typeface="Times New Roman" pitchFamily="18" charset="0"/>
              </a:rPr>
              <a:t>	else</a:t>
            </a:r>
          </a:p>
          <a:p>
            <a:pPr marL="66675" defTabSz="517525">
              <a:buFontTx/>
              <a:buNone/>
              <a:defRPr/>
            </a:pPr>
            <a:r>
              <a:rPr lang="en-US" sz="1900">
                <a:solidFill>
                  <a:srgbClr val="002060"/>
                </a:solidFill>
                <a:latin typeface="Times New Roman" pitchFamily="18" charset="0"/>
                <a:cs typeface="Times New Roman" pitchFamily="18" charset="0"/>
              </a:rPr>
              <a:t>		echo "User $tenuser không Login vào hệ thống"</a:t>
            </a:r>
          </a:p>
          <a:p>
            <a:pPr marL="66675" defTabSz="517525">
              <a:buFontTx/>
              <a:buNone/>
              <a:defRPr/>
            </a:pPr>
            <a:r>
              <a:rPr lang="en-US" sz="1900">
                <a:solidFill>
                  <a:srgbClr val="002060"/>
                </a:solidFill>
                <a:latin typeface="Times New Roman" pitchFamily="18" charset="0"/>
                <a:cs typeface="Times New Roman" pitchFamily="18" charset="0"/>
              </a:rPr>
              <a:t>	fi</a:t>
            </a:r>
          </a:p>
          <a:p>
            <a:pPr marL="66675" defTabSz="517525">
              <a:buFontTx/>
              <a:buNone/>
              <a:defRPr/>
            </a:pPr>
            <a:r>
              <a:rPr lang="en-US" sz="1900">
                <a:solidFill>
                  <a:srgbClr val="002060"/>
                </a:solidFill>
                <a:latin typeface="Times New Roman" pitchFamily="18" charset="0"/>
                <a:cs typeface="Times New Roman" pitchFamily="18" charset="0"/>
              </a:rPr>
              <a:t>fi</a:t>
            </a:r>
          </a:p>
        </p:txBody>
      </p:sp>
    </p:spTree>
    <p:extLst>
      <p:ext uri="{BB962C8B-B14F-4D97-AF65-F5344CB8AC3E}">
        <p14:creationId xmlns:p14="http://schemas.microsoft.com/office/powerpoint/2010/main" val="28782969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IE" sz="2000" b="1">
                <a:solidFill>
                  <a:srgbClr val="FF0000"/>
                </a:solidFill>
                <a:latin typeface="Times New Roman" pitchFamily="18" charset="0"/>
                <a:cs typeface="Times New Roman" pitchFamily="18" charset="0"/>
              </a:rPr>
              <a:t>Bài kiểm tra 1: </a:t>
            </a:r>
            <a:r>
              <a:rPr lang="en-US" sz="2000" b="1">
                <a:solidFill>
                  <a:srgbClr val="FF0000"/>
                </a:solidFill>
                <a:latin typeface="Times New Roman" pitchFamily="18" charset="0"/>
                <a:cs typeface="Times New Roman" pitchFamily="18" charset="0"/>
              </a:rPr>
              <a:t>Thêm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235985" y="1676400"/>
            <a:ext cx="8610600" cy="1723549"/>
          </a:xfrm>
        </p:spPr>
        <p:txBody>
          <a:bodyPr/>
          <a:lstStyle/>
          <a:p>
            <a:pPr marL="66675" algn="just" defTabSz="517525">
              <a:buFontTx/>
              <a:buNone/>
              <a:defRPr/>
            </a:pPr>
            <a:r>
              <a:rPr lang="en-US" sz="2800" b="1" i="1" u="sng">
                <a:solidFill>
                  <a:srgbClr val="002060"/>
                </a:solidFill>
                <a:latin typeface="Times New Roman" pitchFamily="18" charset="0"/>
                <a:cs typeface="Times New Roman" pitchFamily="18" charset="0"/>
              </a:rPr>
              <a:t>Câu hỏi</a:t>
            </a:r>
            <a:r>
              <a:rPr lang="en-US" sz="2800" b="1">
                <a:solidFill>
                  <a:srgbClr val="002060"/>
                </a:solidFill>
                <a:latin typeface="Times New Roman" pitchFamily="18" charset="0"/>
                <a:cs typeface="Times New Roman" pitchFamily="18" charset="0"/>
              </a:rPr>
              <a:t>: Viết ch</a:t>
            </a:r>
            <a:r>
              <a:rPr lang="vi-VN" sz="2800" b="1">
                <a:solidFill>
                  <a:srgbClr val="002060"/>
                </a:solidFill>
                <a:latin typeface="Times New Roman" pitchFamily="18" charset="0"/>
                <a:cs typeface="Times New Roman" pitchFamily="18" charset="0"/>
              </a:rPr>
              <a:t>ươ</a:t>
            </a:r>
            <a:r>
              <a:rPr lang="en-US" sz="2800" b="1">
                <a:solidFill>
                  <a:srgbClr val="002060"/>
                </a:solidFill>
                <a:latin typeface="Times New Roman" pitchFamily="18" charset="0"/>
                <a:cs typeface="Times New Roman" pitchFamily="18" charset="0"/>
              </a:rPr>
              <a:t>ng trình thêm một user mới, bao gồm (username, password). Có kiểm tra user nhập vào có tồn tại trong hệ thống hay không? Nếu không thì cho phép nhập username và password:</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75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circle(in)">
                                      <p:cBhvr>
                                        <p:cTn id="7" dur="2000"/>
                                        <p:tgtEl>
                                          <p:spTgt spid="450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371156"/>
            <a:ext cx="8387080" cy="6417013"/>
          </a:xfrm>
          <a:prstGeom prst="rect">
            <a:avLst/>
          </a:prstGeom>
        </p:spPr>
        <p:txBody>
          <a:bodyPr vert="horz" wrap="square" lIns="0" tIns="0" rIns="0" bIns="0" rtlCol="0">
            <a:spAutoFit/>
          </a:bodyPr>
          <a:lstStyle/>
          <a:p>
            <a:pPr marL="68580" algn="just">
              <a:lnSpc>
                <a:spcPct val="100000"/>
              </a:lnSpc>
            </a:pPr>
            <a:r>
              <a:rPr sz="2200" strike="sngStrike" spc="-10">
                <a:solidFill>
                  <a:srgbClr val="002060"/>
                </a:solidFill>
                <a:latin typeface="+mj-lt"/>
                <a:cs typeface="Georgia"/>
              </a:rPr>
              <a:t> </a:t>
            </a:r>
            <a:endParaRPr sz="2200">
              <a:solidFill>
                <a:srgbClr val="002060"/>
              </a:solidFill>
              <a:latin typeface="+mj-lt"/>
              <a:cs typeface="Georgia"/>
            </a:endParaRPr>
          </a:p>
          <a:p>
            <a:pPr algn="just">
              <a:lnSpc>
                <a:spcPts val="1550"/>
              </a:lnSpc>
              <a:spcBef>
                <a:spcPts val="20"/>
              </a:spcBef>
            </a:pPr>
            <a:endParaRPr sz="2200">
              <a:solidFill>
                <a:srgbClr val="002060"/>
              </a:solidFill>
              <a:latin typeface="+mj-lt"/>
              <a:cs typeface="Times New Roman"/>
            </a:endParaRPr>
          </a:p>
          <a:p>
            <a:pPr marL="522465" algn="just">
              <a:spcBef>
                <a:spcPts val="1993"/>
              </a:spcBef>
            </a:pPr>
            <a:r>
              <a:rPr lang="vi-VN" sz="2200" b="1" spc="169">
                <a:solidFill>
                  <a:srgbClr val="002060"/>
                </a:solidFill>
                <a:latin typeface="+mj-lt"/>
                <a:cs typeface="Tahoma"/>
              </a:rPr>
              <a:t>P</a:t>
            </a:r>
            <a:r>
              <a:rPr lang="vi-VN" sz="2200" b="1" spc="-109">
                <a:solidFill>
                  <a:srgbClr val="002060"/>
                </a:solidFill>
                <a:latin typeface="+mj-lt"/>
                <a:cs typeface="Tahoma"/>
              </a:rPr>
              <a:t>hần</a:t>
            </a:r>
            <a:r>
              <a:rPr lang="vi-VN" sz="2200" b="1" spc="30">
                <a:solidFill>
                  <a:srgbClr val="002060"/>
                </a:solidFill>
                <a:latin typeface="+mj-lt"/>
                <a:cs typeface="Tahoma"/>
              </a:rPr>
              <a:t> </a:t>
            </a:r>
            <a:r>
              <a:rPr lang="vi-VN" sz="2200" b="1" spc="-139">
                <a:solidFill>
                  <a:srgbClr val="002060"/>
                </a:solidFill>
                <a:latin typeface="+mj-lt"/>
                <a:cs typeface="Tahoma"/>
              </a:rPr>
              <a:t>m</a:t>
            </a:r>
            <a:r>
              <a:rPr lang="vi-VN" sz="2200" b="1" spc="-208">
                <a:solidFill>
                  <a:srgbClr val="002060"/>
                </a:solidFill>
                <a:latin typeface="+mj-lt"/>
                <a:cs typeface="Tahoma"/>
              </a:rPr>
              <a:t>ề</a:t>
            </a:r>
            <a:r>
              <a:rPr lang="vi-VN" sz="2200" b="1" spc="-129">
                <a:solidFill>
                  <a:srgbClr val="002060"/>
                </a:solidFill>
                <a:latin typeface="+mj-lt"/>
                <a:cs typeface="Tahoma"/>
              </a:rPr>
              <a:t>m</a:t>
            </a:r>
            <a:r>
              <a:rPr lang="vi-VN" sz="2200" b="1" spc="50">
                <a:solidFill>
                  <a:srgbClr val="002060"/>
                </a:solidFill>
                <a:latin typeface="+mj-lt"/>
                <a:cs typeface="Tahoma"/>
              </a:rPr>
              <a:t> </a:t>
            </a:r>
            <a:r>
              <a:rPr lang="vi-VN" sz="2200" b="1" spc="-149">
                <a:solidFill>
                  <a:srgbClr val="002060"/>
                </a:solidFill>
                <a:latin typeface="+mj-lt"/>
                <a:cs typeface="Tahoma"/>
              </a:rPr>
              <a:t>sở</a:t>
            </a:r>
            <a:r>
              <a:rPr lang="vi-VN" sz="2200" b="1" spc="40">
                <a:solidFill>
                  <a:srgbClr val="002060"/>
                </a:solidFill>
                <a:latin typeface="+mj-lt"/>
                <a:cs typeface="Tahoma"/>
              </a:rPr>
              <a:t> </a:t>
            </a:r>
            <a:r>
              <a:rPr lang="vi-VN" sz="2200" b="1" spc="-129">
                <a:solidFill>
                  <a:srgbClr val="002060"/>
                </a:solidFill>
                <a:latin typeface="+mj-lt"/>
                <a:cs typeface="Tahoma"/>
              </a:rPr>
              <a:t>h</a:t>
            </a:r>
            <a:r>
              <a:rPr lang="vi-VN" sz="2200" b="1" spc="-159">
                <a:solidFill>
                  <a:srgbClr val="002060"/>
                </a:solidFill>
                <a:latin typeface="+mj-lt"/>
                <a:cs typeface="Tahoma"/>
              </a:rPr>
              <a:t>ữ</a:t>
            </a:r>
            <a:r>
              <a:rPr lang="vi-VN" sz="2200" b="1" spc="-119">
                <a:solidFill>
                  <a:srgbClr val="002060"/>
                </a:solidFill>
                <a:latin typeface="+mj-lt"/>
                <a:cs typeface="Tahoma"/>
              </a:rPr>
              <a:t>u</a:t>
            </a:r>
            <a:r>
              <a:rPr lang="vi-VN" sz="2200" b="1" spc="50">
                <a:solidFill>
                  <a:srgbClr val="002060"/>
                </a:solidFill>
                <a:latin typeface="+mj-lt"/>
                <a:cs typeface="Tahoma"/>
              </a:rPr>
              <a:t> </a:t>
            </a:r>
            <a:r>
              <a:rPr lang="vi-VN" sz="2200" b="1" spc="-10">
                <a:solidFill>
                  <a:srgbClr val="002060"/>
                </a:solidFill>
                <a:latin typeface="+mj-lt"/>
                <a:cs typeface="Tahoma"/>
              </a:rPr>
              <a:t>(</a:t>
            </a:r>
            <a:r>
              <a:rPr lang="vi-VN" sz="2200" b="1" spc="-178">
                <a:solidFill>
                  <a:srgbClr val="FF0000"/>
                </a:solidFill>
                <a:latin typeface="+mj-lt"/>
                <a:cs typeface="Tahoma"/>
              </a:rPr>
              <a:t>p</a:t>
            </a:r>
            <a:r>
              <a:rPr lang="vi-VN" sz="2200" b="1" spc="-59">
                <a:solidFill>
                  <a:srgbClr val="FF0000"/>
                </a:solidFill>
                <a:latin typeface="+mj-lt"/>
                <a:cs typeface="Tahoma"/>
              </a:rPr>
              <a:t>r</a:t>
            </a:r>
            <a:r>
              <a:rPr lang="vi-VN" sz="2200" b="1" spc="-129">
                <a:solidFill>
                  <a:srgbClr val="FF0000"/>
                </a:solidFill>
                <a:latin typeface="+mj-lt"/>
                <a:cs typeface="Tahoma"/>
              </a:rPr>
              <a:t>o</a:t>
            </a:r>
            <a:r>
              <a:rPr lang="vi-VN" sz="2200" b="1" spc="-178">
                <a:solidFill>
                  <a:srgbClr val="FF0000"/>
                </a:solidFill>
                <a:latin typeface="+mj-lt"/>
                <a:cs typeface="Tahoma"/>
              </a:rPr>
              <a:t>p</a:t>
            </a:r>
            <a:r>
              <a:rPr lang="vi-VN" sz="2200" b="1" spc="-59">
                <a:solidFill>
                  <a:srgbClr val="FF0000"/>
                </a:solidFill>
                <a:latin typeface="+mj-lt"/>
                <a:cs typeface="Tahoma"/>
              </a:rPr>
              <a:t>r</a:t>
            </a:r>
            <a:r>
              <a:rPr lang="vi-VN" sz="2200" b="1" spc="10">
                <a:solidFill>
                  <a:srgbClr val="FF0000"/>
                </a:solidFill>
                <a:latin typeface="+mj-lt"/>
                <a:cs typeface="Tahoma"/>
              </a:rPr>
              <a:t>i</a:t>
            </a:r>
            <a:r>
              <a:rPr lang="vi-VN" sz="2200" b="1" spc="-208">
                <a:solidFill>
                  <a:srgbClr val="FF0000"/>
                </a:solidFill>
                <a:latin typeface="+mj-lt"/>
                <a:cs typeface="Tahoma"/>
              </a:rPr>
              <a:t>e</a:t>
            </a:r>
            <a:r>
              <a:rPr lang="vi-VN" sz="2200" b="1" spc="50">
                <a:solidFill>
                  <a:srgbClr val="FF0000"/>
                </a:solidFill>
                <a:latin typeface="+mj-lt"/>
                <a:cs typeface="Tahoma"/>
              </a:rPr>
              <a:t>t</a:t>
            </a:r>
            <a:r>
              <a:rPr lang="vi-VN" sz="2200" b="1" spc="-188">
                <a:solidFill>
                  <a:srgbClr val="FF0000"/>
                </a:solidFill>
                <a:latin typeface="+mj-lt"/>
                <a:cs typeface="Tahoma"/>
              </a:rPr>
              <a:t>a</a:t>
            </a:r>
            <a:r>
              <a:rPr lang="vi-VN" sz="2200" b="1" spc="-59">
                <a:solidFill>
                  <a:srgbClr val="FF0000"/>
                </a:solidFill>
                <a:latin typeface="+mj-lt"/>
                <a:cs typeface="Tahoma"/>
              </a:rPr>
              <a:t>r</a:t>
            </a:r>
            <a:r>
              <a:rPr lang="vi-VN" sz="2200" b="1" spc="-99">
                <a:solidFill>
                  <a:srgbClr val="FF0000"/>
                </a:solidFill>
                <a:latin typeface="+mj-lt"/>
                <a:cs typeface="Tahoma"/>
              </a:rPr>
              <a:t>y</a:t>
            </a:r>
            <a:r>
              <a:rPr lang="vi-VN" sz="2200" b="1" spc="79">
                <a:solidFill>
                  <a:srgbClr val="FF0000"/>
                </a:solidFill>
                <a:latin typeface="+mj-lt"/>
                <a:cs typeface="Tahoma"/>
              </a:rPr>
              <a:t> </a:t>
            </a:r>
            <a:r>
              <a:rPr lang="vi-VN" sz="2200" b="1" spc="-149">
                <a:solidFill>
                  <a:srgbClr val="FF0000"/>
                </a:solidFill>
                <a:latin typeface="+mj-lt"/>
                <a:cs typeface="Tahoma"/>
              </a:rPr>
              <a:t>s</a:t>
            </a:r>
            <a:r>
              <a:rPr lang="vi-VN" sz="2200" b="1" spc="-129">
                <a:solidFill>
                  <a:srgbClr val="FF0000"/>
                </a:solidFill>
                <a:latin typeface="+mj-lt"/>
                <a:cs typeface="Tahoma"/>
              </a:rPr>
              <a:t>o</a:t>
            </a:r>
            <a:r>
              <a:rPr lang="vi-VN" sz="2200" b="1" spc="-40">
                <a:solidFill>
                  <a:srgbClr val="FF0000"/>
                </a:solidFill>
                <a:latin typeface="+mj-lt"/>
                <a:cs typeface="Tahoma"/>
              </a:rPr>
              <a:t>f</a:t>
            </a:r>
            <a:r>
              <a:rPr lang="vi-VN" sz="2200" b="1" spc="-20">
                <a:solidFill>
                  <a:srgbClr val="FF0000"/>
                </a:solidFill>
                <a:latin typeface="+mj-lt"/>
                <a:cs typeface="Tahoma"/>
              </a:rPr>
              <a:t>t</a:t>
            </a:r>
            <a:r>
              <a:rPr lang="vi-VN" sz="2200" b="1" spc="-226">
                <a:solidFill>
                  <a:srgbClr val="FF0000"/>
                </a:solidFill>
                <a:latin typeface="+mj-lt"/>
                <a:cs typeface="Tahoma"/>
              </a:rPr>
              <a:t>w</a:t>
            </a:r>
            <a:r>
              <a:rPr lang="vi-VN" sz="2200" b="1" spc="-188">
                <a:solidFill>
                  <a:srgbClr val="FF0000"/>
                </a:solidFill>
                <a:latin typeface="+mj-lt"/>
                <a:cs typeface="Tahoma"/>
              </a:rPr>
              <a:t>a</a:t>
            </a:r>
            <a:r>
              <a:rPr lang="vi-VN" sz="2200" b="1" spc="-59">
                <a:solidFill>
                  <a:srgbClr val="FF0000"/>
                </a:solidFill>
                <a:latin typeface="+mj-lt"/>
                <a:cs typeface="Tahoma"/>
              </a:rPr>
              <a:t>r</a:t>
            </a:r>
            <a:r>
              <a:rPr lang="vi-VN" sz="2200" b="1" spc="-208">
                <a:solidFill>
                  <a:srgbClr val="FF0000"/>
                </a:solidFill>
                <a:latin typeface="+mj-lt"/>
                <a:cs typeface="Tahoma"/>
              </a:rPr>
              <a:t>e</a:t>
            </a:r>
            <a:r>
              <a:rPr lang="vi-VN" sz="2200" b="1">
                <a:solidFill>
                  <a:srgbClr val="002060"/>
                </a:solidFill>
                <a:latin typeface="+mj-lt"/>
                <a:cs typeface="Tahoma"/>
              </a:rPr>
              <a:t>)</a:t>
            </a:r>
          </a:p>
          <a:p>
            <a:pPr marL="1415526" marR="10072" indent="-342900" algn="just">
              <a:lnSpc>
                <a:spcPct val="102699"/>
              </a:lnSpc>
              <a:spcBef>
                <a:spcPts val="89"/>
              </a:spcBef>
              <a:buFont typeface="Wingdings" pitchFamily="2" charset="2"/>
              <a:buChar char="§"/>
            </a:pPr>
            <a:r>
              <a:rPr lang="vi-VN" sz="2200" spc="50">
                <a:solidFill>
                  <a:srgbClr val="002060"/>
                </a:solidFill>
                <a:latin typeface="+mj-lt"/>
                <a:cs typeface="Tahoma"/>
              </a:rPr>
              <a:t>C</a:t>
            </a:r>
            <a:r>
              <a:rPr lang="vi-VN" sz="2200" spc="-50">
                <a:solidFill>
                  <a:srgbClr val="002060"/>
                </a:solidFill>
                <a:latin typeface="+mj-lt"/>
                <a:cs typeface="Tahoma"/>
              </a:rPr>
              <a:t>hỉ</a:t>
            </a:r>
            <a:r>
              <a:rPr lang="vi-VN" sz="2200" spc="30">
                <a:solidFill>
                  <a:srgbClr val="002060"/>
                </a:solidFill>
                <a:latin typeface="+mj-lt"/>
                <a:cs typeface="Tahoma"/>
              </a:rPr>
              <a:t> </a:t>
            </a:r>
            <a:r>
              <a:rPr lang="vi-VN" sz="2200" spc="-69">
                <a:solidFill>
                  <a:srgbClr val="002060"/>
                </a:solidFill>
                <a:latin typeface="+mj-lt"/>
                <a:cs typeface="Tahoma"/>
              </a:rPr>
              <a:t>c</a:t>
            </a:r>
            <a:r>
              <a:rPr lang="vi-VN" sz="2200" spc="-109">
                <a:solidFill>
                  <a:srgbClr val="002060"/>
                </a:solidFill>
                <a:latin typeface="+mj-lt"/>
                <a:cs typeface="Tahoma"/>
              </a:rPr>
              <a:t>ho</a:t>
            </a:r>
            <a:r>
              <a:rPr lang="vi-VN" sz="2200" spc="40">
                <a:solidFill>
                  <a:srgbClr val="002060"/>
                </a:solidFill>
                <a:latin typeface="+mj-lt"/>
                <a:cs typeface="Tahoma"/>
              </a:rPr>
              <a:t> </a:t>
            </a:r>
            <a:r>
              <a:rPr lang="vi-VN" sz="2200" spc="-139">
                <a:solidFill>
                  <a:srgbClr val="002060"/>
                </a:solidFill>
                <a:latin typeface="+mj-lt"/>
                <a:cs typeface="Tahoma"/>
              </a:rPr>
              <a:t>phé</a:t>
            </a:r>
            <a:r>
              <a:rPr lang="vi-VN" sz="2200" spc="-99">
                <a:solidFill>
                  <a:srgbClr val="002060"/>
                </a:solidFill>
                <a:latin typeface="+mj-lt"/>
                <a:cs typeface="Tahoma"/>
              </a:rPr>
              <a:t>p</a:t>
            </a:r>
            <a:r>
              <a:rPr lang="vi-VN" sz="2200" spc="50">
                <a:solidFill>
                  <a:srgbClr val="002060"/>
                </a:solidFill>
                <a:latin typeface="+mj-lt"/>
                <a:cs typeface="Tahoma"/>
              </a:rPr>
              <a:t> </a:t>
            </a:r>
            <a:r>
              <a:rPr lang="vi-VN" sz="2200" spc="-129">
                <a:solidFill>
                  <a:srgbClr val="002060"/>
                </a:solidFill>
                <a:latin typeface="+mj-lt"/>
                <a:cs typeface="Tahoma"/>
              </a:rPr>
              <a:t>n</a:t>
            </a:r>
            <a:r>
              <a:rPr lang="vi-VN" sz="2200" spc="-149">
                <a:solidFill>
                  <a:srgbClr val="002060"/>
                </a:solidFill>
                <a:latin typeface="+mj-lt"/>
                <a:cs typeface="Tahoma"/>
              </a:rPr>
              <a:t>g</a:t>
            </a:r>
            <a:r>
              <a:rPr lang="vi-VN" sz="2200" spc="-169">
                <a:solidFill>
                  <a:srgbClr val="002060"/>
                </a:solidFill>
                <a:latin typeface="+mj-lt"/>
                <a:cs typeface="Tahoma"/>
              </a:rPr>
              <a:t>ườ</a:t>
            </a:r>
            <a:r>
              <a:rPr lang="vi-VN" sz="2200" spc="10">
                <a:solidFill>
                  <a:srgbClr val="002060"/>
                </a:solidFill>
                <a:latin typeface="+mj-lt"/>
                <a:cs typeface="Tahoma"/>
              </a:rPr>
              <a:t>i</a:t>
            </a:r>
            <a:r>
              <a:rPr lang="vi-VN" sz="2200" spc="59">
                <a:solidFill>
                  <a:srgbClr val="002060"/>
                </a:solidFill>
                <a:latin typeface="+mj-lt"/>
                <a:cs typeface="Tahoma"/>
              </a:rPr>
              <a:t> </a:t>
            </a:r>
            <a:r>
              <a:rPr lang="vi-VN" sz="2200" spc="-109">
                <a:solidFill>
                  <a:srgbClr val="002060"/>
                </a:solidFill>
                <a:latin typeface="+mj-lt"/>
                <a:cs typeface="Tahoma"/>
              </a:rPr>
              <a:t>dùng</a:t>
            </a:r>
            <a:r>
              <a:rPr lang="vi-VN" sz="2200" spc="40">
                <a:solidFill>
                  <a:srgbClr val="002060"/>
                </a:solidFill>
                <a:latin typeface="+mj-lt"/>
                <a:cs typeface="Tahoma"/>
              </a:rPr>
              <a:t> </a:t>
            </a:r>
            <a:r>
              <a:rPr lang="vi-VN" sz="2200" spc="-139">
                <a:solidFill>
                  <a:srgbClr val="002060"/>
                </a:solidFill>
                <a:latin typeface="+mj-lt"/>
                <a:cs typeface="Tahoma"/>
              </a:rPr>
              <a:t>đ</a:t>
            </a:r>
            <a:r>
              <a:rPr lang="vi-VN" sz="2200" spc="-169">
                <a:solidFill>
                  <a:srgbClr val="002060"/>
                </a:solidFill>
                <a:latin typeface="+mj-lt"/>
                <a:cs typeface="Tahoma"/>
              </a:rPr>
              <a:t>ư</a:t>
            </a:r>
            <a:r>
              <a:rPr lang="vi-VN" sz="2200" spc="-89">
                <a:solidFill>
                  <a:srgbClr val="002060"/>
                </a:solidFill>
                <a:latin typeface="+mj-lt"/>
                <a:cs typeface="Tahoma"/>
              </a:rPr>
              <a:t>ợ</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49">
                <a:solidFill>
                  <a:srgbClr val="002060"/>
                </a:solidFill>
                <a:latin typeface="+mj-lt"/>
                <a:cs typeface="Tahoma"/>
              </a:rPr>
              <a:t>sử</a:t>
            </a:r>
            <a:r>
              <a:rPr lang="vi-VN" sz="2200" spc="20">
                <a:solidFill>
                  <a:srgbClr val="002060"/>
                </a:solidFill>
                <a:latin typeface="+mj-lt"/>
                <a:cs typeface="Tahoma"/>
              </a:rPr>
              <a:t> </a:t>
            </a:r>
            <a:r>
              <a:rPr lang="vi-VN" sz="2200" spc="-109">
                <a:solidFill>
                  <a:srgbClr val="002060"/>
                </a:solidFill>
                <a:latin typeface="+mj-lt"/>
                <a:cs typeface="Tahoma"/>
              </a:rPr>
              <a:t>dụng</a:t>
            </a:r>
            <a:r>
              <a:rPr lang="vi-VN" sz="2200" spc="40">
                <a:solidFill>
                  <a:srgbClr val="002060"/>
                </a:solidFill>
                <a:latin typeface="+mj-lt"/>
                <a:cs typeface="Tahoma"/>
              </a:rPr>
              <a:t> </a:t>
            </a:r>
            <a:r>
              <a:rPr lang="vi-VN" sz="2200" spc="-109">
                <a:solidFill>
                  <a:srgbClr val="002060"/>
                </a:solidFill>
                <a:latin typeface="+mj-lt"/>
                <a:cs typeface="Tahoma"/>
              </a:rPr>
              <a:t>phần</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208">
                <a:solidFill>
                  <a:srgbClr val="002060"/>
                </a:solidFill>
                <a:latin typeface="+mj-lt"/>
                <a:cs typeface="Tahoma"/>
              </a:rPr>
              <a:t>ề</a:t>
            </a:r>
            <a:r>
              <a:rPr lang="vi-VN" sz="2200" spc="-129">
                <a:solidFill>
                  <a:srgbClr val="002060"/>
                </a:solidFill>
                <a:latin typeface="+mj-lt"/>
                <a:cs typeface="Tahoma"/>
              </a:rPr>
              <a:t>m</a:t>
            </a:r>
            <a:r>
              <a:rPr lang="vi-VN" sz="2200" spc="50">
                <a:solidFill>
                  <a:srgbClr val="002060"/>
                </a:solidFill>
                <a:latin typeface="+mj-lt"/>
                <a:cs typeface="Tahoma"/>
              </a:rPr>
              <a:t> </a:t>
            </a:r>
            <a:r>
              <a:rPr lang="vi-VN" sz="2200" spc="-99">
                <a:solidFill>
                  <a:srgbClr val="002060"/>
                </a:solidFill>
                <a:latin typeface="+mj-lt"/>
                <a:cs typeface="Tahoma"/>
              </a:rPr>
              <a:t>v</a:t>
            </a:r>
            <a:r>
              <a:rPr lang="vi-VN" sz="2200" spc="-169">
                <a:solidFill>
                  <a:srgbClr val="002060"/>
                </a:solidFill>
                <a:latin typeface="+mj-lt"/>
                <a:cs typeface="Tahoma"/>
              </a:rPr>
              <a:t>ớ</a:t>
            </a:r>
            <a:r>
              <a:rPr lang="vi-VN" sz="2200" spc="10">
                <a:solidFill>
                  <a:srgbClr val="002060"/>
                </a:solidFill>
                <a:latin typeface="+mj-lt"/>
                <a:cs typeface="Tahoma"/>
              </a:rPr>
              <a:t>i</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29">
                <a:solidFill>
                  <a:srgbClr val="002060"/>
                </a:solidFill>
                <a:latin typeface="+mj-lt"/>
                <a:cs typeface="Tahoma"/>
              </a:rPr>
              <a:t>ộ</a:t>
            </a:r>
            <a:r>
              <a:rPr lang="vi-VN" sz="2200" spc="50">
                <a:solidFill>
                  <a:srgbClr val="002060"/>
                </a:solidFill>
                <a:latin typeface="+mj-lt"/>
                <a:cs typeface="Tahoma"/>
              </a:rPr>
              <a:t>t </a:t>
            </a:r>
            <a:r>
              <a:rPr lang="vi-VN" sz="2200" spc="-149">
                <a:solidFill>
                  <a:srgbClr val="002060"/>
                </a:solidFill>
                <a:latin typeface="+mj-lt"/>
                <a:cs typeface="Tahoma"/>
              </a:rPr>
              <a:t>s</a:t>
            </a:r>
            <a:r>
              <a:rPr lang="vi-VN" sz="2200" spc="-109">
                <a:solidFill>
                  <a:srgbClr val="002060"/>
                </a:solidFill>
                <a:latin typeface="+mj-lt"/>
                <a:cs typeface="Tahoma"/>
              </a:rPr>
              <a:t>ố</a:t>
            </a:r>
            <a:r>
              <a:rPr lang="vi-VN" sz="2200" spc="-69">
                <a:solidFill>
                  <a:srgbClr val="002060"/>
                </a:solidFill>
                <a:latin typeface="+mj-lt"/>
                <a:cs typeface="Tahoma"/>
              </a:rPr>
              <a:t> đi</a:t>
            </a:r>
            <a:r>
              <a:rPr lang="vi-VN" sz="2200" spc="-208">
                <a:solidFill>
                  <a:srgbClr val="002060"/>
                </a:solidFill>
                <a:latin typeface="+mj-lt"/>
                <a:cs typeface="Tahoma"/>
              </a:rPr>
              <a:t>ề</a:t>
            </a:r>
            <a:r>
              <a:rPr lang="vi-VN" sz="2200" spc="-119">
                <a:solidFill>
                  <a:srgbClr val="002060"/>
                </a:solidFill>
                <a:latin typeface="+mj-lt"/>
                <a:cs typeface="Tahoma"/>
              </a:rPr>
              <a:t>u</a:t>
            </a:r>
            <a:r>
              <a:rPr lang="vi-VN" sz="2200" spc="30">
                <a:solidFill>
                  <a:srgbClr val="002060"/>
                </a:solidFill>
                <a:latin typeface="+mj-lt"/>
                <a:cs typeface="Tahoma"/>
              </a:rPr>
              <a:t> </a:t>
            </a:r>
            <a:r>
              <a:rPr lang="vi-VN" sz="2200" spc="-59">
                <a:solidFill>
                  <a:srgbClr val="002060"/>
                </a:solidFill>
                <a:latin typeface="+mj-lt"/>
                <a:cs typeface="Tahoma"/>
              </a:rPr>
              <a:t>k</a:t>
            </a:r>
            <a:r>
              <a:rPr lang="vi-VN" sz="2200" spc="10">
                <a:solidFill>
                  <a:srgbClr val="002060"/>
                </a:solidFill>
                <a:latin typeface="+mj-lt"/>
                <a:cs typeface="Tahoma"/>
              </a:rPr>
              <a:t>i</a:t>
            </a:r>
            <a:r>
              <a:rPr lang="vi-VN" sz="2200" spc="-208">
                <a:solidFill>
                  <a:srgbClr val="002060"/>
                </a:solidFill>
                <a:latin typeface="+mj-lt"/>
                <a:cs typeface="Tahoma"/>
              </a:rPr>
              <a:t>ệ</a:t>
            </a:r>
            <a:r>
              <a:rPr lang="vi-VN" sz="2200" spc="-119">
                <a:solidFill>
                  <a:srgbClr val="002060"/>
                </a:solidFill>
                <a:latin typeface="+mj-lt"/>
                <a:cs typeface="Tahoma"/>
              </a:rPr>
              <a:t>n</a:t>
            </a:r>
            <a:endParaRPr lang="vi-VN" sz="2200">
              <a:solidFill>
                <a:srgbClr val="002060"/>
              </a:solidFill>
              <a:latin typeface="+mj-lt"/>
              <a:cs typeface="Tahoma"/>
            </a:endParaRPr>
          </a:p>
          <a:p>
            <a:pPr marL="1415526" marR="172476" indent="-342900" algn="just">
              <a:lnSpc>
                <a:spcPct val="101800"/>
              </a:lnSpc>
              <a:spcBef>
                <a:spcPts val="20"/>
              </a:spcBef>
              <a:buFont typeface="Wingdings" pitchFamily="2" charset="2"/>
              <a:buChar char="§"/>
            </a:pPr>
            <a:r>
              <a:rPr lang="vi-VN" sz="2200" spc="208">
                <a:solidFill>
                  <a:srgbClr val="002060"/>
                </a:solidFill>
                <a:latin typeface="+mj-lt"/>
                <a:cs typeface="Tahoma"/>
              </a:rPr>
              <a:t>K</a:t>
            </a:r>
            <a:r>
              <a:rPr lang="vi-VN" sz="2200" spc="-119">
                <a:solidFill>
                  <a:srgbClr val="002060"/>
                </a:solidFill>
                <a:latin typeface="+mj-lt"/>
                <a:cs typeface="Tahoma"/>
              </a:rPr>
              <a:t>h</a:t>
            </a:r>
            <a:r>
              <a:rPr lang="vi-VN" sz="2200" spc="-129">
                <a:solidFill>
                  <a:srgbClr val="002060"/>
                </a:solidFill>
                <a:latin typeface="+mj-lt"/>
                <a:cs typeface="Tahoma"/>
              </a:rPr>
              <a:t>ông</a:t>
            </a:r>
            <a:r>
              <a:rPr lang="vi-VN" sz="2200" spc="40">
                <a:solidFill>
                  <a:srgbClr val="002060"/>
                </a:solidFill>
                <a:latin typeface="+mj-lt"/>
                <a:cs typeface="Tahoma"/>
              </a:rPr>
              <a:t> </a:t>
            </a:r>
            <a:r>
              <a:rPr lang="vi-VN" sz="2200" spc="-69">
                <a:solidFill>
                  <a:srgbClr val="002060"/>
                </a:solidFill>
                <a:latin typeface="+mj-lt"/>
                <a:cs typeface="Tahoma"/>
              </a:rPr>
              <a:t>c</a:t>
            </a:r>
            <a:r>
              <a:rPr lang="vi-VN" sz="2200" spc="-109">
                <a:solidFill>
                  <a:srgbClr val="002060"/>
                </a:solidFill>
                <a:latin typeface="+mj-lt"/>
                <a:cs typeface="Tahoma"/>
              </a:rPr>
              <a:t>ho</a:t>
            </a:r>
            <a:r>
              <a:rPr lang="vi-VN" sz="2200" spc="40">
                <a:solidFill>
                  <a:srgbClr val="002060"/>
                </a:solidFill>
                <a:latin typeface="+mj-lt"/>
                <a:cs typeface="Tahoma"/>
              </a:rPr>
              <a:t> </a:t>
            </a:r>
            <a:r>
              <a:rPr lang="vi-VN" sz="2200" spc="-139">
                <a:solidFill>
                  <a:srgbClr val="002060"/>
                </a:solidFill>
                <a:latin typeface="+mj-lt"/>
                <a:cs typeface="Tahoma"/>
              </a:rPr>
              <a:t>phé</a:t>
            </a:r>
            <a:r>
              <a:rPr lang="vi-VN" sz="2200" spc="-99">
                <a:solidFill>
                  <a:srgbClr val="002060"/>
                </a:solidFill>
                <a:latin typeface="+mj-lt"/>
                <a:cs typeface="Tahoma"/>
              </a:rPr>
              <a:t>p</a:t>
            </a:r>
            <a:r>
              <a:rPr lang="vi-VN" sz="2200" spc="50">
                <a:solidFill>
                  <a:srgbClr val="002060"/>
                </a:solidFill>
                <a:latin typeface="+mj-lt"/>
                <a:cs typeface="Tahoma"/>
              </a:rPr>
              <a:t> </a:t>
            </a:r>
            <a:r>
              <a:rPr lang="vi-VN" sz="2200" spc="-149">
                <a:solidFill>
                  <a:srgbClr val="002060"/>
                </a:solidFill>
                <a:latin typeface="+mj-lt"/>
                <a:cs typeface="Tahoma"/>
              </a:rPr>
              <a:t>s</a:t>
            </a:r>
            <a:r>
              <a:rPr lang="vi-VN" sz="2200" spc="-169">
                <a:solidFill>
                  <a:srgbClr val="002060"/>
                </a:solidFill>
                <a:latin typeface="+mj-lt"/>
                <a:cs typeface="Tahoma"/>
              </a:rPr>
              <a:t>ử</a:t>
            </a:r>
            <a:r>
              <a:rPr lang="vi-VN" sz="2200" spc="-119">
                <a:solidFill>
                  <a:srgbClr val="002060"/>
                </a:solidFill>
                <a:latin typeface="+mj-lt"/>
                <a:cs typeface="Tahoma"/>
              </a:rPr>
              <a:t>a</a:t>
            </a:r>
            <a:r>
              <a:rPr lang="vi-VN" sz="2200" spc="30">
                <a:solidFill>
                  <a:srgbClr val="002060"/>
                </a:solidFill>
                <a:latin typeface="+mj-lt"/>
                <a:cs typeface="Tahoma"/>
              </a:rPr>
              <a:t> </a:t>
            </a:r>
            <a:r>
              <a:rPr lang="vi-VN" sz="2200" spc="-129">
                <a:solidFill>
                  <a:srgbClr val="002060"/>
                </a:solidFill>
                <a:latin typeface="+mj-lt"/>
                <a:cs typeface="Tahoma"/>
              </a:rPr>
              <a:t>đ</a:t>
            </a:r>
            <a:r>
              <a:rPr lang="vi-VN" sz="2200" spc="-139">
                <a:solidFill>
                  <a:srgbClr val="002060"/>
                </a:solidFill>
                <a:latin typeface="+mj-lt"/>
                <a:cs typeface="Tahoma"/>
              </a:rPr>
              <a:t>ổ</a:t>
            </a:r>
            <a:r>
              <a:rPr lang="vi-VN" sz="2200" spc="10">
                <a:solidFill>
                  <a:srgbClr val="002060"/>
                </a:solidFill>
                <a:latin typeface="+mj-lt"/>
                <a:cs typeface="Tahoma"/>
              </a:rPr>
              <a:t>i</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109">
                <a:solidFill>
                  <a:srgbClr val="002060"/>
                </a:solidFill>
                <a:latin typeface="+mj-lt"/>
                <a:cs typeface="Tahoma"/>
              </a:rPr>
              <a:t>phân</a:t>
            </a:r>
            <a:r>
              <a:rPr lang="vi-VN" sz="2200" spc="30">
                <a:solidFill>
                  <a:srgbClr val="002060"/>
                </a:solidFill>
                <a:latin typeface="+mj-lt"/>
                <a:cs typeface="Tahoma"/>
              </a:rPr>
              <a:t> </a:t>
            </a:r>
            <a:r>
              <a:rPr lang="vi-VN" sz="2200" spc="-109">
                <a:solidFill>
                  <a:srgbClr val="002060"/>
                </a:solidFill>
                <a:latin typeface="+mj-lt"/>
                <a:cs typeface="Tahoma"/>
              </a:rPr>
              <a:t>ph</a:t>
            </a:r>
            <a:r>
              <a:rPr lang="vi-VN" sz="2200" spc="-129">
                <a:solidFill>
                  <a:srgbClr val="002060"/>
                </a:solidFill>
                <a:latin typeface="+mj-lt"/>
                <a:cs typeface="Tahoma"/>
              </a:rPr>
              <a:t>ố</a:t>
            </a:r>
            <a:r>
              <a:rPr lang="vi-VN" sz="2200" spc="10">
                <a:solidFill>
                  <a:srgbClr val="002060"/>
                </a:solidFill>
                <a:latin typeface="+mj-lt"/>
                <a:cs typeface="Tahoma"/>
              </a:rPr>
              <a:t>i</a:t>
            </a:r>
            <a:r>
              <a:rPr lang="vi-VN" sz="2200" spc="30">
                <a:solidFill>
                  <a:srgbClr val="002060"/>
                </a:solidFill>
                <a:latin typeface="+mj-lt"/>
                <a:cs typeface="Tahoma"/>
              </a:rPr>
              <a:t> </a:t>
            </a:r>
            <a:r>
              <a:rPr lang="vi-VN" sz="2200" spc="-119">
                <a:solidFill>
                  <a:srgbClr val="002060"/>
                </a:solidFill>
                <a:latin typeface="+mj-lt"/>
                <a:cs typeface="Tahoma"/>
              </a:rPr>
              <a:t>h</a:t>
            </a:r>
            <a:r>
              <a:rPr lang="vi-VN" sz="2200" spc="-178">
                <a:solidFill>
                  <a:srgbClr val="002060"/>
                </a:solidFill>
                <a:latin typeface="+mj-lt"/>
                <a:cs typeface="Tahoma"/>
              </a:rPr>
              <a:t>a</a:t>
            </a:r>
            <a:r>
              <a:rPr lang="vi-VN" sz="2200" spc="-99">
                <a:solidFill>
                  <a:srgbClr val="002060"/>
                </a:solidFill>
                <a:latin typeface="+mj-lt"/>
                <a:cs typeface="Tahoma"/>
              </a:rPr>
              <a:t>y</a:t>
            </a:r>
            <a:r>
              <a:rPr lang="vi-VN" sz="2200" spc="30">
                <a:solidFill>
                  <a:srgbClr val="002060"/>
                </a:solidFill>
                <a:latin typeface="+mj-lt"/>
                <a:cs typeface="Tahoma"/>
              </a:rPr>
              <a:t> </a:t>
            </a:r>
            <a:r>
              <a:rPr lang="vi-VN" sz="2200" spc="-109">
                <a:solidFill>
                  <a:srgbClr val="002060"/>
                </a:solidFill>
                <a:latin typeface="+mj-lt"/>
                <a:cs typeface="Tahoma"/>
              </a:rPr>
              <a:t>phân</a:t>
            </a:r>
            <a:r>
              <a:rPr lang="vi-VN" sz="2200" spc="30">
                <a:solidFill>
                  <a:srgbClr val="002060"/>
                </a:solidFill>
                <a:latin typeface="+mj-lt"/>
                <a:cs typeface="Tahoma"/>
              </a:rPr>
              <a:t> </a:t>
            </a:r>
            <a:r>
              <a:rPr lang="vi-VN" sz="2200" spc="50">
                <a:solidFill>
                  <a:srgbClr val="002060"/>
                </a:solidFill>
                <a:latin typeface="+mj-lt"/>
                <a:cs typeface="Tahoma"/>
              </a:rPr>
              <a:t>t</a:t>
            </a:r>
            <a:r>
              <a:rPr lang="vi-VN" sz="2200" spc="10">
                <a:solidFill>
                  <a:srgbClr val="002060"/>
                </a:solidFill>
                <a:latin typeface="+mj-lt"/>
                <a:cs typeface="Tahoma"/>
              </a:rPr>
              <a:t>í</a:t>
            </a:r>
            <a:r>
              <a:rPr lang="vi-VN" sz="2200" spc="-69">
                <a:solidFill>
                  <a:srgbClr val="002060"/>
                </a:solidFill>
                <a:latin typeface="+mj-lt"/>
                <a:cs typeface="Tahoma"/>
              </a:rPr>
              <a:t>c</a:t>
            </a:r>
            <a:r>
              <a:rPr lang="vi-VN" sz="2200" spc="-119">
                <a:solidFill>
                  <a:srgbClr val="002060"/>
                </a:solidFill>
                <a:latin typeface="+mj-lt"/>
                <a:cs typeface="Tahoma"/>
              </a:rPr>
              <a:t>h</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19">
                <a:solidFill>
                  <a:srgbClr val="002060"/>
                </a:solidFill>
                <a:latin typeface="+mj-lt"/>
                <a:cs typeface="Tahoma"/>
              </a:rPr>
              <a:t>ã</a:t>
            </a:r>
            <a:r>
              <a:rPr lang="vi-VN" sz="2200" spc="59">
                <a:solidFill>
                  <a:srgbClr val="002060"/>
                </a:solidFill>
                <a:latin typeface="+mj-lt"/>
                <a:cs typeface="Tahoma"/>
              </a:rPr>
              <a:t> </a:t>
            </a:r>
            <a:r>
              <a:rPr lang="vi-VN" sz="2200" spc="-129">
                <a:solidFill>
                  <a:srgbClr val="002060"/>
                </a:solidFill>
                <a:latin typeface="+mj-lt"/>
                <a:cs typeface="Tahoma"/>
              </a:rPr>
              <a:t>n</a:t>
            </a:r>
            <a:r>
              <a:rPr lang="vi-VN" sz="2200" spc="-149">
                <a:solidFill>
                  <a:srgbClr val="002060"/>
                </a:solidFill>
                <a:latin typeface="+mj-lt"/>
                <a:cs typeface="Tahoma"/>
              </a:rPr>
              <a:t>g</a:t>
            </a:r>
            <a:r>
              <a:rPr lang="vi-VN" sz="2200" spc="-169">
                <a:solidFill>
                  <a:srgbClr val="002060"/>
                </a:solidFill>
                <a:latin typeface="+mj-lt"/>
                <a:cs typeface="Tahoma"/>
              </a:rPr>
              <a:t>ư</a:t>
            </a:r>
            <a:r>
              <a:rPr lang="vi-VN" sz="2200" spc="-89">
                <a:solidFill>
                  <a:srgbClr val="002060"/>
                </a:solidFill>
                <a:latin typeface="+mj-lt"/>
                <a:cs typeface="Tahoma"/>
              </a:rPr>
              <a:t>ợ</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09">
                <a:solidFill>
                  <a:srgbClr val="002060"/>
                </a:solidFill>
                <a:latin typeface="+mj-lt"/>
                <a:cs typeface="Tahoma"/>
              </a:rPr>
              <a:t>phần</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208">
                <a:solidFill>
                  <a:srgbClr val="002060"/>
                </a:solidFill>
                <a:latin typeface="+mj-lt"/>
                <a:cs typeface="Tahoma"/>
              </a:rPr>
              <a:t>ề</a:t>
            </a:r>
            <a:r>
              <a:rPr lang="vi-VN" sz="2200" spc="-139">
                <a:solidFill>
                  <a:srgbClr val="002060"/>
                </a:solidFill>
                <a:latin typeface="+mj-lt"/>
                <a:cs typeface="Tahoma"/>
              </a:rPr>
              <a:t>m</a:t>
            </a:r>
            <a:r>
              <a:rPr lang="vi-VN" sz="2200" spc="-69">
                <a:solidFill>
                  <a:srgbClr val="002060"/>
                </a:solidFill>
                <a:latin typeface="+mj-lt"/>
                <a:cs typeface="Tahoma"/>
              </a:rPr>
              <a:t>.</a:t>
            </a:r>
            <a:endParaRPr lang="vi-VN" sz="2200">
              <a:solidFill>
                <a:srgbClr val="002060"/>
              </a:solidFill>
              <a:latin typeface="+mj-lt"/>
              <a:cs typeface="Tahoma"/>
            </a:endParaRPr>
          </a:p>
          <a:p>
            <a:pPr marL="1072626" algn="just">
              <a:spcBef>
                <a:spcPts val="69"/>
              </a:spcBef>
            </a:pPr>
            <a:r>
              <a:rPr lang="vi-VN" sz="2200" spc="129">
                <a:solidFill>
                  <a:srgbClr val="002060"/>
                </a:solidFill>
                <a:latin typeface="+mj-lt"/>
                <a:cs typeface="Tahoma"/>
              </a:rPr>
              <a:t>V</a:t>
            </a:r>
            <a:r>
              <a:rPr lang="vi-VN" sz="2200" spc="69">
                <a:solidFill>
                  <a:srgbClr val="002060"/>
                </a:solidFill>
                <a:latin typeface="+mj-lt"/>
                <a:cs typeface="Tahoma"/>
              </a:rPr>
              <a:t>D</a:t>
            </a:r>
            <a:r>
              <a:rPr lang="vi-VN" sz="2200" spc="-178">
                <a:solidFill>
                  <a:srgbClr val="002060"/>
                </a:solidFill>
                <a:latin typeface="+mj-lt"/>
                <a:cs typeface="Tahoma"/>
              </a:rPr>
              <a:t>:</a:t>
            </a:r>
            <a:r>
              <a:rPr lang="vi-VN" sz="2200" spc="20">
                <a:solidFill>
                  <a:srgbClr val="002060"/>
                </a:solidFill>
                <a:latin typeface="+mj-lt"/>
                <a:cs typeface="Tahoma"/>
              </a:rPr>
              <a:t> </a:t>
            </a:r>
            <a:r>
              <a:rPr lang="vi-VN" sz="2200" spc="208">
                <a:solidFill>
                  <a:srgbClr val="002060"/>
                </a:solidFill>
                <a:latin typeface="+mj-lt"/>
                <a:cs typeface="Tahoma"/>
              </a:rPr>
              <a:t>M</a:t>
            </a:r>
            <a:r>
              <a:rPr lang="vi-VN" sz="2200" spc="-30">
                <a:solidFill>
                  <a:srgbClr val="002060"/>
                </a:solidFill>
                <a:latin typeface="+mj-lt"/>
                <a:cs typeface="Tahoma"/>
              </a:rPr>
              <a:t>S</a:t>
            </a:r>
            <a:r>
              <a:rPr lang="vi-VN" sz="2200" spc="10">
                <a:solidFill>
                  <a:srgbClr val="002060"/>
                </a:solidFill>
                <a:latin typeface="+mj-lt"/>
                <a:cs typeface="Tahoma"/>
              </a:rPr>
              <a:t> </a:t>
            </a:r>
            <a:r>
              <a:rPr lang="vi-VN" sz="2200" spc="40">
                <a:solidFill>
                  <a:srgbClr val="002060"/>
                </a:solidFill>
                <a:latin typeface="+mj-lt"/>
                <a:cs typeface="Tahoma"/>
              </a:rPr>
              <a:t>O</a:t>
            </a:r>
            <a:r>
              <a:rPr lang="vi-VN" sz="2200" spc="-40">
                <a:solidFill>
                  <a:srgbClr val="002060"/>
                </a:solidFill>
                <a:latin typeface="+mj-lt"/>
                <a:cs typeface="Tahoma"/>
              </a:rPr>
              <a:t>ff</a:t>
            </a:r>
            <a:r>
              <a:rPr lang="vi-VN" sz="2200" spc="10">
                <a:solidFill>
                  <a:srgbClr val="002060"/>
                </a:solidFill>
                <a:latin typeface="+mj-lt"/>
                <a:cs typeface="Tahoma"/>
              </a:rPr>
              <a:t>i</a:t>
            </a:r>
            <a:r>
              <a:rPr lang="vi-VN" sz="2200" spc="-69">
                <a:solidFill>
                  <a:srgbClr val="002060"/>
                </a:solidFill>
                <a:latin typeface="+mj-lt"/>
                <a:cs typeface="Tahoma"/>
              </a:rPr>
              <a:t>c</a:t>
            </a:r>
            <a:r>
              <a:rPr lang="vi-VN" sz="2200" spc="-208">
                <a:solidFill>
                  <a:srgbClr val="002060"/>
                </a:solidFill>
                <a:latin typeface="+mj-lt"/>
                <a:cs typeface="Tahoma"/>
              </a:rPr>
              <a:t>e</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30">
                <a:solidFill>
                  <a:srgbClr val="002060"/>
                </a:solidFill>
                <a:latin typeface="+mj-lt"/>
                <a:cs typeface="Tahoma"/>
              </a:rPr>
              <a:t>Wi</a:t>
            </a:r>
            <a:r>
              <a:rPr lang="vi-VN" sz="2200" spc="-109">
                <a:solidFill>
                  <a:srgbClr val="002060"/>
                </a:solidFill>
                <a:latin typeface="+mj-lt"/>
                <a:cs typeface="Tahoma"/>
              </a:rPr>
              <a:t>nd</a:t>
            </a:r>
            <a:r>
              <a:rPr lang="vi-VN" sz="2200" spc="-198">
                <a:solidFill>
                  <a:srgbClr val="002060"/>
                </a:solidFill>
                <a:latin typeface="+mj-lt"/>
                <a:cs typeface="Tahoma"/>
              </a:rPr>
              <a:t>o</a:t>
            </a:r>
            <a:r>
              <a:rPr lang="vi-VN" sz="2200" spc="-159">
                <a:solidFill>
                  <a:srgbClr val="002060"/>
                </a:solidFill>
                <a:latin typeface="+mj-lt"/>
                <a:cs typeface="Tahoma"/>
              </a:rPr>
              <a:t>w</a:t>
            </a:r>
            <a:r>
              <a:rPr lang="vi-VN" sz="2200" spc="-149">
                <a:solidFill>
                  <a:srgbClr val="002060"/>
                </a:solidFill>
                <a:latin typeface="+mj-lt"/>
                <a:cs typeface="Tahoma"/>
              </a:rPr>
              <a:t>s</a:t>
            </a:r>
            <a:r>
              <a:rPr lang="vi-VN" sz="2200" spc="-69">
                <a:solidFill>
                  <a:srgbClr val="002060"/>
                </a:solidFill>
                <a:latin typeface="+mj-lt"/>
                <a:cs typeface="Tahoma"/>
              </a:rPr>
              <a:t>,</a:t>
            </a:r>
            <a:r>
              <a:rPr lang="vi-VN" sz="2200" spc="20">
                <a:solidFill>
                  <a:srgbClr val="002060"/>
                </a:solidFill>
                <a:latin typeface="+mj-lt"/>
                <a:cs typeface="Tahoma"/>
              </a:rPr>
              <a:t> </a:t>
            </a:r>
            <a:r>
              <a:rPr lang="vi-VN" sz="2200" spc="208">
                <a:solidFill>
                  <a:srgbClr val="002060"/>
                </a:solidFill>
                <a:latin typeface="+mj-lt"/>
                <a:cs typeface="Tahoma"/>
              </a:rPr>
              <a:t>M</a:t>
            </a:r>
            <a:r>
              <a:rPr lang="vi-VN" sz="2200" spc="-30">
                <a:solidFill>
                  <a:srgbClr val="002060"/>
                </a:solidFill>
                <a:latin typeface="+mj-lt"/>
                <a:cs typeface="Tahoma"/>
              </a:rPr>
              <a:t>S</a:t>
            </a:r>
            <a:r>
              <a:rPr lang="vi-VN" sz="2200" spc="40">
                <a:solidFill>
                  <a:srgbClr val="002060"/>
                </a:solidFill>
                <a:latin typeface="+mj-lt"/>
                <a:cs typeface="Tahoma"/>
              </a:rPr>
              <a:t> </a:t>
            </a:r>
            <a:r>
              <a:rPr lang="vi-VN" sz="2200" spc="-50">
                <a:solidFill>
                  <a:srgbClr val="002060"/>
                </a:solidFill>
                <a:latin typeface="+mj-lt"/>
                <a:cs typeface="Tahoma"/>
              </a:rPr>
              <a:t>S</a:t>
            </a:r>
            <a:r>
              <a:rPr lang="vi-VN" sz="2200" spc="50">
                <a:solidFill>
                  <a:srgbClr val="002060"/>
                </a:solidFill>
                <a:latin typeface="+mj-lt"/>
                <a:cs typeface="Tahoma"/>
              </a:rPr>
              <a:t>t</a:t>
            </a:r>
            <a:r>
              <a:rPr lang="vi-VN" sz="2200" spc="-59">
                <a:solidFill>
                  <a:srgbClr val="002060"/>
                </a:solidFill>
                <a:latin typeface="+mj-lt"/>
                <a:cs typeface="Tahoma"/>
              </a:rPr>
              <a:t>udi</a:t>
            </a:r>
            <a:r>
              <a:rPr lang="vi-VN" sz="2200" spc="-129">
                <a:solidFill>
                  <a:srgbClr val="002060"/>
                </a:solidFill>
                <a:latin typeface="+mj-lt"/>
                <a:cs typeface="Tahoma"/>
              </a:rPr>
              <a:t>o</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169">
                <a:solidFill>
                  <a:srgbClr val="002060"/>
                </a:solidFill>
                <a:latin typeface="+mj-lt"/>
                <a:cs typeface="Tahoma"/>
              </a:rPr>
              <a:t>P</a:t>
            </a:r>
            <a:r>
              <a:rPr lang="vi-VN" sz="2200" spc="-119">
                <a:solidFill>
                  <a:srgbClr val="002060"/>
                </a:solidFill>
                <a:latin typeface="+mj-lt"/>
                <a:cs typeface="Tahoma"/>
              </a:rPr>
              <a:t>h</a:t>
            </a:r>
            <a:r>
              <a:rPr lang="vi-VN" sz="2200" spc="-129">
                <a:solidFill>
                  <a:srgbClr val="002060"/>
                </a:solidFill>
                <a:latin typeface="+mj-lt"/>
                <a:cs typeface="Tahoma"/>
              </a:rPr>
              <a:t>o</a:t>
            </a:r>
            <a:r>
              <a:rPr lang="vi-VN" sz="2200" spc="50">
                <a:solidFill>
                  <a:srgbClr val="002060"/>
                </a:solidFill>
                <a:latin typeface="+mj-lt"/>
                <a:cs typeface="Tahoma"/>
              </a:rPr>
              <a:t>t</a:t>
            </a:r>
            <a:r>
              <a:rPr lang="vi-VN" sz="2200" spc="-129">
                <a:solidFill>
                  <a:srgbClr val="002060"/>
                </a:solidFill>
                <a:latin typeface="+mj-lt"/>
                <a:cs typeface="Tahoma"/>
              </a:rPr>
              <a:t>o</a:t>
            </a:r>
            <a:r>
              <a:rPr lang="vi-VN" sz="2200" spc="-149">
                <a:solidFill>
                  <a:srgbClr val="002060"/>
                </a:solidFill>
                <a:latin typeface="+mj-lt"/>
                <a:cs typeface="Tahoma"/>
              </a:rPr>
              <a:t>s</a:t>
            </a:r>
            <a:r>
              <a:rPr lang="vi-VN" sz="2200" spc="-119">
                <a:solidFill>
                  <a:srgbClr val="002060"/>
                </a:solidFill>
                <a:latin typeface="+mj-lt"/>
                <a:cs typeface="Tahoma"/>
              </a:rPr>
              <a:t>h</a:t>
            </a:r>
            <a:r>
              <a:rPr lang="vi-VN" sz="2200" spc="-129">
                <a:solidFill>
                  <a:srgbClr val="002060"/>
                </a:solidFill>
                <a:latin typeface="+mj-lt"/>
                <a:cs typeface="Tahoma"/>
              </a:rPr>
              <a:t>o</a:t>
            </a:r>
            <a:r>
              <a:rPr lang="vi-VN" sz="2200" spc="-99">
                <a:solidFill>
                  <a:srgbClr val="002060"/>
                </a:solidFill>
                <a:latin typeface="+mj-lt"/>
                <a:cs typeface="Tahoma"/>
              </a:rPr>
              <a:t>p</a:t>
            </a:r>
            <a:r>
              <a:rPr lang="vi-VN" sz="2200" spc="-69">
                <a:solidFill>
                  <a:srgbClr val="002060"/>
                </a:solidFill>
                <a:latin typeface="+mj-lt"/>
                <a:cs typeface="Tahoma"/>
              </a:rPr>
              <a:t>.</a:t>
            </a:r>
            <a:r>
              <a:rPr lang="vi-VN" sz="2200" spc="-79">
                <a:solidFill>
                  <a:srgbClr val="002060"/>
                </a:solidFill>
                <a:latin typeface="+mj-lt"/>
                <a:cs typeface="Tahoma"/>
              </a:rPr>
              <a:t>.</a:t>
            </a:r>
            <a:r>
              <a:rPr lang="vi-VN" sz="2200" spc="-69">
                <a:solidFill>
                  <a:srgbClr val="002060"/>
                </a:solidFill>
                <a:latin typeface="+mj-lt"/>
                <a:cs typeface="Tahoma"/>
              </a:rPr>
              <a:t>.</a:t>
            </a:r>
            <a:endParaRPr lang="vi-VN" sz="2200">
              <a:solidFill>
                <a:srgbClr val="002060"/>
              </a:solidFill>
              <a:latin typeface="+mj-lt"/>
              <a:cs typeface="Tahoma"/>
            </a:endParaRPr>
          </a:p>
          <a:p>
            <a:pPr marL="523724" algn="just">
              <a:spcBef>
                <a:spcPts val="169"/>
              </a:spcBef>
            </a:pPr>
            <a:r>
              <a:rPr lang="vi-VN" sz="2200" b="1" spc="169">
                <a:solidFill>
                  <a:srgbClr val="002060"/>
                </a:solidFill>
                <a:latin typeface="+mj-lt"/>
                <a:cs typeface="Tahoma"/>
              </a:rPr>
              <a:t>P</a:t>
            </a:r>
            <a:r>
              <a:rPr lang="vi-VN" sz="2200" b="1" spc="-109">
                <a:solidFill>
                  <a:srgbClr val="002060"/>
                </a:solidFill>
                <a:latin typeface="+mj-lt"/>
                <a:cs typeface="Tahoma"/>
              </a:rPr>
              <a:t>hần</a:t>
            </a:r>
            <a:r>
              <a:rPr lang="vi-VN" sz="2200" b="1" spc="30">
                <a:solidFill>
                  <a:srgbClr val="002060"/>
                </a:solidFill>
                <a:latin typeface="+mj-lt"/>
                <a:cs typeface="Tahoma"/>
              </a:rPr>
              <a:t> </a:t>
            </a:r>
            <a:r>
              <a:rPr lang="vi-VN" sz="2200" b="1" spc="-139">
                <a:solidFill>
                  <a:srgbClr val="002060"/>
                </a:solidFill>
                <a:latin typeface="+mj-lt"/>
                <a:cs typeface="Tahoma"/>
              </a:rPr>
              <a:t>m</a:t>
            </a:r>
            <a:r>
              <a:rPr lang="vi-VN" sz="2200" b="1" spc="-208">
                <a:solidFill>
                  <a:srgbClr val="002060"/>
                </a:solidFill>
                <a:latin typeface="+mj-lt"/>
                <a:cs typeface="Tahoma"/>
              </a:rPr>
              <a:t>ề</a:t>
            </a:r>
            <a:r>
              <a:rPr lang="vi-VN" sz="2200" b="1" spc="-129">
                <a:solidFill>
                  <a:srgbClr val="002060"/>
                </a:solidFill>
                <a:latin typeface="+mj-lt"/>
                <a:cs typeface="Tahoma"/>
              </a:rPr>
              <a:t>m</a:t>
            </a:r>
            <a:r>
              <a:rPr lang="vi-VN" sz="2200" b="1" spc="50">
                <a:solidFill>
                  <a:srgbClr val="002060"/>
                </a:solidFill>
                <a:latin typeface="+mj-lt"/>
                <a:cs typeface="Tahoma"/>
              </a:rPr>
              <a:t> </a:t>
            </a:r>
            <a:r>
              <a:rPr lang="vi-VN" sz="2200" b="1" spc="-139">
                <a:solidFill>
                  <a:srgbClr val="002060"/>
                </a:solidFill>
                <a:latin typeface="+mj-lt"/>
                <a:cs typeface="Tahoma"/>
              </a:rPr>
              <a:t>m</a:t>
            </a:r>
            <a:r>
              <a:rPr lang="vi-VN" sz="2200" b="1" spc="10">
                <a:solidFill>
                  <a:srgbClr val="002060"/>
                </a:solidFill>
                <a:latin typeface="+mj-lt"/>
                <a:cs typeface="Tahoma"/>
              </a:rPr>
              <a:t>i</a:t>
            </a:r>
            <a:r>
              <a:rPr lang="vi-VN" sz="2200" b="1" spc="-208">
                <a:solidFill>
                  <a:srgbClr val="002060"/>
                </a:solidFill>
                <a:latin typeface="+mj-lt"/>
                <a:cs typeface="Tahoma"/>
              </a:rPr>
              <a:t>ễ</a:t>
            </a:r>
            <a:r>
              <a:rPr lang="vi-VN" sz="2200" b="1" spc="-119">
                <a:solidFill>
                  <a:srgbClr val="002060"/>
                </a:solidFill>
                <a:latin typeface="+mj-lt"/>
                <a:cs typeface="Tahoma"/>
              </a:rPr>
              <a:t>n</a:t>
            </a:r>
            <a:r>
              <a:rPr lang="vi-VN" sz="2200" b="1" spc="50">
                <a:solidFill>
                  <a:srgbClr val="002060"/>
                </a:solidFill>
                <a:latin typeface="+mj-lt"/>
                <a:cs typeface="Tahoma"/>
              </a:rPr>
              <a:t> </a:t>
            </a:r>
            <a:r>
              <a:rPr lang="vi-VN" sz="2200" b="1" spc="-59">
                <a:solidFill>
                  <a:srgbClr val="002060"/>
                </a:solidFill>
                <a:latin typeface="+mj-lt"/>
                <a:cs typeface="Tahoma"/>
              </a:rPr>
              <a:t>phí</a:t>
            </a:r>
            <a:r>
              <a:rPr lang="vi-VN" sz="2200" b="1" spc="30">
                <a:solidFill>
                  <a:srgbClr val="002060"/>
                </a:solidFill>
                <a:latin typeface="+mj-lt"/>
                <a:cs typeface="Tahoma"/>
              </a:rPr>
              <a:t> </a:t>
            </a:r>
            <a:r>
              <a:rPr lang="vi-VN" sz="2200" b="1" spc="-10">
                <a:solidFill>
                  <a:srgbClr val="002060"/>
                </a:solidFill>
                <a:latin typeface="+mj-lt"/>
                <a:cs typeface="Tahoma"/>
              </a:rPr>
              <a:t>(</a:t>
            </a:r>
            <a:r>
              <a:rPr lang="vi-VN" sz="2200" b="1" spc="-40">
                <a:solidFill>
                  <a:srgbClr val="FF0000"/>
                </a:solidFill>
                <a:latin typeface="+mj-lt"/>
                <a:cs typeface="Tahoma"/>
              </a:rPr>
              <a:t>f</a:t>
            </a:r>
            <a:r>
              <a:rPr lang="vi-VN" sz="2200" b="1" spc="-59">
                <a:solidFill>
                  <a:srgbClr val="FF0000"/>
                </a:solidFill>
                <a:latin typeface="+mj-lt"/>
                <a:cs typeface="Tahoma"/>
              </a:rPr>
              <a:t>r</a:t>
            </a:r>
            <a:r>
              <a:rPr lang="vi-VN" sz="2200" b="1" spc="-208">
                <a:solidFill>
                  <a:srgbClr val="FF0000"/>
                </a:solidFill>
                <a:latin typeface="+mj-lt"/>
                <a:cs typeface="Tahoma"/>
              </a:rPr>
              <a:t>ee</a:t>
            </a:r>
            <a:r>
              <a:rPr lang="vi-VN" sz="2200" b="1" spc="-226">
                <a:solidFill>
                  <a:srgbClr val="FF0000"/>
                </a:solidFill>
                <a:latin typeface="+mj-lt"/>
                <a:cs typeface="Tahoma"/>
              </a:rPr>
              <a:t>w</a:t>
            </a:r>
            <a:r>
              <a:rPr lang="vi-VN" sz="2200" b="1" spc="-188">
                <a:solidFill>
                  <a:srgbClr val="FF0000"/>
                </a:solidFill>
                <a:latin typeface="+mj-lt"/>
                <a:cs typeface="Tahoma"/>
              </a:rPr>
              <a:t>a</a:t>
            </a:r>
            <a:r>
              <a:rPr lang="vi-VN" sz="2200" b="1" spc="-59">
                <a:solidFill>
                  <a:srgbClr val="FF0000"/>
                </a:solidFill>
                <a:latin typeface="+mj-lt"/>
                <a:cs typeface="Tahoma"/>
              </a:rPr>
              <a:t>r</a:t>
            </a:r>
            <a:r>
              <a:rPr lang="vi-VN" sz="2200" b="1" spc="-208">
                <a:solidFill>
                  <a:srgbClr val="FF0000"/>
                </a:solidFill>
                <a:latin typeface="+mj-lt"/>
                <a:cs typeface="Tahoma"/>
              </a:rPr>
              <a:t>e</a:t>
            </a:r>
            <a:r>
              <a:rPr lang="vi-VN" sz="2200" b="1">
                <a:solidFill>
                  <a:srgbClr val="002060"/>
                </a:solidFill>
                <a:latin typeface="+mj-lt"/>
                <a:cs typeface="Tahoma"/>
              </a:rPr>
              <a:t>)</a:t>
            </a:r>
          </a:p>
          <a:p>
            <a:pPr marL="1415526" marR="86868" indent="-342900" algn="just">
              <a:lnSpc>
                <a:spcPct val="102699"/>
              </a:lnSpc>
              <a:spcBef>
                <a:spcPts val="89"/>
              </a:spcBef>
              <a:buFont typeface="Arial" pitchFamily="34" charset="0"/>
              <a:buChar char="•"/>
            </a:pPr>
            <a:r>
              <a:rPr lang="vi-VN" sz="2200" spc="208">
                <a:solidFill>
                  <a:srgbClr val="002060"/>
                </a:solidFill>
                <a:latin typeface="+mj-lt"/>
                <a:cs typeface="Tahoma"/>
              </a:rPr>
              <a:t>K</a:t>
            </a:r>
            <a:r>
              <a:rPr lang="vi-VN" sz="2200" spc="-119">
                <a:solidFill>
                  <a:srgbClr val="002060"/>
                </a:solidFill>
                <a:latin typeface="+mj-lt"/>
                <a:cs typeface="Tahoma"/>
              </a:rPr>
              <a:t>h</a:t>
            </a:r>
            <a:r>
              <a:rPr lang="vi-VN" sz="2200" spc="-129">
                <a:solidFill>
                  <a:srgbClr val="002060"/>
                </a:solidFill>
                <a:latin typeface="+mj-lt"/>
                <a:cs typeface="Tahoma"/>
              </a:rPr>
              <a:t>ông</a:t>
            </a:r>
            <a:r>
              <a:rPr lang="vi-VN" sz="2200" spc="40">
                <a:solidFill>
                  <a:srgbClr val="002060"/>
                </a:solidFill>
                <a:latin typeface="+mj-lt"/>
                <a:cs typeface="Tahoma"/>
              </a:rPr>
              <a:t> </a:t>
            </a:r>
            <a:r>
              <a:rPr lang="vi-VN" sz="2200" spc="-139">
                <a:solidFill>
                  <a:srgbClr val="002060"/>
                </a:solidFill>
                <a:latin typeface="+mj-lt"/>
                <a:cs typeface="Tahoma"/>
              </a:rPr>
              <a:t>m</a:t>
            </a:r>
            <a:r>
              <a:rPr lang="vi-VN" sz="2200" spc="-119">
                <a:solidFill>
                  <a:srgbClr val="002060"/>
                </a:solidFill>
                <a:latin typeface="+mj-lt"/>
                <a:cs typeface="Tahoma"/>
              </a:rPr>
              <a:t>ấ</a:t>
            </a:r>
            <a:r>
              <a:rPr lang="vi-VN" sz="2200" spc="50">
                <a:solidFill>
                  <a:srgbClr val="002060"/>
                </a:solidFill>
                <a:latin typeface="+mj-lt"/>
                <a:cs typeface="Tahoma"/>
              </a:rPr>
              <a:t>t</a:t>
            </a:r>
            <a:r>
              <a:rPr lang="vi-VN" sz="2200" spc="30">
                <a:solidFill>
                  <a:srgbClr val="002060"/>
                </a:solidFill>
                <a:latin typeface="+mj-lt"/>
                <a:cs typeface="Tahoma"/>
              </a:rPr>
              <a:t> </a:t>
            </a:r>
            <a:r>
              <a:rPr lang="vi-VN" sz="2200" spc="-59">
                <a:solidFill>
                  <a:srgbClr val="002060"/>
                </a:solidFill>
                <a:latin typeface="+mj-lt"/>
                <a:cs typeface="Tahoma"/>
              </a:rPr>
              <a:t>phí</a:t>
            </a:r>
            <a:r>
              <a:rPr lang="vi-VN" sz="2200" spc="30">
                <a:solidFill>
                  <a:srgbClr val="002060"/>
                </a:solidFill>
                <a:latin typeface="+mj-lt"/>
                <a:cs typeface="Tahoma"/>
              </a:rPr>
              <a:t> </a:t>
            </a:r>
            <a:r>
              <a:rPr lang="vi-VN" sz="2200" spc="-149">
                <a:solidFill>
                  <a:srgbClr val="002060"/>
                </a:solidFill>
                <a:latin typeface="+mj-lt"/>
                <a:cs typeface="Tahoma"/>
              </a:rPr>
              <a:t>sử</a:t>
            </a:r>
            <a:r>
              <a:rPr lang="vi-VN" sz="2200" spc="40">
                <a:solidFill>
                  <a:srgbClr val="002060"/>
                </a:solidFill>
                <a:latin typeface="+mj-lt"/>
                <a:cs typeface="Tahoma"/>
              </a:rPr>
              <a:t> </a:t>
            </a:r>
            <a:r>
              <a:rPr lang="vi-VN" sz="2200" spc="-109">
                <a:solidFill>
                  <a:srgbClr val="002060"/>
                </a:solidFill>
                <a:latin typeface="+mj-lt"/>
                <a:cs typeface="Tahoma"/>
              </a:rPr>
              <a:t>dụng</a:t>
            </a:r>
            <a:r>
              <a:rPr lang="vi-VN" sz="2200" spc="20">
                <a:solidFill>
                  <a:srgbClr val="002060"/>
                </a:solidFill>
                <a:latin typeface="+mj-lt"/>
                <a:cs typeface="Tahoma"/>
              </a:rPr>
              <a:t> </a:t>
            </a:r>
            <a:r>
              <a:rPr lang="vi-VN" sz="2200" spc="-129">
                <a:solidFill>
                  <a:srgbClr val="002060"/>
                </a:solidFill>
                <a:latin typeface="+mj-lt"/>
                <a:cs typeface="Tahoma"/>
              </a:rPr>
              <a:t>nh</a:t>
            </a:r>
            <a:r>
              <a:rPr lang="vi-VN" sz="2200" spc="-159">
                <a:solidFill>
                  <a:srgbClr val="002060"/>
                </a:solidFill>
                <a:latin typeface="+mj-lt"/>
                <a:cs typeface="Tahoma"/>
              </a:rPr>
              <a:t>ư</a:t>
            </a:r>
            <a:r>
              <a:rPr lang="vi-VN" sz="2200" spc="-129">
                <a:solidFill>
                  <a:srgbClr val="002060"/>
                </a:solidFill>
                <a:latin typeface="+mj-lt"/>
                <a:cs typeface="Tahoma"/>
              </a:rPr>
              <a:t>ng</a:t>
            </a:r>
            <a:r>
              <a:rPr lang="vi-VN" sz="2200" spc="59">
                <a:solidFill>
                  <a:srgbClr val="002060"/>
                </a:solidFill>
                <a:latin typeface="+mj-lt"/>
                <a:cs typeface="Tahoma"/>
              </a:rPr>
              <a:t> </a:t>
            </a:r>
            <a:r>
              <a:rPr lang="vi-VN" sz="2200" spc="-59">
                <a:solidFill>
                  <a:srgbClr val="002060"/>
                </a:solidFill>
                <a:latin typeface="+mj-lt"/>
                <a:cs typeface="Tahoma"/>
              </a:rPr>
              <a:t>k</a:t>
            </a:r>
            <a:r>
              <a:rPr lang="vi-VN" sz="2200" spc="-119">
                <a:solidFill>
                  <a:srgbClr val="002060"/>
                </a:solidFill>
                <a:latin typeface="+mj-lt"/>
                <a:cs typeface="Tahoma"/>
              </a:rPr>
              <a:t>h</a:t>
            </a:r>
            <a:r>
              <a:rPr lang="vi-VN" sz="2200" spc="-129">
                <a:solidFill>
                  <a:srgbClr val="002060"/>
                </a:solidFill>
                <a:latin typeface="+mj-lt"/>
                <a:cs typeface="Tahoma"/>
              </a:rPr>
              <a:t>ông</a:t>
            </a:r>
            <a:r>
              <a:rPr lang="vi-VN" sz="2200" spc="40">
                <a:solidFill>
                  <a:srgbClr val="002060"/>
                </a:solidFill>
                <a:latin typeface="+mj-lt"/>
                <a:cs typeface="Tahoma"/>
              </a:rPr>
              <a:t> </a:t>
            </a:r>
            <a:r>
              <a:rPr lang="vi-VN" sz="2200" spc="-109">
                <a:solidFill>
                  <a:srgbClr val="002060"/>
                </a:solidFill>
                <a:latin typeface="+mj-lt"/>
                <a:cs typeface="Tahoma"/>
              </a:rPr>
              <a:t>nhấ</a:t>
            </a:r>
            <a:r>
              <a:rPr lang="vi-VN" sz="2200" spc="50">
                <a:solidFill>
                  <a:srgbClr val="002060"/>
                </a:solidFill>
                <a:latin typeface="+mj-lt"/>
                <a:cs typeface="Tahoma"/>
              </a:rPr>
              <a:t>t</a:t>
            </a:r>
            <a:r>
              <a:rPr lang="vi-VN" sz="2200" spc="30">
                <a:solidFill>
                  <a:srgbClr val="002060"/>
                </a:solidFill>
                <a:latin typeface="+mj-lt"/>
                <a:cs typeface="Tahoma"/>
              </a:rPr>
              <a:t> </a:t>
            </a:r>
            <a:r>
              <a:rPr lang="vi-VN" sz="2200" spc="50">
                <a:solidFill>
                  <a:srgbClr val="002060"/>
                </a:solidFill>
                <a:latin typeface="+mj-lt"/>
                <a:cs typeface="Tahoma"/>
              </a:rPr>
              <a:t>t</a:t>
            </a:r>
            <a:r>
              <a:rPr lang="vi-VN" sz="2200" spc="-50">
                <a:solidFill>
                  <a:srgbClr val="002060"/>
                </a:solidFill>
                <a:latin typeface="+mj-lt"/>
                <a:cs typeface="Tahoma"/>
              </a:rPr>
              <a:t>hi</a:t>
            </a:r>
            <a:r>
              <a:rPr lang="vi-VN" sz="2200" spc="-208">
                <a:solidFill>
                  <a:srgbClr val="002060"/>
                </a:solidFill>
                <a:latin typeface="+mj-lt"/>
                <a:cs typeface="Tahoma"/>
              </a:rPr>
              <a:t>ế</a:t>
            </a:r>
            <a:r>
              <a:rPr lang="vi-VN" sz="2200" spc="50">
                <a:solidFill>
                  <a:srgbClr val="002060"/>
                </a:solidFill>
                <a:latin typeface="+mj-lt"/>
                <a:cs typeface="Tahoma"/>
              </a:rPr>
              <a:t>t</a:t>
            </a:r>
            <a:r>
              <a:rPr lang="vi-VN" sz="2200" spc="30">
                <a:solidFill>
                  <a:srgbClr val="002060"/>
                </a:solidFill>
                <a:latin typeface="+mj-lt"/>
                <a:cs typeface="Tahoma"/>
              </a:rPr>
              <a:t> </a:t>
            </a:r>
            <a:r>
              <a:rPr lang="vi-VN" sz="2200" spc="10">
                <a:solidFill>
                  <a:srgbClr val="002060"/>
                </a:solidFill>
                <a:latin typeface="+mj-lt"/>
                <a:cs typeface="Tahoma"/>
              </a:rPr>
              <a:t>l</a:t>
            </a:r>
            <a:r>
              <a:rPr lang="vi-VN" sz="2200" spc="-119">
                <a:solidFill>
                  <a:srgbClr val="002060"/>
                </a:solidFill>
                <a:latin typeface="+mj-lt"/>
                <a:cs typeface="Tahoma"/>
              </a:rPr>
              <a:t>à</a:t>
            </a:r>
            <a:r>
              <a:rPr lang="vi-VN" sz="2200" spc="10">
                <a:solidFill>
                  <a:srgbClr val="002060"/>
                </a:solidFill>
                <a:latin typeface="+mj-lt"/>
                <a:cs typeface="Tahoma"/>
              </a:rPr>
              <a:t> </a:t>
            </a:r>
            <a:r>
              <a:rPr lang="vi-VN" sz="2200" spc="-139">
                <a:solidFill>
                  <a:srgbClr val="002060"/>
                </a:solidFill>
                <a:latin typeface="+mj-lt"/>
                <a:cs typeface="Tahoma"/>
              </a:rPr>
              <a:t>m</a:t>
            </a:r>
            <a:r>
              <a:rPr lang="vi-VN" sz="2200" spc="-119">
                <a:solidFill>
                  <a:srgbClr val="002060"/>
                </a:solidFill>
                <a:latin typeface="+mj-lt"/>
                <a:cs typeface="Tahoma"/>
              </a:rPr>
              <a:t>ã</a:t>
            </a:r>
            <a:r>
              <a:rPr lang="vi-VN" sz="2200" spc="59">
                <a:solidFill>
                  <a:srgbClr val="002060"/>
                </a:solidFill>
                <a:latin typeface="+mj-lt"/>
                <a:cs typeface="Tahoma"/>
              </a:rPr>
              <a:t> </a:t>
            </a:r>
            <a:r>
              <a:rPr lang="vi-VN" sz="2200" spc="-129">
                <a:solidFill>
                  <a:srgbClr val="002060"/>
                </a:solidFill>
                <a:latin typeface="+mj-lt"/>
                <a:cs typeface="Tahoma"/>
              </a:rPr>
              <a:t>n</a:t>
            </a:r>
            <a:r>
              <a:rPr lang="vi-VN" sz="2200" spc="-149">
                <a:solidFill>
                  <a:srgbClr val="002060"/>
                </a:solidFill>
                <a:latin typeface="+mj-lt"/>
                <a:cs typeface="Tahoma"/>
              </a:rPr>
              <a:t>g</a:t>
            </a:r>
            <a:r>
              <a:rPr lang="vi-VN" sz="2200" spc="-119">
                <a:solidFill>
                  <a:srgbClr val="002060"/>
                </a:solidFill>
                <a:latin typeface="+mj-lt"/>
                <a:cs typeface="Tahoma"/>
              </a:rPr>
              <a:t>u</a:t>
            </a:r>
            <a:r>
              <a:rPr lang="vi-VN" sz="2200" spc="-129">
                <a:solidFill>
                  <a:srgbClr val="002060"/>
                </a:solidFill>
                <a:latin typeface="+mj-lt"/>
                <a:cs typeface="Tahoma"/>
              </a:rPr>
              <a:t>ồ</a:t>
            </a:r>
            <a:r>
              <a:rPr lang="vi-VN" sz="2200" spc="-119">
                <a:solidFill>
                  <a:srgbClr val="002060"/>
                </a:solidFill>
                <a:latin typeface="+mj-lt"/>
                <a:cs typeface="Tahoma"/>
              </a:rPr>
              <a:t>n</a:t>
            </a:r>
            <a:r>
              <a:rPr lang="vi-VN" sz="2200" spc="-69">
                <a:solidFill>
                  <a:srgbClr val="002060"/>
                </a:solidFill>
                <a:latin typeface="+mj-lt"/>
                <a:cs typeface="Tahoma"/>
              </a:rPr>
              <a:t> </a:t>
            </a:r>
            <a:r>
              <a:rPr lang="vi-VN" sz="2200" spc="-139">
                <a:solidFill>
                  <a:srgbClr val="002060"/>
                </a:solidFill>
                <a:latin typeface="+mj-lt"/>
                <a:cs typeface="Tahoma"/>
              </a:rPr>
              <a:t>m</a:t>
            </a:r>
            <a:r>
              <a:rPr lang="vi-VN" sz="2200" spc="-169">
                <a:solidFill>
                  <a:srgbClr val="002060"/>
                </a:solidFill>
                <a:latin typeface="+mj-lt"/>
                <a:cs typeface="Tahoma"/>
              </a:rPr>
              <a:t>ở</a:t>
            </a:r>
            <a:r>
              <a:rPr lang="vi-VN" sz="2200" spc="-69">
                <a:solidFill>
                  <a:srgbClr val="002060"/>
                </a:solidFill>
                <a:latin typeface="+mj-lt"/>
                <a:cs typeface="Tahoma"/>
              </a:rPr>
              <a:t>.</a:t>
            </a:r>
            <a:endParaRPr lang="vi-VN" sz="2200">
              <a:solidFill>
                <a:srgbClr val="002060"/>
              </a:solidFill>
              <a:latin typeface="+mj-lt"/>
              <a:cs typeface="Tahoma"/>
            </a:endParaRPr>
          </a:p>
          <a:p>
            <a:pPr marL="1072626" algn="just">
              <a:spcBef>
                <a:spcPts val="69"/>
              </a:spcBef>
            </a:pPr>
            <a:r>
              <a:rPr lang="vi-VN" sz="2200" spc="129">
                <a:solidFill>
                  <a:srgbClr val="002060"/>
                </a:solidFill>
                <a:latin typeface="+mj-lt"/>
                <a:cs typeface="Tahoma"/>
              </a:rPr>
              <a:t>V</a:t>
            </a:r>
            <a:r>
              <a:rPr lang="vi-VN" sz="2200" spc="69">
                <a:solidFill>
                  <a:srgbClr val="002060"/>
                </a:solidFill>
                <a:latin typeface="+mj-lt"/>
                <a:cs typeface="Tahoma"/>
              </a:rPr>
              <a:t>D</a:t>
            </a:r>
            <a:r>
              <a:rPr lang="vi-VN" sz="2200" spc="-178">
                <a:solidFill>
                  <a:srgbClr val="002060"/>
                </a:solidFill>
                <a:latin typeface="+mj-lt"/>
                <a:cs typeface="Tahoma"/>
              </a:rPr>
              <a:t>:</a:t>
            </a:r>
            <a:r>
              <a:rPr lang="vi-VN" sz="2200" spc="20">
                <a:solidFill>
                  <a:srgbClr val="002060"/>
                </a:solidFill>
                <a:latin typeface="+mj-lt"/>
                <a:cs typeface="Tahoma"/>
              </a:rPr>
              <a:t> </a:t>
            </a:r>
            <a:r>
              <a:rPr lang="vi-VN" sz="2200" spc="-20">
                <a:solidFill>
                  <a:srgbClr val="002060"/>
                </a:solidFill>
                <a:latin typeface="+mj-lt"/>
                <a:cs typeface="Tahoma"/>
              </a:rPr>
              <a:t>Y</a:t>
            </a:r>
            <a:r>
              <a:rPr lang="vi-VN" sz="2200" spc="-119">
                <a:solidFill>
                  <a:srgbClr val="002060"/>
                </a:solidFill>
                <a:latin typeface="+mj-lt"/>
                <a:cs typeface="Tahoma"/>
              </a:rPr>
              <a:t>ah</a:t>
            </a:r>
            <a:r>
              <a:rPr lang="vi-VN" sz="2200" spc="-50">
                <a:solidFill>
                  <a:srgbClr val="002060"/>
                </a:solidFill>
                <a:latin typeface="+mj-lt"/>
                <a:cs typeface="Tahoma"/>
              </a:rPr>
              <a:t>o</a:t>
            </a:r>
            <a:r>
              <a:rPr lang="vi-VN" sz="2200" spc="-109">
                <a:solidFill>
                  <a:srgbClr val="002060"/>
                </a:solidFill>
                <a:latin typeface="+mj-lt"/>
                <a:cs typeface="Tahoma"/>
              </a:rPr>
              <a:t>o</a:t>
            </a:r>
            <a:r>
              <a:rPr lang="vi-VN" sz="2200" spc="20">
                <a:solidFill>
                  <a:srgbClr val="002060"/>
                </a:solidFill>
                <a:latin typeface="+mj-lt"/>
                <a:cs typeface="Tahoma"/>
              </a:rPr>
              <a:t> </a:t>
            </a:r>
            <a:r>
              <a:rPr lang="vi-VN" sz="2200" spc="208">
                <a:solidFill>
                  <a:srgbClr val="002060"/>
                </a:solidFill>
                <a:latin typeface="+mj-lt"/>
                <a:cs typeface="Tahoma"/>
              </a:rPr>
              <a:t>M</a:t>
            </a:r>
            <a:r>
              <a:rPr lang="vi-VN" sz="2200" spc="-208">
                <a:solidFill>
                  <a:srgbClr val="002060"/>
                </a:solidFill>
                <a:latin typeface="+mj-lt"/>
                <a:cs typeface="Tahoma"/>
              </a:rPr>
              <a:t>e</a:t>
            </a:r>
            <a:r>
              <a:rPr lang="vi-VN" sz="2200" spc="-149">
                <a:solidFill>
                  <a:srgbClr val="002060"/>
                </a:solidFill>
                <a:latin typeface="+mj-lt"/>
                <a:cs typeface="Tahoma"/>
              </a:rPr>
              <a:t>ss</a:t>
            </a:r>
            <a:r>
              <a:rPr lang="vi-VN" sz="2200" spc="10">
                <a:solidFill>
                  <a:srgbClr val="002060"/>
                </a:solidFill>
                <a:latin typeface="+mj-lt"/>
                <a:cs typeface="Tahoma"/>
              </a:rPr>
              <a:t>i</a:t>
            </a:r>
            <a:r>
              <a:rPr lang="vi-VN" sz="2200" spc="-129">
                <a:solidFill>
                  <a:srgbClr val="002060"/>
                </a:solidFill>
                <a:latin typeface="+mj-lt"/>
                <a:cs typeface="Tahoma"/>
              </a:rPr>
              <a:t>n</a:t>
            </a:r>
            <a:r>
              <a:rPr lang="vi-VN" sz="2200" spc="-149">
                <a:solidFill>
                  <a:srgbClr val="002060"/>
                </a:solidFill>
                <a:latin typeface="+mj-lt"/>
                <a:cs typeface="Tahoma"/>
              </a:rPr>
              <a:t>g</a:t>
            </a:r>
            <a:r>
              <a:rPr lang="vi-VN" sz="2200" spc="-208">
                <a:solidFill>
                  <a:srgbClr val="002060"/>
                </a:solidFill>
                <a:latin typeface="+mj-lt"/>
                <a:cs typeface="Tahoma"/>
              </a:rPr>
              <a:t>e</a:t>
            </a:r>
            <a:r>
              <a:rPr lang="vi-VN" sz="2200" spc="-59">
                <a:solidFill>
                  <a:srgbClr val="002060"/>
                </a:solidFill>
                <a:latin typeface="+mj-lt"/>
                <a:cs typeface="Tahoma"/>
              </a:rPr>
              <a:t>r</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50">
                <a:solidFill>
                  <a:srgbClr val="002060"/>
                </a:solidFill>
                <a:latin typeface="+mj-lt"/>
                <a:cs typeface="Tahoma"/>
              </a:rPr>
              <a:t>S</a:t>
            </a:r>
            <a:r>
              <a:rPr lang="vi-VN" sz="2200" spc="-59">
                <a:solidFill>
                  <a:srgbClr val="002060"/>
                </a:solidFill>
                <a:latin typeface="+mj-lt"/>
                <a:cs typeface="Tahoma"/>
              </a:rPr>
              <a:t>k</a:t>
            </a:r>
            <a:r>
              <a:rPr lang="vi-VN" sz="2200" spc="-99">
                <a:solidFill>
                  <a:srgbClr val="002060"/>
                </a:solidFill>
                <a:latin typeface="+mj-lt"/>
                <a:cs typeface="Tahoma"/>
              </a:rPr>
              <a:t>y</a:t>
            </a:r>
            <a:r>
              <a:rPr lang="vi-VN" sz="2200" spc="-30">
                <a:solidFill>
                  <a:srgbClr val="002060"/>
                </a:solidFill>
                <a:latin typeface="+mj-lt"/>
                <a:cs typeface="Tahoma"/>
              </a:rPr>
              <a:t>p</a:t>
            </a:r>
            <a:r>
              <a:rPr lang="vi-VN" sz="2200" spc="-208">
                <a:solidFill>
                  <a:srgbClr val="002060"/>
                </a:solidFill>
                <a:latin typeface="+mj-lt"/>
                <a:cs typeface="Tahoma"/>
              </a:rPr>
              <a:t>e</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238">
                <a:solidFill>
                  <a:srgbClr val="002060"/>
                </a:solidFill>
                <a:latin typeface="+mj-lt"/>
                <a:cs typeface="Tahoma"/>
              </a:rPr>
              <a:t>I</a:t>
            </a:r>
            <a:r>
              <a:rPr lang="vi-VN" sz="2200" spc="50">
                <a:solidFill>
                  <a:srgbClr val="002060"/>
                </a:solidFill>
                <a:latin typeface="+mj-lt"/>
                <a:cs typeface="Tahoma"/>
              </a:rPr>
              <a:t>E</a:t>
            </a:r>
            <a:r>
              <a:rPr lang="vi-VN" sz="2200" spc="-69">
                <a:solidFill>
                  <a:srgbClr val="002060"/>
                </a:solidFill>
                <a:latin typeface="+mj-lt"/>
                <a:cs typeface="Tahoma"/>
              </a:rPr>
              <a:t>,</a:t>
            </a:r>
            <a:r>
              <a:rPr lang="vi-VN" sz="2200" spc="40">
                <a:solidFill>
                  <a:srgbClr val="002060"/>
                </a:solidFill>
                <a:latin typeface="+mj-lt"/>
                <a:cs typeface="Tahoma"/>
              </a:rPr>
              <a:t> </a:t>
            </a:r>
            <a:r>
              <a:rPr lang="vi-VN" sz="2200" spc="149">
                <a:solidFill>
                  <a:srgbClr val="002060"/>
                </a:solidFill>
                <a:latin typeface="+mj-lt"/>
                <a:cs typeface="Tahoma"/>
              </a:rPr>
              <a:t>B</a:t>
            </a:r>
            <a:r>
              <a:rPr lang="vi-VN" sz="2200" spc="208">
                <a:solidFill>
                  <a:srgbClr val="002060"/>
                </a:solidFill>
                <a:latin typeface="+mj-lt"/>
                <a:cs typeface="Tahoma"/>
              </a:rPr>
              <a:t>K</a:t>
            </a:r>
            <a:r>
              <a:rPr lang="vi-VN" sz="2200" spc="-109">
                <a:solidFill>
                  <a:srgbClr val="002060"/>
                </a:solidFill>
                <a:latin typeface="+mj-lt"/>
                <a:cs typeface="Tahoma"/>
              </a:rPr>
              <a:t>A</a:t>
            </a:r>
            <a:r>
              <a:rPr lang="vi-VN" sz="2200" spc="129">
                <a:solidFill>
                  <a:srgbClr val="002060"/>
                </a:solidFill>
                <a:latin typeface="+mj-lt"/>
                <a:cs typeface="Tahoma"/>
              </a:rPr>
              <a:t>V</a:t>
            </a:r>
            <a:r>
              <a:rPr lang="vi-VN" sz="2200" spc="10">
                <a:solidFill>
                  <a:srgbClr val="002060"/>
                </a:solidFill>
                <a:latin typeface="+mj-lt"/>
                <a:cs typeface="Tahoma"/>
              </a:rPr>
              <a:t> </a:t>
            </a:r>
            <a:r>
              <a:rPr lang="vi-VN" sz="2200" spc="40">
                <a:solidFill>
                  <a:srgbClr val="002060"/>
                </a:solidFill>
                <a:latin typeface="+mj-lt"/>
                <a:cs typeface="Tahoma"/>
              </a:rPr>
              <a:t>H</a:t>
            </a:r>
            <a:r>
              <a:rPr lang="vi-VN" sz="2200" spc="-129">
                <a:solidFill>
                  <a:srgbClr val="002060"/>
                </a:solidFill>
                <a:latin typeface="+mj-lt"/>
                <a:cs typeface="Tahoma"/>
              </a:rPr>
              <a:t>o</a:t>
            </a:r>
            <a:r>
              <a:rPr lang="vi-VN" sz="2200" spc="-139">
                <a:solidFill>
                  <a:srgbClr val="002060"/>
                </a:solidFill>
                <a:latin typeface="+mj-lt"/>
                <a:cs typeface="Tahoma"/>
              </a:rPr>
              <a:t>m</a:t>
            </a:r>
            <a:r>
              <a:rPr lang="vi-VN" sz="2200" spc="-208">
                <a:solidFill>
                  <a:srgbClr val="002060"/>
                </a:solidFill>
                <a:latin typeface="+mj-lt"/>
                <a:cs typeface="Tahoma"/>
              </a:rPr>
              <a:t>e</a:t>
            </a:r>
            <a:r>
              <a:rPr lang="vi-VN" sz="2200" spc="-79">
                <a:solidFill>
                  <a:srgbClr val="002060"/>
                </a:solidFill>
                <a:latin typeface="+mj-lt"/>
                <a:cs typeface="Tahoma"/>
              </a:rPr>
              <a:t>..</a:t>
            </a:r>
            <a:r>
              <a:rPr lang="vi-VN" sz="2200" spc="-69">
                <a:solidFill>
                  <a:srgbClr val="002060"/>
                </a:solidFill>
                <a:latin typeface="+mj-lt"/>
                <a:cs typeface="Tahoma"/>
              </a:rPr>
              <a:t>.</a:t>
            </a:r>
            <a:endParaRPr lang="vi-VN" sz="2200">
              <a:solidFill>
                <a:srgbClr val="002060"/>
              </a:solidFill>
              <a:latin typeface="+mj-lt"/>
              <a:cs typeface="Tahoma"/>
            </a:endParaRPr>
          </a:p>
          <a:p>
            <a:pPr marL="523724" algn="just">
              <a:spcBef>
                <a:spcPts val="169"/>
              </a:spcBef>
            </a:pPr>
            <a:r>
              <a:rPr lang="vi-VN" sz="2200" b="1" spc="169">
                <a:solidFill>
                  <a:srgbClr val="002060"/>
                </a:solidFill>
                <a:latin typeface="+mj-lt"/>
                <a:cs typeface="Tahoma"/>
              </a:rPr>
              <a:t>P</a:t>
            </a:r>
            <a:r>
              <a:rPr lang="vi-VN" sz="2200" b="1" spc="-109">
                <a:solidFill>
                  <a:srgbClr val="002060"/>
                </a:solidFill>
                <a:latin typeface="+mj-lt"/>
                <a:cs typeface="Tahoma"/>
              </a:rPr>
              <a:t>hần</a:t>
            </a:r>
            <a:r>
              <a:rPr lang="vi-VN" sz="2200" b="1" spc="30">
                <a:solidFill>
                  <a:srgbClr val="002060"/>
                </a:solidFill>
                <a:latin typeface="+mj-lt"/>
                <a:cs typeface="Tahoma"/>
              </a:rPr>
              <a:t> </a:t>
            </a:r>
            <a:r>
              <a:rPr lang="vi-VN" sz="2200" b="1" spc="-139">
                <a:solidFill>
                  <a:srgbClr val="002060"/>
                </a:solidFill>
                <a:latin typeface="+mj-lt"/>
                <a:cs typeface="Tahoma"/>
              </a:rPr>
              <a:t>m</a:t>
            </a:r>
            <a:r>
              <a:rPr lang="vi-VN" sz="2200" b="1" spc="-208">
                <a:solidFill>
                  <a:srgbClr val="002060"/>
                </a:solidFill>
                <a:latin typeface="+mj-lt"/>
                <a:cs typeface="Tahoma"/>
              </a:rPr>
              <a:t>ề</a:t>
            </a:r>
            <a:r>
              <a:rPr lang="vi-VN" sz="2200" b="1" spc="-129">
                <a:solidFill>
                  <a:srgbClr val="002060"/>
                </a:solidFill>
                <a:latin typeface="+mj-lt"/>
                <a:cs typeface="Tahoma"/>
              </a:rPr>
              <a:t>m</a:t>
            </a:r>
            <a:r>
              <a:rPr lang="vi-VN" sz="2200" b="1" spc="50">
                <a:solidFill>
                  <a:srgbClr val="002060"/>
                </a:solidFill>
                <a:latin typeface="+mj-lt"/>
                <a:cs typeface="Tahoma"/>
              </a:rPr>
              <a:t> </a:t>
            </a:r>
            <a:r>
              <a:rPr lang="vi-VN" sz="2200" b="1" spc="-69">
                <a:solidFill>
                  <a:srgbClr val="002060"/>
                </a:solidFill>
                <a:latin typeface="+mj-lt"/>
                <a:cs typeface="Tahoma"/>
              </a:rPr>
              <a:t>c</a:t>
            </a:r>
            <a:r>
              <a:rPr lang="vi-VN" sz="2200" b="1" spc="-50">
                <a:solidFill>
                  <a:srgbClr val="002060"/>
                </a:solidFill>
                <a:latin typeface="+mj-lt"/>
                <a:cs typeface="Tahoma"/>
              </a:rPr>
              <a:t>hi</a:t>
            </a:r>
            <a:r>
              <a:rPr lang="vi-VN" sz="2200" b="1" spc="-119">
                <a:solidFill>
                  <a:srgbClr val="002060"/>
                </a:solidFill>
                <a:latin typeface="+mj-lt"/>
                <a:cs typeface="Tahoma"/>
              </a:rPr>
              <a:t>a</a:t>
            </a:r>
            <a:r>
              <a:rPr lang="vi-VN" sz="2200" b="1" spc="30">
                <a:solidFill>
                  <a:srgbClr val="002060"/>
                </a:solidFill>
                <a:latin typeface="+mj-lt"/>
                <a:cs typeface="Tahoma"/>
              </a:rPr>
              <a:t> </a:t>
            </a:r>
            <a:r>
              <a:rPr lang="vi-VN" sz="2200" b="1" spc="-149">
                <a:solidFill>
                  <a:srgbClr val="002060"/>
                </a:solidFill>
                <a:latin typeface="+mj-lt"/>
                <a:cs typeface="Tahoma"/>
              </a:rPr>
              <a:t>s</a:t>
            </a:r>
            <a:r>
              <a:rPr lang="vi-VN" sz="2200" b="1" spc="-198">
                <a:solidFill>
                  <a:srgbClr val="002060"/>
                </a:solidFill>
                <a:latin typeface="+mj-lt"/>
                <a:cs typeface="Tahoma"/>
              </a:rPr>
              <a:t>ẻ</a:t>
            </a:r>
            <a:r>
              <a:rPr lang="vi-VN" sz="2200" b="1" spc="40">
                <a:solidFill>
                  <a:srgbClr val="002060"/>
                </a:solidFill>
                <a:latin typeface="+mj-lt"/>
                <a:cs typeface="Tahoma"/>
              </a:rPr>
              <a:t> </a:t>
            </a:r>
            <a:r>
              <a:rPr lang="vi-VN" sz="2200" b="1" spc="-10">
                <a:solidFill>
                  <a:srgbClr val="002060"/>
                </a:solidFill>
                <a:latin typeface="+mj-lt"/>
                <a:cs typeface="Tahoma"/>
              </a:rPr>
              <a:t>(</a:t>
            </a:r>
            <a:r>
              <a:rPr lang="vi-VN" sz="2200" b="1" spc="-149">
                <a:solidFill>
                  <a:srgbClr val="FF0000"/>
                </a:solidFill>
                <a:latin typeface="+mj-lt"/>
                <a:cs typeface="Tahoma"/>
              </a:rPr>
              <a:t>s</a:t>
            </a:r>
            <a:r>
              <a:rPr lang="vi-VN" sz="2200" b="1" spc="-119">
                <a:solidFill>
                  <a:srgbClr val="FF0000"/>
                </a:solidFill>
                <a:latin typeface="+mj-lt"/>
                <a:cs typeface="Tahoma"/>
              </a:rPr>
              <a:t>h</a:t>
            </a:r>
            <a:r>
              <a:rPr lang="vi-VN" sz="2200" b="1" spc="-178">
                <a:solidFill>
                  <a:srgbClr val="FF0000"/>
                </a:solidFill>
                <a:latin typeface="+mj-lt"/>
                <a:cs typeface="Tahoma"/>
              </a:rPr>
              <a:t>a</a:t>
            </a:r>
            <a:r>
              <a:rPr lang="vi-VN" sz="2200" b="1" spc="-59">
                <a:solidFill>
                  <a:srgbClr val="FF0000"/>
                </a:solidFill>
                <a:latin typeface="+mj-lt"/>
                <a:cs typeface="Tahoma"/>
              </a:rPr>
              <a:t>r</a:t>
            </a:r>
            <a:r>
              <a:rPr lang="vi-VN" sz="2200" b="1" spc="-208">
                <a:solidFill>
                  <a:srgbClr val="FF0000"/>
                </a:solidFill>
                <a:latin typeface="+mj-lt"/>
                <a:cs typeface="Tahoma"/>
              </a:rPr>
              <a:t>e</a:t>
            </a:r>
            <a:r>
              <a:rPr lang="vi-VN" sz="2200" b="1" spc="-226">
                <a:solidFill>
                  <a:srgbClr val="FF0000"/>
                </a:solidFill>
                <a:latin typeface="+mj-lt"/>
                <a:cs typeface="Tahoma"/>
              </a:rPr>
              <a:t>w</a:t>
            </a:r>
            <a:r>
              <a:rPr lang="vi-VN" sz="2200" b="1" spc="-188">
                <a:solidFill>
                  <a:srgbClr val="FF0000"/>
                </a:solidFill>
                <a:latin typeface="+mj-lt"/>
                <a:cs typeface="Tahoma"/>
              </a:rPr>
              <a:t>a</a:t>
            </a:r>
            <a:r>
              <a:rPr lang="vi-VN" sz="2200" b="1" spc="-59">
                <a:solidFill>
                  <a:srgbClr val="FF0000"/>
                </a:solidFill>
                <a:latin typeface="+mj-lt"/>
                <a:cs typeface="Tahoma"/>
              </a:rPr>
              <a:t>r</a:t>
            </a:r>
            <a:r>
              <a:rPr lang="vi-VN" sz="2200" b="1" spc="-208">
                <a:solidFill>
                  <a:srgbClr val="FF0000"/>
                </a:solidFill>
                <a:latin typeface="+mj-lt"/>
                <a:cs typeface="Tahoma"/>
              </a:rPr>
              <a:t>e</a:t>
            </a:r>
            <a:r>
              <a:rPr lang="vi-VN" sz="2200" b="1">
                <a:solidFill>
                  <a:srgbClr val="FF0000"/>
                </a:solidFill>
                <a:latin typeface="+mj-lt"/>
                <a:cs typeface="Tahoma"/>
              </a:rPr>
              <a:t>)</a:t>
            </a:r>
          </a:p>
          <a:p>
            <a:pPr marL="1415526" marR="151074" indent="-342900" algn="just">
              <a:lnSpc>
                <a:spcPct val="102699"/>
              </a:lnSpc>
              <a:spcBef>
                <a:spcPts val="89"/>
              </a:spcBef>
              <a:buFont typeface="Arial" pitchFamily="34" charset="0"/>
              <a:buChar char="•"/>
            </a:pPr>
            <a:r>
              <a:rPr lang="vi-VN" sz="2200" spc="169">
                <a:solidFill>
                  <a:srgbClr val="002060"/>
                </a:solidFill>
                <a:latin typeface="+mj-lt"/>
                <a:cs typeface="Tahoma"/>
              </a:rPr>
              <a:t>P</a:t>
            </a:r>
            <a:r>
              <a:rPr lang="vi-VN" sz="2200" spc="-109">
                <a:solidFill>
                  <a:srgbClr val="002060"/>
                </a:solidFill>
                <a:latin typeface="+mj-lt"/>
                <a:cs typeface="Tahoma"/>
              </a:rPr>
              <a:t>hần</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208">
                <a:solidFill>
                  <a:srgbClr val="002060"/>
                </a:solidFill>
                <a:latin typeface="+mj-lt"/>
                <a:cs typeface="Tahoma"/>
              </a:rPr>
              <a:t>ề</a:t>
            </a:r>
            <a:r>
              <a:rPr lang="vi-VN" sz="2200" spc="-129">
                <a:solidFill>
                  <a:srgbClr val="002060"/>
                </a:solidFill>
                <a:latin typeface="+mj-lt"/>
                <a:cs typeface="Tahoma"/>
              </a:rPr>
              <a:t>m</a:t>
            </a:r>
            <a:r>
              <a:rPr lang="vi-VN" sz="2200" spc="50">
                <a:solidFill>
                  <a:srgbClr val="002060"/>
                </a:solidFill>
                <a:latin typeface="+mj-lt"/>
                <a:cs typeface="Tahoma"/>
              </a:rPr>
              <a:t> </a:t>
            </a:r>
            <a:r>
              <a:rPr lang="vi-VN" sz="2200" spc="-69">
                <a:solidFill>
                  <a:srgbClr val="002060"/>
                </a:solidFill>
                <a:latin typeface="+mj-lt"/>
                <a:cs typeface="Tahoma"/>
              </a:rPr>
              <a:t>c</a:t>
            </a:r>
            <a:r>
              <a:rPr lang="vi-VN" sz="2200" spc="-109">
                <a:solidFill>
                  <a:srgbClr val="002060"/>
                </a:solidFill>
                <a:latin typeface="+mj-lt"/>
                <a:cs typeface="Tahoma"/>
              </a:rPr>
              <a:t>ung</a:t>
            </a:r>
            <a:r>
              <a:rPr lang="vi-VN" sz="2200" spc="40">
                <a:solidFill>
                  <a:srgbClr val="002060"/>
                </a:solidFill>
                <a:latin typeface="+mj-lt"/>
                <a:cs typeface="Tahoma"/>
              </a:rPr>
              <a:t> </a:t>
            </a:r>
            <a:r>
              <a:rPr lang="vi-VN" sz="2200" spc="-69">
                <a:solidFill>
                  <a:srgbClr val="002060"/>
                </a:solidFill>
                <a:latin typeface="+mj-lt"/>
                <a:cs typeface="Tahoma"/>
              </a:rPr>
              <a:t>c</a:t>
            </a:r>
            <a:r>
              <a:rPr lang="vi-VN" sz="2200" spc="-119">
                <a:solidFill>
                  <a:srgbClr val="002060"/>
                </a:solidFill>
                <a:latin typeface="+mj-lt"/>
                <a:cs typeface="Tahoma"/>
              </a:rPr>
              <a:t>ấ</a:t>
            </a:r>
            <a:r>
              <a:rPr lang="vi-VN" sz="2200" spc="-99">
                <a:solidFill>
                  <a:srgbClr val="002060"/>
                </a:solidFill>
                <a:latin typeface="+mj-lt"/>
                <a:cs typeface="Tahoma"/>
              </a:rPr>
              <a:t>p</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0">
                <a:solidFill>
                  <a:srgbClr val="002060"/>
                </a:solidFill>
                <a:latin typeface="+mj-lt"/>
                <a:cs typeface="Tahoma"/>
              </a:rPr>
              <a:t>i</a:t>
            </a:r>
            <a:r>
              <a:rPr lang="vi-VN" sz="2200" spc="-208">
                <a:solidFill>
                  <a:srgbClr val="002060"/>
                </a:solidFill>
                <a:latin typeface="+mj-lt"/>
                <a:cs typeface="Tahoma"/>
              </a:rPr>
              <a:t>ễ</a:t>
            </a:r>
            <a:r>
              <a:rPr lang="vi-VN" sz="2200" spc="-119">
                <a:solidFill>
                  <a:srgbClr val="002060"/>
                </a:solidFill>
                <a:latin typeface="+mj-lt"/>
                <a:cs typeface="Tahoma"/>
              </a:rPr>
              <a:t>n</a:t>
            </a:r>
            <a:r>
              <a:rPr lang="vi-VN" sz="2200" spc="50">
                <a:solidFill>
                  <a:srgbClr val="002060"/>
                </a:solidFill>
                <a:latin typeface="+mj-lt"/>
                <a:cs typeface="Tahoma"/>
              </a:rPr>
              <a:t> </a:t>
            </a:r>
            <a:r>
              <a:rPr lang="vi-VN" sz="2200" spc="-59">
                <a:solidFill>
                  <a:srgbClr val="002060"/>
                </a:solidFill>
                <a:latin typeface="+mj-lt"/>
                <a:cs typeface="Tahoma"/>
              </a:rPr>
              <a:t>phí</a:t>
            </a:r>
            <a:r>
              <a:rPr lang="vi-VN" sz="2200" spc="30">
                <a:solidFill>
                  <a:srgbClr val="002060"/>
                </a:solidFill>
                <a:latin typeface="+mj-lt"/>
                <a:cs typeface="Tahoma"/>
              </a:rPr>
              <a:t> </a:t>
            </a:r>
            <a:r>
              <a:rPr lang="vi-VN" sz="2200" spc="-99">
                <a:solidFill>
                  <a:srgbClr val="002060"/>
                </a:solidFill>
                <a:latin typeface="+mj-lt"/>
                <a:cs typeface="Tahoma"/>
              </a:rPr>
              <a:t>v</a:t>
            </a:r>
            <a:r>
              <a:rPr lang="vi-VN" sz="2200" spc="-169">
                <a:solidFill>
                  <a:srgbClr val="002060"/>
                </a:solidFill>
                <a:latin typeface="+mj-lt"/>
                <a:cs typeface="Tahoma"/>
              </a:rPr>
              <a:t>ớ</a:t>
            </a:r>
            <a:r>
              <a:rPr lang="vi-VN" sz="2200" spc="10">
                <a:solidFill>
                  <a:srgbClr val="002060"/>
                </a:solidFill>
                <a:latin typeface="+mj-lt"/>
                <a:cs typeface="Tahoma"/>
              </a:rPr>
              <a:t>i</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29">
                <a:solidFill>
                  <a:srgbClr val="002060"/>
                </a:solidFill>
                <a:latin typeface="+mj-lt"/>
                <a:cs typeface="Tahoma"/>
              </a:rPr>
              <a:t>ộ</a:t>
            </a:r>
            <a:r>
              <a:rPr lang="vi-VN" sz="2200" spc="50">
                <a:solidFill>
                  <a:srgbClr val="002060"/>
                </a:solidFill>
                <a:latin typeface="+mj-lt"/>
                <a:cs typeface="Tahoma"/>
              </a:rPr>
              <a:t>t </a:t>
            </a:r>
            <a:r>
              <a:rPr lang="vi-VN" sz="2200" spc="-149">
                <a:solidFill>
                  <a:srgbClr val="002060"/>
                </a:solidFill>
                <a:latin typeface="+mj-lt"/>
                <a:cs typeface="Tahoma"/>
              </a:rPr>
              <a:t>s</a:t>
            </a:r>
            <a:r>
              <a:rPr lang="vi-VN" sz="2200" spc="-109">
                <a:solidFill>
                  <a:srgbClr val="002060"/>
                </a:solidFill>
                <a:latin typeface="+mj-lt"/>
                <a:cs typeface="Tahoma"/>
              </a:rPr>
              <a:t>ố</a:t>
            </a:r>
            <a:r>
              <a:rPr lang="vi-VN" sz="2200" spc="40">
                <a:solidFill>
                  <a:srgbClr val="002060"/>
                </a:solidFill>
                <a:latin typeface="+mj-lt"/>
                <a:cs typeface="Tahoma"/>
              </a:rPr>
              <a:t> </a:t>
            </a:r>
            <a:r>
              <a:rPr lang="vi-VN" sz="2200" spc="-109">
                <a:solidFill>
                  <a:srgbClr val="002060"/>
                </a:solidFill>
                <a:latin typeface="+mj-lt"/>
                <a:cs typeface="Tahoma"/>
              </a:rPr>
              <a:t>hạn</a:t>
            </a:r>
            <a:r>
              <a:rPr lang="vi-VN" sz="2200" spc="30">
                <a:solidFill>
                  <a:srgbClr val="002060"/>
                </a:solidFill>
                <a:latin typeface="+mj-lt"/>
                <a:cs typeface="Tahoma"/>
              </a:rPr>
              <a:t> </a:t>
            </a:r>
            <a:r>
              <a:rPr lang="vi-VN" sz="2200" spc="-69">
                <a:solidFill>
                  <a:srgbClr val="002060"/>
                </a:solidFill>
                <a:latin typeface="+mj-lt"/>
                <a:cs typeface="Tahoma"/>
              </a:rPr>
              <a:t>c</a:t>
            </a:r>
            <a:r>
              <a:rPr lang="vi-VN" sz="2200" spc="-159">
                <a:solidFill>
                  <a:srgbClr val="002060"/>
                </a:solidFill>
                <a:latin typeface="+mj-lt"/>
                <a:cs typeface="Tahoma"/>
              </a:rPr>
              <a:t>hế</a:t>
            </a:r>
            <a:r>
              <a:rPr lang="vi-VN" sz="2200" spc="40">
                <a:solidFill>
                  <a:srgbClr val="002060"/>
                </a:solidFill>
                <a:latin typeface="+mj-lt"/>
                <a:cs typeface="Tahoma"/>
              </a:rPr>
              <a:t> </a:t>
            </a:r>
            <a:r>
              <a:rPr lang="vi-VN" sz="2200" spc="-69">
                <a:solidFill>
                  <a:srgbClr val="002060"/>
                </a:solidFill>
                <a:latin typeface="+mj-lt"/>
                <a:cs typeface="Tahoma"/>
              </a:rPr>
              <a:t>c</a:t>
            </a:r>
            <a:r>
              <a:rPr lang="vi-VN" sz="2200" spc="-129">
                <a:solidFill>
                  <a:srgbClr val="002060"/>
                </a:solidFill>
                <a:latin typeface="+mj-lt"/>
                <a:cs typeface="Tahoma"/>
              </a:rPr>
              <a:t>h</a:t>
            </a:r>
            <a:r>
              <a:rPr lang="vi-VN" sz="2200" spc="-159">
                <a:solidFill>
                  <a:srgbClr val="002060"/>
                </a:solidFill>
                <a:latin typeface="+mj-lt"/>
                <a:cs typeface="Tahoma"/>
              </a:rPr>
              <a:t>ứ</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09">
                <a:solidFill>
                  <a:srgbClr val="002060"/>
                </a:solidFill>
                <a:latin typeface="+mj-lt"/>
                <a:cs typeface="Tahoma"/>
              </a:rPr>
              <a:t>nă</a:t>
            </a:r>
            <a:r>
              <a:rPr lang="vi-VN" sz="2200" spc="-129">
                <a:solidFill>
                  <a:srgbClr val="002060"/>
                </a:solidFill>
                <a:latin typeface="+mj-lt"/>
                <a:cs typeface="Tahoma"/>
              </a:rPr>
              <a:t>ng</a:t>
            </a:r>
            <a:r>
              <a:rPr lang="vi-VN" sz="2200" spc="-69">
                <a:solidFill>
                  <a:srgbClr val="002060"/>
                </a:solidFill>
                <a:latin typeface="+mj-lt"/>
                <a:cs typeface="Tahoma"/>
              </a:rPr>
              <a:t> </a:t>
            </a:r>
            <a:r>
              <a:rPr lang="vi-VN" sz="2200" spc="-119">
                <a:solidFill>
                  <a:srgbClr val="002060"/>
                </a:solidFill>
                <a:latin typeface="+mj-lt"/>
                <a:cs typeface="Tahoma"/>
              </a:rPr>
              <a:t>h</a:t>
            </a:r>
            <a:r>
              <a:rPr lang="vi-VN" sz="2200" spc="-129">
                <a:solidFill>
                  <a:srgbClr val="002060"/>
                </a:solidFill>
                <a:latin typeface="+mj-lt"/>
                <a:cs typeface="Tahoma"/>
              </a:rPr>
              <a:t>o</a:t>
            </a:r>
            <a:r>
              <a:rPr lang="vi-VN" sz="2200" spc="-119">
                <a:solidFill>
                  <a:srgbClr val="002060"/>
                </a:solidFill>
                <a:latin typeface="+mj-lt"/>
                <a:cs typeface="Tahoma"/>
              </a:rPr>
              <a:t>ặ</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39">
                <a:solidFill>
                  <a:srgbClr val="002060"/>
                </a:solidFill>
                <a:latin typeface="+mj-lt"/>
                <a:cs typeface="Tahoma"/>
              </a:rPr>
              <a:t>m</a:t>
            </a:r>
            <a:r>
              <a:rPr lang="vi-VN" sz="2200" spc="-169">
                <a:solidFill>
                  <a:srgbClr val="002060"/>
                </a:solidFill>
                <a:latin typeface="+mj-lt"/>
                <a:cs typeface="Tahoma"/>
              </a:rPr>
              <a:t>ứ</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29">
                <a:solidFill>
                  <a:srgbClr val="002060"/>
                </a:solidFill>
                <a:latin typeface="+mj-lt"/>
                <a:cs typeface="Tahoma"/>
              </a:rPr>
              <a:t>độ</a:t>
            </a:r>
            <a:r>
              <a:rPr lang="vi-VN" sz="2200" spc="40">
                <a:solidFill>
                  <a:srgbClr val="002060"/>
                </a:solidFill>
                <a:latin typeface="+mj-lt"/>
                <a:cs typeface="Tahoma"/>
              </a:rPr>
              <a:t> </a:t>
            </a:r>
            <a:r>
              <a:rPr lang="vi-VN" sz="2200" spc="50">
                <a:solidFill>
                  <a:srgbClr val="002060"/>
                </a:solidFill>
                <a:latin typeface="+mj-lt"/>
                <a:cs typeface="Tahoma"/>
              </a:rPr>
              <a:t>t</a:t>
            </a:r>
            <a:r>
              <a:rPr lang="vi-VN" sz="2200" spc="-109">
                <a:solidFill>
                  <a:srgbClr val="002060"/>
                </a:solidFill>
                <a:latin typeface="+mj-lt"/>
                <a:cs typeface="Tahoma"/>
              </a:rPr>
              <a:t>huận</a:t>
            </a:r>
            <a:r>
              <a:rPr lang="vi-VN" sz="2200" spc="30">
                <a:solidFill>
                  <a:srgbClr val="002060"/>
                </a:solidFill>
                <a:latin typeface="+mj-lt"/>
                <a:cs typeface="Tahoma"/>
              </a:rPr>
              <a:t> </a:t>
            </a:r>
            <a:r>
              <a:rPr lang="vi-VN" sz="2200" spc="50">
                <a:solidFill>
                  <a:srgbClr val="002060"/>
                </a:solidFill>
                <a:latin typeface="+mj-lt"/>
                <a:cs typeface="Tahoma"/>
              </a:rPr>
              <a:t>t</a:t>
            </a:r>
            <a:r>
              <a:rPr lang="vi-VN" sz="2200" spc="10">
                <a:solidFill>
                  <a:srgbClr val="002060"/>
                </a:solidFill>
                <a:latin typeface="+mj-lt"/>
                <a:cs typeface="Tahoma"/>
              </a:rPr>
              <a:t>i</a:t>
            </a:r>
            <a:r>
              <a:rPr lang="vi-VN" sz="2200" spc="-208">
                <a:solidFill>
                  <a:srgbClr val="002060"/>
                </a:solidFill>
                <a:latin typeface="+mj-lt"/>
                <a:cs typeface="Tahoma"/>
              </a:rPr>
              <a:t>ệ</a:t>
            </a:r>
            <a:r>
              <a:rPr lang="vi-VN" sz="2200" spc="-89">
                <a:solidFill>
                  <a:srgbClr val="002060"/>
                </a:solidFill>
                <a:latin typeface="+mj-lt"/>
                <a:cs typeface="Tahoma"/>
              </a:rPr>
              <a:t>n.</a:t>
            </a:r>
            <a:endParaRPr lang="vi-VN" sz="2200">
              <a:solidFill>
                <a:srgbClr val="002060"/>
              </a:solidFill>
              <a:latin typeface="+mj-lt"/>
              <a:cs typeface="Tahoma"/>
            </a:endParaRPr>
          </a:p>
          <a:p>
            <a:pPr marL="1415526" marR="307184" indent="-342900" algn="just">
              <a:lnSpc>
                <a:spcPct val="102699"/>
              </a:lnSpc>
              <a:buFont typeface="Arial" pitchFamily="34" charset="0"/>
              <a:buChar char="•"/>
            </a:pPr>
            <a:r>
              <a:rPr lang="vi-VN" sz="2200" spc="59">
                <a:solidFill>
                  <a:srgbClr val="002060"/>
                </a:solidFill>
                <a:latin typeface="+mj-lt"/>
                <a:cs typeface="Tahoma"/>
              </a:rPr>
              <a:t>N</a:t>
            </a:r>
            <a:r>
              <a:rPr lang="vi-VN" sz="2200" spc="-169">
                <a:solidFill>
                  <a:srgbClr val="002060"/>
                </a:solidFill>
                <a:latin typeface="+mj-lt"/>
                <a:cs typeface="Tahoma"/>
              </a:rPr>
              <a:t>gườ</a:t>
            </a:r>
            <a:r>
              <a:rPr lang="vi-VN" sz="2200" spc="10">
                <a:solidFill>
                  <a:srgbClr val="002060"/>
                </a:solidFill>
                <a:latin typeface="+mj-lt"/>
                <a:cs typeface="Tahoma"/>
              </a:rPr>
              <a:t>i</a:t>
            </a:r>
            <a:r>
              <a:rPr lang="vi-VN" sz="2200" spc="79">
                <a:solidFill>
                  <a:srgbClr val="002060"/>
                </a:solidFill>
                <a:latin typeface="+mj-lt"/>
                <a:cs typeface="Tahoma"/>
              </a:rPr>
              <a:t> </a:t>
            </a:r>
            <a:r>
              <a:rPr lang="vi-VN" sz="2200" spc="-109">
                <a:solidFill>
                  <a:srgbClr val="002060"/>
                </a:solidFill>
                <a:latin typeface="+mj-lt"/>
                <a:cs typeface="Tahoma"/>
              </a:rPr>
              <a:t>dùng</a:t>
            </a:r>
            <a:r>
              <a:rPr lang="vi-VN" sz="2200" spc="20">
                <a:solidFill>
                  <a:srgbClr val="002060"/>
                </a:solidFill>
                <a:latin typeface="+mj-lt"/>
                <a:cs typeface="Tahoma"/>
              </a:rPr>
              <a:t> </a:t>
            </a:r>
            <a:r>
              <a:rPr lang="vi-VN" sz="2200" spc="-69">
                <a:solidFill>
                  <a:srgbClr val="002060"/>
                </a:solidFill>
                <a:latin typeface="+mj-lt"/>
                <a:cs typeface="Tahoma"/>
              </a:rPr>
              <a:t>c</a:t>
            </a:r>
            <a:r>
              <a:rPr lang="vi-VN" sz="2200" spc="-50">
                <a:solidFill>
                  <a:srgbClr val="002060"/>
                </a:solidFill>
                <a:latin typeface="+mj-lt"/>
                <a:cs typeface="Tahoma"/>
              </a:rPr>
              <a:t>hỉ</a:t>
            </a:r>
            <a:r>
              <a:rPr lang="vi-VN" sz="2200" spc="59">
                <a:solidFill>
                  <a:srgbClr val="002060"/>
                </a:solidFill>
                <a:latin typeface="+mj-lt"/>
                <a:cs typeface="Tahoma"/>
              </a:rPr>
              <a:t> </a:t>
            </a:r>
            <a:r>
              <a:rPr lang="vi-VN" sz="2200" spc="-69">
                <a:solidFill>
                  <a:srgbClr val="002060"/>
                </a:solidFill>
                <a:latin typeface="+mj-lt"/>
                <a:cs typeface="Tahoma"/>
              </a:rPr>
              <a:t>c</a:t>
            </a:r>
            <a:r>
              <a:rPr lang="vi-VN" sz="2200" spc="-109">
                <a:solidFill>
                  <a:srgbClr val="002060"/>
                </a:solidFill>
                <a:latin typeface="+mj-lt"/>
                <a:cs typeface="Tahoma"/>
              </a:rPr>
              <a:t>ó</a:t>
            </a:r>
            <a:r>
              <a:rPr lang="vi-VN" sz="2200" spc="40">
                <a:solidFill>
                  <a:srgbClr val="002060"/>
                </a:solidFill>
                <a:latin typeface="+mj-lt"/>
                <a:cs typeface="Tahoma"/>
              </a:rPr>
              <a:t> </a:t>
            </a:r>
            <a:r>
              <a:rPr lang="vi-VN" sz="2200" spc="-139">
                <a:solidFill>
                  <a:srgbClr val="002060"/>
                </a:solidFill>
                <a:latin typeface="+mj-lt"/>
                <a:cs typeface="Tahoma"/>
              </a:rPr>
              <a:t>đ</a:t>
            </a:r>
            <a:r>
              <a:rPr lang="vi-VN" sz="2200" spc="-169">
                <a:solidFill>
                  <a:srgbClr val="002060"/>
                </a:solidFill>
                <a:latin typeface="+mj-lt"/>
                <a:cs typeface="Tahoma"/>
              </a:rPr>
              <a:t>ư</a:t>
            </a:r>
            <a:r>
              <a:rPr lang="vi-VN" sz="2200" spc="-89">
                <a:solidFill>
                  <a:srgbClr val="002060"/>
                </a:solidFill>
                <a:latin typeface="+mj-lt"/>
                <a:cs typeface="Tahoma"/>
              </a:rPr>
              <a:t>ợ</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29">
                <a:solidFill>
                  <a:srgbClr val="002060"/>
                </a:solidFill>
                <a:latin typeface="+mj-lt"/>
                <a:cs typeface="Tahoma"/>
              </a:rPr>
              <a:t>đ</a:t>
            </a:r>
            <a:r>
              <a:rPr lang="vi-VN" sz="2200" spc="-188">
                <a:solidFill>
                  <a:srgbClr val="002060"/>
                </a:solidFill>
                <a:latin typeface="+mj-lt"/>
                <a:cs typeface="Tahoma"/>
              </a:rPr>
              <a:t>ầ</a:t>
            </a:r>
            <a:r>
              <a:rPr lang="vi-VN" sz="2200" spc="-99">
                <a:solidFill>
                  <a:srgbClr val="002060"/>
                </a:solidFill>
                <a:latin typeface="+mj-lt"/>
                <a:cs typeface="Tahoma"/>
              </a:rPr>
              <a:t>y</a:t>
            </a:r>
            <a:r>
              <a:rPr lang="vi-VN" sz="2200" spc="30">
                <a:solidFill>
                  <a:srgbClr val="002060"/>
                </a:solidFill>
                <a:latin typeface="+mj-lt"/>
                <a:cs typeface="Tahoma"/>
              </a:rPr>
              <a:t> </a:t>
            </a:r>
            <a:r>
              <a:rPr lang="vi-VN" sz="2200" spc="-129">
                <a:solidFill>
                  <a:srgbClr val="002060"/>
                </a:solidFill>
                <a:latin typeface="+mj-lt"/>
                <a:cs typeface="Tahoma"/>
              </a:rPr>
              <a:t>đủ</a:t>
            </a:r>
            <a:r>
              <a:rPr lang="vi-VN" sz="2200" spc="50">
                <a:solidFill>
                  <a:srgbClr val="002060"/>
                </a:solidFill>
                <a:latin typeface="+mj-lt"/>
                <a:cs typeface="Tahoma"/>
              </a:rPr>
              <a:t> </a:t>
            </a:r>
            <a:r>
              <a:rPr lang="vi-VN" sz="2200" spc="-69">
                <a:solidFill>
                  <a:srgbClr val="002060"/>
                </a:solidFill>
                <a:latin typeface="+mj-lt"/>
                <a:cs typeface="Tahoma"/>
              </a:rPr>
              <a:t>c</a:t>
            </a:r>
            <a:r>
              <a:rPr lang="vi-VN" sz="2200" spc="-129">
                <a:solidFill>
                  <a:srgbClr val="002060"/>
                </a:solidFill>
                <a:latin typeface="+mj-lt"/>
                <a:cs typeface="Tahoma"/>
              </a:rPr>
              <a:t>h</a:t>
            </a:r>
            <a:r>
              <a:rPr lang="vi-VN" sz="2200" spc="-159">
                <a:solidFill>
                  <a:srgbClr val="002060"/>
                </a:solidFill>
                <a:latin typeface="+mj-lt"/>
                <a:cs typeface="Tahoma"/>
              </a:rPr>
              <a:t>ứ</a:t>
            </a:r>
            <a:r>
              <a:rPr lang="vi-VN" sz="2200" spc="-59">
                <a:solidFill>
                  <a:srgbClr val="002060"/>
                </a:solidFill>
                <a:latin typeface="+mj-lt"/>
                <a:cs typeface="Tahoma"/>
              </a:rPr>
              <a:t>c</a:t>
            </a:r>
            <a:r>
              <a:rPr lang="vi-VN" sz="2200" spc="40">
                <a:solidFill>
                  <a:srgbClr val="002060"/>
                </a:solidFill>
                <a:latin typeface="+mj-lt"/>
                <a:cs typeface="Tahoma"/>
              </a:rPr>
              <a:t> </a:t>
            </a:r>
            <a:r>
              <a:rPr lang="vi-VN" sz="2200" spc="-109">
                <a:solidFill>
                  <a:srgbClr val="002060"/>
                </a:solidFill>
                <a:latin typeface="+mj-lt"/>
                <a:cs typeface="Tahoma"/>
              </a:rPr>
              <a:t>nă</a:t>
            </a:r>
            <a:r>
              <a:rPr lang="vi-VN" sz="2200" spc="-129">
                <a:solidFill>
                  <a:srgbClr val="002060"/>
                </a:solidFill>
                <a:latin typeface="+mj-lt"/>
                <a:cs typeface="Tahoma"/>
              </a:rPr>
              <a:t>ng</a:t>
            </a:r>
            <a:r>
              <a:rPr lang="vi-VN" sz="2200" spc="20">
                <a:solidFill>
                  <a:srgbClr val="002060"/>
                </a:solidFill>
                <a:latin typeface="+mj-lt"/>
                <a:cs typeface="Tahoma"/>
              </a:rPr>
              <a:t> </a:t>
            </a:r>
            <a:r>
              <a:rPr lang="vi-VN" sz="2200" spc="-59">
                <a:solidFill>
                  <a:srgbClr val="002060"/>
                </a:solidFill>
                <a:latin typeface="+mj-lt"/>
                <a:cs typeface="Tahoma"/>
              </a:rPr>
              <a:t>k</a:t>
            </a:r>
            <a:r>
              <a:rPr lang="vi-VN" sz="2200" spc="-50">
                <a:solidFill>
                  <a:srgbClr val="002060"/>
                </a:solidFill>
                <a:latin typeface="+mj-lt"/>
                <a:cs typeface="Tahoma"/>
              </a:rPr>
              <a:t>hi</a:t>
            </a:r>
            <a:r>
              <a:rPr lang="vi-VN" sz="2200" spc="59">
                <a:solidFill>
                  <a:srgbClr val="002060"/>
                </a:solidFill>
                <a:latin typeface="+mj-lt"/>
                <a:cs typeface="Tahoma"/>
              </a:rPr>
              <a:t> </a:t>
            </a:r>
            <a:r>
              <a:rPr lang="vi-VN" sz="2200" spc="50">
                <a:solidFill>
                  <a:srgbClr val="002060"/>
                </a:solidFill>
                <a:latin typeface="+mj-lt"/>
                <a:cs typeface="Tahoma"/>
              </a:rPr>
              <a:t>t</a:t>
            </a:r>
            <a:r>
              <a:rPr lang="vi-VN" sz="2200" spc="-59">
                <a:solidFill>
                  <a:srgbClr val="002060"/>
                </a:solidFill>
                <a:latin typeface="+mj-lt"/>
                <a:cs typeface="Tahoma"/>
              </a:rPr>
              <a:t>r</a:t>
            </a:r>
            <a:r>
              <a:rPr lang="vi-VN" sz="2200" spc="-119">
                <a:solidFill>
                  <a:srgbClr val="002060"/>
                </a:solidFill>
                <a:latin typeface="+mj-lt"/>
                <a:cs typeface="Tahoma"/>
              </a:rPr>
              <a:t>ả</a:t>
            </a:r>
            <a:r>
              <a:rPr lang="vi-VN" sz="2200" spc="30">
                <a:solidFill>
                  <a:srgbClr val="002060"/>
                </a:solidFill>
                <a:latin typeface="+mj-lt"/>
                <a:cs typeface="Tahoma"/>
              </a:rPr>
              <a:t> </a:t>
            </a:r>
            <a:r>
              <a:rPr lang="vi-VN" sz="2200" spc="50">
                <a:solidFill>
                  <a:srgbClr val="002060"/>
                </a:solidFill>
                <a:latin typeface="+mj-lt"/>
                <a:cs typeface="Tahoma"/>
              </a:rPr>
              <a:t>t</a:t>
            </a:r>
            <a:r>
              <a:rPr lang="vi-VN" sz="2200" spc="10">
                <a:solidFill>
                  <a:srgbClr val="002060"/>
                </a:solidFill>
                <a:latin typeface="+mj-lt"/>
                <a:cs typeface="Tahoma"/>
              </a:rPr>
              <a:t>i</a:t>
            </a:r>
            <a:r>
              <a:rPr lang="vi-VN" sz="2200" spc="-208">
                <a:solidFill>
                  <a:srgbClr val="002060"/>
                </a:solidFill>
                <a:latin typeface="+mj-lt"/>
                <a:cs typeface="Tahoma"/>
              </a:rPr>
              <a:t>ề</a:t>
            </a:r>
            <a:r>
              <a:rPr lang="vi-VN" sz="2200" spc="-119">
                <a:solidFill>
                  <a:srgbClr val="002060"/>
                </a:solidFill>
                <a:latin typeface="+mj-lt"/>
                <a:cs typeface="Tahoma"/>
              </a:rPr>
              <a:t>n</a:t>
            </a:r>
            <a:r>
              <a:rPr lang="vi-VN" sz="2200" spc="30">
                <a:solidFill>
                  <a:srgbClr val="002060"/>
                </a:solidFill>
                <a:latin typeface="+mj-lt"/>
                <a:cs typeface="Tahoma"/>
              </a:rPr>
              <a:t> </a:t>
            </a:r>
            <a:r>
              <a:rPr lang="vi-VN" sz="2200" spc="-139">
                <a:solidFill>
                  <a:srgbClr val="002060"/>
                </a:solidFill>
                <a:latin typeface="+mj-lt"/>
                <a:cs typeface="Tahoma"/>
              </a:rPr>
              <a:t>m</a:t>
            </a:r>
            <a:r>
              <a:rPr lang="vi-VN" sz="2200" spc="-109">
                <a:solidFill>
                  <a:srgbClr val="002060"/>
                </a:solidFill>
                <a:latin typeface="+mj-lt"/>
                <a:cs typeface="Tahoma"/>
              </a:rPr>
              <a:t>ua</a:t>
            </a:r>
            <a:r>
              <a:rPr lang="vi-VN" sz="2200" spc="-69">
                <a:solidFill>
                  <a:srgbClr val="002060"/>
                </a:solidFill>
                <a:latin typeface="+mj-lt"/>
                <a:cs typeface="Tahoma"/>
              </a:rPr>
              <a:t> </a:t>
            </a:r>
            <a:r>
              <a:rPr lang="vi-VN" sz="2200" spc="-159">
                <a:solidFill>
                  <a:srgbClr val="002060"/>
                </a:solidFill>
                <a:latin typeface="+mj-lt"/>
                <a:cs typeface="Tahoma"/>
              </a:rPr>
              <a:t>g</a:t>
            </a:r>
            <a:r>
              <a:rPr lang="vi-VN" sz="2200" spc="10">
                <a:solidFill>
                  <a:srgbClr val="002060"/>
                </a:solidFill>
                <a:latin typeface="+mj-lt"/>
                <a:cs typeface="Tahoma"/>
              </a:rPr>
              <a:t>i</a:t>
            </a:r>
            <a:r>
              <a:rPr lang="vi-VN" sz="2200" spc="-188">
                <a:solidFill>
                  <a:srgbClr val="002060"/>
                </a:solidFill>
                <a:latin typeface="+mj-lt"/>
                <a:cs typeface="Tahoma"/>
              </a:rPr>
              <a:t>ấ</a:t>
            </a:r>
            <a:r>
              <a:rPr lang="vi-VN" sz="2200" spc="-99">
                <a:solidFill>
                  <a:srgbClr val="002060"/>
                </a:solidFill>
                <a:latin typeface="+mj-lt"/>
                <a:cs typeface="Tahoma"/>
              </a:rPr>
              <a:t>y</a:t>
            </a:r>
            <a:r>
              <a:rPr lang="vi-VN" sz="2200" spc="50">
                <a:solidFill>
                  <a:srgbClr val="002060"/>
                </a:solidFill>
                <a:latin typeface="+mj-lt"/>
                <a:cs typeface="Tahoma"/>
              </a:rPr>
              <a:t> </a:t>
            </a:r>
            <a:r>
              <a:rPr lang="vi-VN" sz="2200" spc="-139">
                <a:solidFill>
                  <a:srgbClr val="002060"/>
                </a:solidFill>
                <a:latin typeface="+mj-lt"/>
                <a:cs typeface="Tahoma"/>
              </a:rPr>
              <a:t>phé</a:t>
            </a:r>
            <a:r>
              <a:rPr lang="vi-VN" sz="2200" spc="-79">
                <a:solidFill>
                  <a:srgbClr val="002060"/>
                </a:solidFill>
                <a:latin typeface="+mj-lt"/>
                <a:cs typeface="Tahoma"/>
              </a:rPr>
              <a:t>p</a:t>
            </a:r>
            <a:endParaRPr lang="vi-VN" sz="2200">
              <a:solidFill>
                <a:srgbClr val="002060"/>
              </a:solidFill>
              <a:latin typeface="+mj-lt"/>
              <a:cs typeface="Tahoma"/>
            </a:endParaRPr>
          </a:p>
          <a:p>
            <a:pPr marL="25179" algn="just"/>
            <a:endParaRPr lang="en-US" sz="2200">
              <a:solidFill>
                <a:srgbClr val="002060"/>
              </a:solidFill>
              <a:latin typeface="+mj-lt"/>
              <a:cs typeface="Tahoma"/>
            </a:endParaRPr>
          </a:p>
          <a:p>
            <a:pPr marL="25179" algn="just"/>
            <a:endParaRPr lang="en-US" sz="2200">
              <a:solidFill>
                <a:srgbClr val="002060"/>
              </a:solidFill>
              <a:latin typeface="+mj-lt"/>
              <a:cs typeface="Tahoma"/>
            </a:endParaRPr>
          </a:p>
        </p:txBody>
      </p:sp>
      <p:sp>
        <p:nvSpPr>
          <p:cNvPr id="3" name="object 3"/>
          <p:cNvSpPr txBox="1">
            <a:spLocks noGrp="1"/>
          </p:cNvSpPr>
          <p:nvPr>
            <p:ph type="title"/>
          </p:nvPr>
        </p:nvSpPr>
        <p:spPr>
          <a:xfrm>
            <a:off x="1219200" y="152400"/>
            <a:ext cx="8610600" cy="1000274"/>
          </a:xfrm>
          <a:prstGeom prst="rect">
            <a:avLst/>
          </a:prstGeom>
        </p:spPr>
        <p:txBody>
          <a:bodyPr vert="horz" wrap="square" lIns="0" tIns="0" rIns="0" bIns="0" rtlCol="0">
            <a:spAutoFit/>
          </a:bodyPr>
          <a:lstStyle/>
          <a:p>
            <a:pPr indent="57150" algn="l"/>
            <a:r>
              <a:rPr lang="en-US" sz="3200" spc="99">
                <a:solidFill>
                  <a:srgbClr val="FF0000"/>
                </a:solidFill>
                <a:latin typeface="Times New Roman" pitchFamily="18" charset="0"/>
                <a:cs typeface="Times New Roman" pitchFamily="18" charset="0"/>
              </a:rPr>
              <a:t>6.Phân </a:t>
            </a:r>
            <a:r>
              <a:rPr lang="en-US" sz="3200" spc="99" err="1">
                <a:solidFill>
                  <a:srgbClr val="FF0000"/>
                </a:solidFill>
                <a:latin typeface="Times New Roman" pitchFamily="18" charset="0"/>
                <a:cs typeface="Times New Roman" pitchFamily="18" charset="0"/>
              </a:rPr>
              <a:t>loại</a:t>
            </a:r>
            <a:r>
              <a:rPr lang="en-US" sz="3200" spc="99">
                <a:solidFill>
                  <a:srgbClr val="FF0000"/>
                </a:solidFill>
                <a:latin typeface="Times New Roman" pitchFamily="18" charset="0"/>
                <a:cs typeface="Times New Roman" pitchFamily="18" charset="0"/>
              </a:rPr>
              <a:t> </a:t>
            </a:r>
            <a:r>
              <a:rPr lang="en-US" sz="3200" spc="99" err="1">
                <a:solidFill>
                  <a:srgbClr val="FF0000"/>
                </a:solidFill>
                <a:latin typeface="Times New Roman" pitchFamily="18" charset="0"/>
                <a:cs typeface="Times New Roman" pitchFamily="18" charset="0"/>
              </a:rPr>
              <a:t>phần</a:t>
            </a:r>
            <a:r>
              <a:rPr lang="en-US" sz="3200" spc="99">
                <a:solidFill>
                  <a:srgbClr val="FF0000"/>
                </a:solidFill>
                <a:latin typeface="Times New Roman" pitchFamily="18" charset="0"/>
                <a:cs typeface="Times New Roman" pitchFamily="18" charset="0"/>
              </a:rPr>
              <a:t> </a:t>
            </a:r>
            <a:r>
              <a:rPr lang="en-US" sz="3200" spc="99" err="1">
                <a:solidFill>
                  <a:srgbClr val="FF0000"/>
                </a:solidFill>
                <a:latin typeface="Times New Roman" pitchFamily="18" charset="0"/>
                <a:cs typeface="Times New Roman" pitchFamily="18" charset="0"/>
              </a:rPr>
              <a:t>mềm</a:t>
            </a:r>
            <a:br>
              <a:rPr lang="en-US" sz="3200">
                <a:solidFill>
                  <a:srgbClr val="FF0000"/>
                </a:solidFill>
                <a:latin typeface="Times New Roman" pitchFamily="18" charset="0"/>
                <a:cs typeface="Times New Roman" pitchFamily="18" charset="0"/>
              </a:rPr>
            </a:br>
            <a:endParaRPr sz="3200"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5712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IE" sz="2000" b="1">
                <a:solidFill>
                  <a:srgbClr val="FF0000"/>
                </a:solidFill>
                <a:latin typeface="Times New Roman" pitchFamily="18" charset="0"/>
                <a:cs typeface="Times New Roman" pitchFamily="18" charset="0"/>
              </a:rPr>
              <a:t>Bài kiểm tra 1: </a:t>
            </a:r>
            <a:r>
              <a:rPr lang="en-US" sz="2000" b="1">
                <a:solidFill>
                  <a:srgbClr val="FF0000"/>
                </a:solidFill>
                <a:latin typeface="Times New Roman" pitchFamily="18" charset="0"/>
                <a:cs typeface="Times New Roman" pitchFamily="18" charset="0"/>
              </a:rPr>
              <a:t>Thêm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0600"/>
            <a:ext cx="8610600" cy="5262979"/>
          </a:xfrm>
        </p:spPr>
        <p:txBody>
          <a:bodyPr/>
          <a:lstStyle/>
          <a:p>
            <a:pPr marL="66675" defTabSz="517525">
              <a:buFontTx/>
              <a:buNone/>
              <a:defRPr/>
            </a:pPr>
            <a:r>
              <a:rPr lang="en-US" b="1" i="1" u="sng">
                <a:solidFill>
                  <a:srgbClr val="002060"/>
                </a:solidFill>
                <a:latin typeface="Times New Roman" pitchFamily="18" charset="0"/>
                <a:cs typeface="Times New Roman" pitchFamily="18" charset="0"/>
              </a:rPr>
              <a:t>Câu hỏi</a:t>
            </a:r>
            <a:r>
              <a:rPr lang="en-US" b="1">
                <a:solidFill>
                  <a:srgbClr val="002060"/>
                </a:solidFill>
                <a:latin typeface="Times New Roman" pitchFamily="18" charset="0"/>
                <a:cs typeface="Times New Roman" pitchFamily="18" charset="0"/>
              </a:rPr>
              <a:t>: Viết ch</a:t>
            </a:r>
            <a:r>
              <a:rPr lang="vi-VN" b="1">
                <a:solidFill>
                  <a:srgbClr val="002060"/>
                </a:solidFill>
                <a:latin typeface="Times New Roman" pitchFamily="18" charset="0"/>
                <a:cs typeface="Times New Roman" pitchFamily="18" charset="0"/>
              </a:rPr>
              <a:t>ươ</a:t>
            </a:r>
            <a:r>
              <a:rPr lang="en-US" b="1">
                <a:solidFill>
                  <a:srgbClr val="002060"/>
                </a:solidFill>
                <a:latin typeface="Times New Roman" pitchFamily="18" charset="0"/>
                <a:cs typeface="Times New Roman" pitchFamily="18" charset="0"/>
              </a:rPr>
              <a:t>ng trình thêm một user mới, bao gồm (usernam, password). Có kiểm tra user nhập vào có tồn tại trong hệ thống hay không ? Nếu không thì cho phép nhập username và password:</a:t>
            </a:r>
          </a:p>
          <a:p>
            <a:pPr marL="66675" defTabSz="517525">
              <a:buFontTx/>
              <a:buNone/>
              <a:defRPr/>
            </a:pPr>
            <a:r>
              <a:rPr lang="en-US">
                <a:solidFill>
                  <a:srgbClr val="002060"/>
                </a:solidFill>
                <a:latin typeface="Times New Roman" pitchFamily="18" charset="0"/>
                <a:cs typeface="Times New Roman" pitchFamily="18" charset="0"/>
              </a:rPr>
              <a:t>#!/bin/bash</a:t>
            </a:r>
          </a:p>
          <a:p>
            <a:pPr marL="66675" defTabSz="517525">
              <a:buFontTx/>
              <a:buNone/>
              <a:defRPr/>
            </a:pPr>
            <a:r>
              <a:rPr lang="en-US">
                <a:solidFill>
                  <a:srgbClr val="002060"/>
                </a:solidFill>
                <a:latin typeface="Times New Roman" pitchFamily="18" charset="0"/>
                <a:cs typeface="Times New Roman" pitchFamily="18" charset="0"/>
              </a:rPr>
              <a:t>if [ $(id -u) -eq 0 ]; then</a:t>
            </a:r>
          </a:p>
          <a:p>
            <a:pPr marL="66675" defTabSz="517525">
              <a:buFontTx/>
              <a:buNone/>
              <a:defRPr/>
            </a:pPr>
            <a:r>
              <a:rPr lang="en-US">
                <a:solidFill>
                  <a:srgbClr val="002060"/>
                </a:solidFill>
                <a:latin typeface="Times New Roman" pitchFamily="18" charset="0"/>
                <a:cs typeface="Times New Roman" pitchFamily="18" charset="0"/>
              </a:rPr>
              <a:t>	read -p "Nhap ten nguoi dung : " ten</a:t>
            </a:r>
          </a:p>
          <a:p>
            <a:pPr marL="66675" defTabSz="517525">
              <a:buFontTx/>
              <a:buNone/>
              <a:defRPr/>
            </a:pPr>
            <a:r>
              <a:rPr lang="en-US">
                <a:solidFill>
                  <a:srgbClr val="002060"/>
                </a:solidFill>
                <a:latin typeface="Times New Roman" pitchFamily="18" charset="0"/>
                <a:cs typeface="Times New Roman" pitchFamily="18" charset="0"/>
              </a:rPr>
              <a:t>	grep $ten /etc/passwd &gt;/dev/null</a:t>
            </a:r>
          </a:p>
          <a:p>
            <a:pPr marL="66675" defTabSz="517525">
              <a:buFontTx/>
              <a:buNone/>
              <a:defRPr/>
            </a:pPr>
            <a:r>
              <a:rPr lang="en-US">
                <a:solidFill>
                  <a:srgbClr val="002060"/>
                </a:solidFill>
                <a:latin typeface="Times New Roman" pitchFamily="18" charset="0"/>
                <a:cs typeface="Times New Roman" pitchFamily="18" charset="0"/>
              </a:rPr>
              <a:t>	if [ $? -eq 0 ]; then</a:t>
            </a:r>
          </a:p>
          <a:p>
            <a:pPr marL="66675" defTabSz="517525">
              <a:buFontTx/>
              <a:buNone/>
              <a:defRPr/>
            </a:pPr>
            <a:r>
              <a:rPr lang="en-US">
                <a:solidFill>
                  <a:srgbClr val="002060"/>
                </a:solidFill>
                <a:latin typeface="Times New Roman" pitchFamily="18" charset="0"/>
                <a:cs typeface="Times New Roman" pitchFamily="18" charset="0"/>
              </a:rPr>
              <a:t>		echo "$ten da ton tai roi. Vui long nhap ten khac!"</a:t>
            </a:r>
          </a:p>
          <a:p>
            <a:pPr marL="66675" defTabSz="517525">
              <a:buFontTx/>
              <a:buNone/>
              <a:defRPr/>
            </a:pPr>
            <a:r>
              <a:rPr lang="en-US">
                <a:solidFill>
                  <a:srgbClr val="002060"/>
                </a:solidFill>
                <a:latin typeface="Times New Roman" pitchFamily="18" charset="0"/>
                <a:cs typeface="Times New Roman" pitchFamily="18" charset="0"/>
              </a:rPr>
              <a:t>		exit 1</a:t>
            </a:r>
          </a:p>
          <a:p>
            <a:pPr marL="66675" defTabSz="517525">
              <a:buFontTx/>
              <a:buNone/>
              <a:defRPr/>
            </a:pPr>
            <a:r>
              <a:rPr lang="en-US">
                <a:solidFill>
                  <a:srgbClr val="002060"/>
                </a:solidFill>
                <a:latin typeface="Times New Roman" pitchFamily="18" charset="0"/>
                <a:cs typeface="Times New Roman" pitchFamily="18" charset="0"/>
              </a:rPr>
              <a:t>	else 	  read -s -p "Nhap mat khau cua nguoi dung : " matkhau	</a:t>
            </a:r>
          </a:p>
          <a:p>
            <a:pPr marL="66675" defTabSz="517525">
              <a:buFontTx/>
              <a:buNone/>
              <a:defRPr/>
            </a:pPr>
            <a:r>
              <a:rPr lang="en-US">
                <a:solidFill>
                  <a:srgbClr val="002060"/>
                </a:solidFill>
                <a:latin typeface="Times New Roman" pitchFamily="18" charset="0"/>
                <a:cs typeface="Times New Roman" pitchFamily="18" charset="0"/>
              </a:rPr>
              <a:t>                   pass=$(perl -e ' printf crypt($ARGV[0], "password")' $matkhau)</a:t>
            </a:r>
          </a:p>
          <a:p>
            <a:pPr marL="66675" defTabSz="517525">
              <a:buFontTx/>
              <a:buNone/>
              <a:defRPr/>
            </a:pPr>
            <a:r>
              <a:rPr lang="en-US">
                <a:solidFill>
                  <a:srgbClr val="002060"/>
                </a:solidFill>
                <a:latin typeface="Times New Roman" pitchFamily="18" charset="0"/>
                <a:cs typeface="Times New Roman" pitchFamily="18" charset="0"/>
              </a:rPr>
              <a:t>		  useradd -m -p $pass $ten</a:t>
            </a:r>
          </a:p>
          <a:p>
            <a:pPr marL="66675" defTabSz="517525">
              <a:buFontTx/>
              <a:buNone/>
              <a:defRPr/>
            </a:pPr>
            <a:r>
              <a:rPr lang="en-US">
                <a:solidFill>
                  <a:srgbClr val="002060"/>
                </a:solidFill>
                <a:latin typeface="Times New Roman" pitchFamily="18" charset="0"/>
                <a:cs typeface="Times New Roman" pitchFamily="18" charset="0"/>
              </a:rPr>
              <a:t>		[ $? -eq 0 ] &amp;&amp; echo "User moi da duoc them vao he thong!" || echo "Loi them nguoi dung!"</a:t>
            </a:r>
          </a:p>
          <a:p>
            <a:pPr marL="66675" defTabSz="517525">
              <a:buFontTx/>
              <a:buNone/>
              <a:defRPr/>
            </a:pPr>
            <a:r>
              <a:rPr lang="en-US">
                <a:solidFill>
                  <a:srgbClr val="002060"/>
                </a:solidFill>
                <a:latin typeface="Times New Roman" pitchFamily="18" charset="0"/>
                <a:cs typeface="Times New Roman" pitchFamily="18" charset="0"/>
              </a:rPr>
              <a:t>	fi</a:t>
            </a:r>
          </a:p>
          <a:p>
            <a:pPr marL="66675" defTabSz="517525">
              <a:buFontTx/>
              <a:buNone/>
              <a:defRPr/>
            </a:pPr>
            <a:r>
              <a:rPr lang="en-US">
                <a:solidFill>
                  <a:srgbClr val="002060"/>
                </a:solidFill>
                <a:latin typeface="Times New Roman" pitchFamily="18" charset="0"/>
                <a:cs typeface="Times New Roman" pitchFamily="18" charset="0"/>
              </a:rPr>
              <a:t>else  echo "Chi co admin (root) moi co quyen them user vao he thong!!!"</a:t>
            </a:r>
          </a:p>
          <a:p>
            <a:pPr marL="66675" defTabSz="517525">
              <a:buFontTx/>
              <a:buNone/>
              <a:defRPr/>
            </a:pPr>
            <a:r>
              <a:rPr lang="en-US">
                <a:solidFill>
                  <a:srgbClr val="002060"/>
                </a:solidFill>
                <a:latin typeface="Times New Roman" pitchFamily="18" charset="0"/>
                <a:cs typeface="Times New Roman" pitchFamily="18" charset="0"/>
              </a:rPr>
              <a:t>	exit 2</a:t>
            </a:r>
          </a:p>
          <a:p>
            <a:pPr marL="66675" defTabSz="517525">
              <a:buFontTx/>
              <a:buNone/>
              <a:defRPr/>
            </a:pPr>
            <a:r>
              <a:rPr lang="en-US">
                <a:solidFill>
                  <a:srgbClr val="002060"/>
                </a:solidFill>
                <a:latin typeface="Times New Roman" pitchFamily="18" charset="0"/>
                <a:cs typeface="Times New Roman" pitchFamily="18" charset="0"/>
              </a:rPr>
              <a:t>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486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circle(in)">
                                      <p:cBhvr>
                                        <p:cTn id="7" dur="2000"/>
                                        <p:tgtEl>
                                          <p:spTgt spid="4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5059">
                                            <p:txEl>
                                              <p:pRg st="9" end="9"/>
                                            </p:txEl>
                                          </p:spTgt>
                                        </p:tgtEl>
                                        <p:attrNameLst>
                                          <p:attrName>style.visibility</p:attrName>
                                        </p:attrNameLst>
                                      </p:cBhvr>
                                      <p:to>
                                        <p:strVal val="visible"/>
                                      </p:to>
                                    </p:set>
                                    <p:animEffect transition="in" filter="barn(inVertical)">
                                      <p:cBhvr>
                                        <p:cTn id="12" dur="500"/>
                                        <p:tgtEl>
                                          <p:spTgt spid="45059">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5059">
                                            <p:txEl>
                                              <p:pRg st="1" end="1"/>
                                            </p:txEl>
                                          </p:spTgt>
                                        </p:tgtEl>
                                        <p:attrNameLst>
                                          <p:attrName>style.visibility</p:attrName>
                                        </p:attrNameLst>
                                      </p:cBhvr>
                                      <p:to>
                                        <p:strVal val="visible"/>
                                      </p:to>
                                    </p:set>
                                    <p:animEffect transition="in" filter="barn(inVertical)">
                                      <p:cBhvr>
                                        <p:cTn id="17" dur="500"/>
                                        <p:tgtEl>
                                          <p:spTgt spid="45059">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45059">
                                            <p:txEl>
                                              <p:pRg st="2" end="2"/>
                                            </p:txEl>
                                          </p:spTgt>
                                        </p:tgtEl>
                                        <p:attrNameLst>
                                          <p:attrName>style.visibility</p:attrName>
                                        </p:attrNameLst>
                                      </p:cBhvr>
                                      <p:to>
                                        <p:strVal val="visible"/>
                                      </p:to>
                                    </p:set>
                                    <p:animEffect transition="in" filter="barn(inVertical)">
                                      <p:cBhvr>
                                        <p:cTn id="20" dur="500"/>
                                        <p:tgtEl>
                                          <p:spTgt spid="45059">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5059">
                                            <p:txEl>
                                              <p:pRg st="3" end="3"/>
                                            </p:txEl>
                                          </p:spTgt>
                                        </p:tgtEl>
                                        <p:attrNameLst>
                                          <p:attrName>style.visibility</p:attrName>
                                        </p:attrNameLst>
                                      </p:cBhvr>
                                      <p:to>
                                        <p:strVal val="visible"/>
                                      </p:to>
                                    </p:set>
                                    <p:animEffect transition="in" filter="barn(inVertical)">
                                      <p:cBhvr>
                                        <p:cTn id="23" dur="500"/>
                                        <p:tgtEl>
                                          <p:spTgt spid="45059">
                                            <p:txEl>
                                              <p:pRg st="3" end="3"/>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45059">
                                            <p:txEl>
                                              <p:pRg st="4" end="4"/>
                                            </p:txEl>
                                          </p:spTgt>
                                        </p:tgtEl>
                                        <p:attrNameLst>
                                          <p:attrName>style.visibility</p:attrName>
                                        </p:attrNameLst>
                                      </p:cBhvr>
                                      <p:to>
                                        <p:strVal val="visible"/>
                                      </p:to>
                                    </p:set>
                                    <p:animEffect transition="in" filter="barn(inVertical)">
                                      <p:cBhvr>
                                        <p:cTn id="26" dur="500"/>
                                        <p:tgtEl>
                                          <p:spTgt spid="45059">
                                            <p:txEl>
                                              <p:pRg st="4" end="4"/>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45059">
                                            <p:txEl>
                                              <p:pRg st="5" end="5"/>
                                            </p:txEl>
                                          </p:spTgt>
                                        </p:tgtEl>
                                        <p:attrNameLst>
                                          <p:attrName>style.visibility</p:attrName>
                                        </p:attrNameLst>
                                      </p:cBhvr>
                                      <p:to>
                                        <p:strVal val="visible"/>
                                      </p:to>
                                    </p:set>
                                    <p:animEffect transition="in" filter="barn(inVertical)">
                                      <p:cBhvr>
                                        <p:cTn id="29" dur="500"/>
                                        <p:tgtEl>
                                          <p:spTgt spid="45059">
                                            <p:txEl>
                                              <p:pRg st="5" end="5"/>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45059">
                                            <p:txEl>
                                              <p:pRg st="6" end="6"/>
                                            </p:txEl>
                                          </p:spTgt>
                                        </p:tgtEl>
                                        <p:attrNameLst>
                                          <p:attrName>style.visibility</p:attrName>
                                        </p:attrNameLst>
                                      </p:cBhvr>
                                      <p:to>
                                        <p:strVal val="visible"/>
                                      </p:to>
                                    </p:set>
                                    <p:animEffect transition="in" filter="barn(inVertical)">
                                      <p:cBhvr>
                                        <p:cTn id="32" dur="500"/>
                                        <p:tgtEl>
                                          <p:spTgt spid="45059">
                                            <p:txEl>
                                              <p:pRg st="6" end="6"/>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45059">
                                            <p:txEl>
                                              <p:pRg st="7" end="7"/>
                                            </p:txEl>
                                          </p:spTgt>
                                        </p:tgtEl>
                                        <p:attrNameLst>
                                          <p:attrName>style.visibility</p:attrName>
                                        </p:attrNameLst>
                                      </p:cBhvr>
                                      <p:to>
                                        <p:strVal val="visible"/>
                                      </p:to>
                                    </p:set>
                                    <p:animEffect transition="in" filter="barn(inVertical)">
                                      <p:cBhvr>
                                        <p:cTn id="35" dur="500"/>
                                        <p:tgtEl>
                                          <p:spTgt spid="45059">
                                            <p:txEl>
                                              <p:pRg st="7" end="7"/>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45059">
                                            <p:txEl>
                                              <p:pRg st="8" end="8"/>
                                            </p:txEl>
                                          </p:spTgt>
                                        </p:tgtEl>
                                        <p:attrNameLst>
                                          <p:attrName>style.visibility</p:attrName>
                                        </p:attrNameLst>
                                      </p:cBhvr>
                                      <p:to>
                                        <p:strVal val="visible"/>
                                      </p:to>
                                    </p:set>
                                    <p:animEffect transition="in" filter="barn(inVertical)">
                                      <p:cBhvr>
                                        <p:cTn id="38" dur="500"/>
                                        <p:tgtEl>
                                          <p:spTgt spid="45059">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45059">
                                            <p:txEl>
                                              <p:pRg st="10" end="10"/>
                                            </p:txEl>
                                          </p:spTgt>
                                        </p:tgtEl>
                                        <p:attrNameLst>
                                          <p:attrName>style.visibility</p:attrName>
                                        </p:attrNameLst>
                                      </p:cBhvr>
                                      <p:to>
                                        <p:strVal val="visible"/>
                                      </p:to>
                                    </p:set>
                                    <p:animEffect transition="in" filter="barn(inVertical)">
                                      <p:cBhvr>
                                        <p:cTn id="43" dur="500"/>
                                        <p:tgtEl>
                                          <p:spTgt spid="45059">
                                            <p:txEl>
                                              <p:pRg st="10" end="10"/>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45059">
                                            <p:txEl>
                                              <p:pRg st="11" end="11"/>
                                            </p:txEl>
                                          </p:spTgt>
                                        </p:tgtEl>
                                        <p:attrNameLst>
                                          <p:attrName>style.visibility</p:attrName>
                                        </p:attrNameLst>
                                      </p:cBhvr>
                                      <p:to>
                                        <p:strVal val="visible"/>
                                      </p:to>
                                    </p:set>
                                    <p:animEffect transition="in" filter="barn(inVertical)">
                                      <p:cBhvr>
                                        <p:cTn id="46" dur="500"/>
                                        <p:tgtEl>
                                          <p:spTgt spid="45059">
                                            <p:txEl>
                                              <p:pRg st="11" end="11"/>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45059">
                                            <p:txEl>
                                              <p:pRg st="12" end="12"/>
                                            </p:txEl>
                                          </p:spTgt>
                                        </p:tgtEl>
                                        <p:attrNameLst>
                                          <p:attrName>style.visibility</p:attrName>
                                        </p:attrNameLst>
                                      </p:cBhvr>
                                      <p:to>
                                        <p:strVal val="visible"/>
                                      </p:to>
                                    </p:set>
                                    <p:animEffect transition="in" filter="barn(inVertical)">
                                      <p:cBhvr>
                                        <p:cTn id="49" dur="500"/>
                                        <p:tgtEl>
                                          <p:spTgt spid="45059">
                                            <p:txEl>
                                              <p:pRg st="12" end="12"/>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45059">
                                            <p:txEl>
                                              <p:pRg st="13" end="13"/>
                                            </p:txEl>
                                          </p:spTgt>
                                        </p:tgtEl>
                                        <p:attrNameLst>
                                          <p:attrName>style.visibility</p:attrName>
                                        </p:attrNameLst>
                                      </p:cBhvr>
                                      <p:to>
                                        <p:strVal val="visible"/>
                                      </p:to>
                                    </p:set>
                                    <p:animEffect transition="in" filter="barn(inVertical)">
                                      <p:cBhvr>
                                        <p:cTn id="52" dur="500"/>
                                        <p:tgtEl>
                                          <p:spTgt spid="45059">
                                            <p:txEl>
                                              <p:pRg st="13" end="13"/>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45059">
                                            <p:txEl>
                                              <p:pRg st="14" end="14"/>
                                            </p:txEl>
                                          </p:spTgt>
                                        </p:tgtEl>
                                        <p:attrNameLst>
                                          <p:attrName>style.visibility</p:attrName>
                                        </p:attrNameLst>
                                      </p:cBhvr>
                                      <p:to>
                                        <p:strVal val="visible"/>
                                      </p:to>
                                    </p:set>
                                    <p:animEffect transition="in" filter="barn(inVertical)">
                                      <p:cBhvr>
                                        <p:cTn id="55" dur="500"/>
                                        <p:tgtEl>
                                          <p:spTgt spid="45059">
                                            <p:txEl>
                                              <p:pRg st="14" end="14"/>
                                            </p:txEl>
                                          </p:spTgt>
                                        </p:tgtEl>
                                      </p:cBhvr>
                                    </p:animEffect>
                                  </p:childTnLst>
                                </p:cTn>
                              </p:par>
                              <p:par>
                                <p:cTn id="56" presetID="16" presetClass="entr" presetSubtype="21" fill="hold" nodeType="withEffect">
                                  <p:stCondLst>
                                    <p:cond delay="0"/>
                                  </p:stCondLst>
                                  <p:childTnLst>
                                    <p:set>
                                      <p:cBhvr>
                                        <p:cTn id="57" dur="1" fill="hold">
                                          <p:stCondLst>
                                            <p:cond delay="0"/>
                                          </p:stCondLst>
                                        </p:cTn>
                                        <p:tgtEl>
                                          <p:spTgt spid="45059">
                                            <p:txEl>
                                              <p:pRg st="15" end="15"/>
                                            </p:txEl>
                                          </p:spTgt>
                                        </p:tgtEl>
                                        <p:attrNameLst>
                                          <p:attrName>style.visibility</p:attrName>
                                        </p:attrNameLst>
                                      </p:cBhvr>
                                      <p:to>
                                        <p:strVal val="visible"/>
                                      </p:to>
                                    </p:set>
                                    <p:animEffect transition="in" filter="barn(inVertical)">
                                      <p:cBhvr>
                                        <p:cTn id="58" dur="500"/>
                                        <p:tgtEl>
                                          <p:spTgt spid="4505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3"/>
          <p:cNvSpPr>
            <a:spLocks noGrp="1" noChangeArrowheads="1"/>
          </p:cNvSpPr>
          <p:nvPr>
            <p:ph type="body" idx="1"/>
          </p:nvPr>
        </p:nvSpPr>
        <p:spPr>
          <a:xfrm>
            <a:off x="152400" y="990600"/>
            <a:ext cx="8610600" cy="4154984"/>
          </a:xfrm>
        </p:spPr>
        <p:txBody>
          <a:bodyPr/>
          <a:lstStyle/>
          <a:p>
            <a:pPr marL="66675" algn="just" defTabSz="517525">
              <a:buFontTx/>
              <a:buNone/>
              <a:defRPr/>
            </a:pPr>
            <a:r>
              <a:rPr lang="en-US" sz="3000" b="1" u="sng">
                <a:solidFill>
                  <a:srgbClr val="002060"/>
                </a:solidFill>
                <a:latin typeface="Times New Roman" pitchFamily="18" charset="0"/>
                <a:cs typeface="Times New Roman" pitchFamily="18" charset="0"/>
              </a:rPr>
              <a:t>Câu hỏi</a:t>
            </a:r>
            <a:r>
              <a:rPr lang="en-US" sz="3000" b="1">
                <a:solidFill>
                  <a:srgbClr val="002060"/>
                </a:solidFill>
                <a:latin typeface="Times New Roman" pitchFamily="18" charset="0"/>
                <a:cs typeface="Times New Roman" pitchFamily="18" charset="0"/>
              </a:rPr>
              <a:t>: Viết ch</a:t>
            </a:r>
            <a:r>
              <a:rPr lang="vi-VN" sz="3000" b="1">
                <a:solidFill>
                  <a:srgbClr val="002060"/>
                </a:solidFill>
                <a:latin typeface="Times New Roman" pitchFamily="18" charset="0"/>
                <a:cs typeface="Times New Roman" pitchFamily="18" charset="0"/>
              </a:rPr>
              <a:t>ươ</a:t>
            </a:r>
            <a:r>
              <a:rPr lang="en-US" sz="3000" b="1">
                <a:solidFill>
                  <a:srgbClr val="002060"/>
                </a:solidFill>
                <a:latin typeface="Times New Roman" pitchFamily="18" charset="0"/>
                <a:cs typeface="Times New Roman" pitchFamily="18" charset="0"/>
              </a:rPr>
              <a:t>ng trình thêm một nhóm người dùng Group mới. </a:t>
            </a:r>
          </a:p>
          <a:p>
            <a:pPr marL="66675" algn="just" defTabSz="517525">
              <a:buFontTx/>
              <a:buNone/>
              <a:defRPr/>
            </a:pPr>
            <a:r>
              <a:rPr lang="en-US" sz="3000" b="1">
                <a:solidFill>
                  <a:srgbClr val="002060"/>
                </a:solidFill>
                <a:latin typeface="Times New Roman" pitchFamily="18" charset="0"/>
                <a:cs typeface="Times New Roman" pitchFamily="18" charset="0"/>
              </a:rPr>
              <a:t>Có kiểm tra Group nhập vào có tồn tại trong hệ thống hay không? Nếu không thì cho phép tạo group m</a:t>
            </a:r>
            <a:r>
              <a:rPr lang="vi-VN" sz="3000" b="1">
                <a:solidFill>
                  <a:srgbClr val="002060"/>
                </a:solidFill>
                <a:latin typeface="Times New Roman" pitchFamily="18" charset="0"/>
                <a:cs typeface="Times New Roman" pitchFamily="18" charset="0"/>
              </a:rPr>
              <a:t>ới </a:t>
            </a:r>
            <a:r>
              <a:rPr lang="en-US" sz="3000" b="1">
                <a:solidFill>
                  <a:srgbClr val="002060"/>
                </a:solidFill>
                <a:latin typeface="Times New Roman" pitchFamily="18" charset="0"/>
                <a:cs typeface="Times New Roman" pitchFamily="18" charset="0"/>
              </a:rPr>
              <a:t>và thông báo </a:t>
            </a:r>
            <a:r>
              <a:rPr lang="vi-VN" sz="3000" b="1">
                <a:solidFill>
                  <a:srgbClr val="002060"/>
                </a:solidFill>
                <a:latin typeface="Times New Roman" pitchFamily="18" charset="0"/>
                <a:cs typeface="Times New Roman" pitchFamily="18" charset="0"/>
              </a:rPr>
              <a:t>đã</a:t>
            </a:r>
            <a:r>
              <a:rPr lang="en-US" sz="3000" b="1">
                <a:solidFill>
                  <a:srgbClr val="002060"/>
                </a:solidFill>
                <a:latin typeface="Times New Roman" pitchFamily="18" charset="0"/>
                <a:cs typeface="Times New Roman" pitchFamily="18" charset="0"/>
              </a:rPr>
              <a:t> tạo group mới thành công, đồng thời hỏi bạn có muốn tiếp tục thêm mới các user mới vào Group vừa tạo hay không? Nếu nhấn Y thì cho phép tạo (tên user và mật khẩu), ng</a:t>
            </a:r>
            <a:r>
              <a:rPr lang="vi-VN" sz="3000" b="1">
                <a:solidFill>
                  <a:srgbClr val="002060"/>
                </a:solidFill>
                <a:latin typeface="Times New Roman" pitchFamily="18" charset="0"/>
                <a:cs typeface="Times New Roman" pitchFamily="18" charset="0"/>
              </a:rPr>
              <a:t>ượ</a:t>
            </a:r>
            <a:r>
              <a:rPr lang="en-US" sz="3000" b="1">
                <a:solidFill>
                  <a:srgbClr val="002060"/>
                </a:solidFill>
                <a:latin typeface="Times New Roman" pitchFamily="18" charset="0"/>
                <a:cs typeface="Times New Roman" pitchFamily="18" charset="0"/>
              </a:rPr>
              <a:t>c lại thoát khỏi ch</a:t>
            </a:r>
            <a:r>
              <a:rPr lang="vi-VN" sz="3000" b="1">
                <a:solidFill>
                  <a:srgbClr val="002060"/>
                </a:solidFill>
                <a:latin typeface="Times New Roman" pitchFamily="18" charset="0"/>
                <a:cs typeface="Times New Roman" pitchFamily="18" charset="0"/>
              </a:rPr>
              <a:t>ươn</a:t>
            </a:r>
            <a:r>
              <a:rPr lang="en-US" sz="3000" b="1">
                <a:solidFill>
                  <a:srgbClr val="002060"/>
                </a:solidFill>
                <a:latin typeface="Times New Roman" pitchFamily="18" charset="0"/>
                <a:cs typeface="Times New Roman" pitchFamily="18" charset="0"/>
              </a:rPr>
              <a:t>g trình.</a:t>
            </a:r>
          </a:p>
        </p:txBody>
      </p:sp>
    </p:spTree>
    <p:extLst>
      <p:ext uri="{BB962C8B-B14F-4D97-AF65-F5344CB8AC3E}">
        <p14:creationId xmlns:p14="http://schemas.microsoft.com/office/powerpoint/2010/main" val="25520391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0" y="990600"/>
            <a:ext cx="9067800" cy="5309146"/>
          </a:xfrm>
        </p:spPr>
        <p:txBody>
          <a:bodyPr/>
          <a:lstStyle/>
          <a:p>
            <a:pPr marL="66675" algn="just" defTabSz="517525">
              <a:buFontTx/>
              <a:buNone/>
              <a:defRPr/>
            </a:pPr>
            <a:r>
              <a:rPr lang="en-US" sz="1500" b="1" u="sng">
                <a:solidFill>
                  <a:srgbClr val="002060"/>
                </a:solidFill>
                <a:latin typeface="Times New Roman" pitchFamily="18" charset="0"/>
                <a:cs typeface="Times New Roman" pitchFamily="18" charset="0"/>
              </a:rPr>
              <a:t>Câu hỏi</a:t>
            </a:r>
            <a:r>
              <a:rPr lang="en-US" sz="1500" b="1">
                <a:solidFill>
                  <a:srgbClr val="002060"/>
                </a:solidFill>
                <a:latin typeface="Times New Roman" pitchFamily="18" charset="0"/>
                <a:cs typeface="Times New Roman" pitchFamily="18" charset="0"/>
              </a:rPr>
              <a:t>: Viết ch</a:t>
            </a:r>
            <a:r>
              <a:rPr lang="vi-VN" sz="1500" b="1">
                <a:solidFill>
                  <a:srgbClr val="002060"/>
                </a:solidFill>
                <a:latin typeface="Times New Roman" pitchFamily="18" charset="0"/>
                <a:cs typeface="Times New Roman" pitchFamily="18" charset="0"/>
              </a:rPr>
              <a:t>ươ</a:t>
            </a:r>
            <a:r>
              <a:rPr lang="en-US" sz="1500" b="1">
                <a:solidFill>
                  <a:srgbClr val="002060"/>
                </a:solidFill>
                <a:latin typeface="Times New Roman" pitchFamily="18" charset="0"/>
                <a:cs typeface="Times New Roman" pitchFamily="18" charset="0"/>
              </a:rPr>
              <a:t>ng trình thêm một group mới. Có kiểm tra group nhập vào có tồn tại trong hệ thống hay không? Nếu không thì cho phép tạo group m</a:t>
            </a:r>
            <a:r>
              <a:rPr lang="vi-VN" sz="1500" b="1">
                <a:solidFill>
                  <a:srgbClr val="002060"/>
                </a:solidFill>
                <a:latin typeface="Times New Roman" pitchFamily="18" charset="0"/>
                <a:cs typeface="Times New Roman" pitchFamily="18" charset="0"/>
              </a:rPr>
              <a:t>ới </a:t>
            </a:r>
            <a:r>
              <a:rPr lang="en-US" sz="1500" b="1">
                <a:solidFill>
                  <a:srgbClr val="002060"/>
                </a:solidFill>
                <a:latin typeface="Times New Roman" pitchFamily="18" charset="0"/>
                <a:cs typeface="Times New Roman" pitchFamily="18" charset="0"/>
              </a:rPr>
              <a:t>(nhóm ng</a:t>
            </a:r>
            <a:r>
              <a:rPr lang="vi-VN" sz="1500" b="1">
                <a:solidFill>
                  <a:srgbClr val="002060"/>
                </a:solidFill>
                <a:latin typeface="Times New Roman" pitchFamily="18" charset="0"/>
                <a:cs typeface="Times New Roman" pitchFamily="18" charset="0"/>
              </a:rPr>
              <a:t>ười</a:t>
            </a:r>
            <a:r>
              <a:rPr lang="en-US" sz="1500" b="1">
                <a:solidFill>
                  <a:srgbClr val="002060"/>
                </a:solidFill>
                <a:latin typeface="Times New Roman" pitchFamily="18" charset="0"/>
                <a:cs typeface="Times New Roman" pitchFamily="18" charset="0"/>
              </a:rPr>
              <a:t> dùng) và thông báo </a:t>
            </a:r>
            <a:r>
              <a:rPr lang="vi-VN" sz="1500" b="1">
                <a:solidFill>
                  <a:srgbClr val="002060"/>
                </a:solidFill>
                <a:latin typeface="Times New Roman" pitchFamily="18" charset="0"/>
                <a:cs typeface="Times New Roman" pitchFamily="18" charset="0"/>
              </a:rPr>
              <a:t>đã</a:t>
            </a:r>
            <a:r>
              <a:rPr lang="en-US" sz="1500" b="1">
                <a:solidFill>
                  <a:srgbClr val="002060"/>
                </a:solidFill>
                <a:latin typeface="Times New Roman" pitchFamily="18" charset="0"/>
                <a:cs typeface="Times New Roman" pitchFamily="18" charset="0"/>
              </a:rPr>
              <a:t> tạo group mới thành công và hỏi bạn có muốn tiếp tục thêm mới 1 user mới vào group vừa tạo hay không? Nếu nhấn Y thì cho phép tạo, ng</a:t>
            </a:r>
            <a:r>
              <a:rPr lang="vi-VN" sz="1500" b="1">
                <a:solidFill>
                  <a:srgbClr val="002060"/>
                </a:solidFill>
                <a:latin typeface="Times New Roman" pitchFamily="18" charset="0"/>
                <a:cs typeface="Times New Roman" pitchFamily="18" charset="0"/>
              </a:rPr>
              <a:t>ượ</a:t>
            </a:r>
            <a:r>
              <a:rPr lang="en-US" sz="1500" b="1">
                <a:solidFill>
                  <a:srgbClr val="002060"/>
                </a:solidFill>
                <a:latin typeface="Times New Roman" pitchFamily="18" charset="0"/>
                <a:cs typeface="Times New Roman" pitchFamily="18" charset="0"/>
              </a:rPr>
              <a:t>c lại thoát khỏi ch</a:t>
            </a:r>
            <a:r>
              <a:rPr lang="vi-VN" sz="1500" b="1">
                <a:solidFill>
                  <a:srgbClr val="002060"/>
                </a:solidFill>
                <a:latin typeface="Times New Roman" pitchFamily="18" charset="0"/>
                <a:cs typeface="Times New Roman" pitchFamily="18" charset="0"/>
              </a:rPr>
              <a:t>ươn</a:t>
            </a:r>
            <a:r>
              <a:rPr lang="en-US" sz="1500" b="1">
                <a:solidFill>
                  <a:srgbClr val="002060"/>
                </a:solidFill>
                <a:latin typeface="Times New Roman" pitchFamily="18" charset="0"/>
                <a:cs typeface="Times New Roman" pitchFamily="18" charset="0"/>
              </a:rPr>
              <a:t>g trình:</a:t>
            </a:r>
          </a:p>
          <a:p>
            <a:pPr marL="66675" defTabSz="517525">
              <a:buFontTx/>
              <a:buNone/>
              <a:defRPr/>
            </a:pPr>
            <a:r>
              <a:rPr lang="en-US" sz="1500">
                <a:solidFill>
                  <a:srgbClr val="002060"/>
                </a:solidFill>
                <a:latin typeface="Times New Roman" pitchFamily="18" charset="0"/>
                <a:cs typeface="Times New Roman" pitchFamily="18" charset="0"/>
              </a:rPr>
              <a:t>#!/bin/bash</a:t>
            </a:r>
          </a:p>
          <a:p>
            <a:pPr marL="66675" defTabSz="517525">
              <a:buFontTx/>
              <a:buNone/>
              <a:defRPr/>
            </a:pPr>
            <a:r>
              <a:rPr lang="en-US" sz="1500">
                <a:solidFill>
                  <a:srgbClr val="002060"/>
                </a:solidFill>
                <a:latin typeface="Times New Roman" pitchFamily="18" charset="0"/>
                <a:cs typeface="Times New Roman" pitchFamily="18" charset="0"/>
              </a:rPr>
              <a:t>	read -p "Nhap ten nhom can tao moi : " nhom</a:t>
            </a:r>
          </a:p>
          <a:p>
            <a:pPr marL="66675" defTabSz="517525">
              <a:buFontTx/>
              <a:buNone/>
              <a:defRPr/>
            </a:pPr>
            <a:r>
              <a:rPr lang="en-US" sz="1500">
                <a:solidFill>
                  <a:srgbClr val="002060"/>
                </a:solidFill>
                <a:latin typeface="Times New Roman" pitchFamily="18" charset="0"/>
                <a:cs typeface="Times New Roman" pitchFamily="18" charset="0"/>
              </a:rPr>
              <a:t>	egrep $nhom /etc/group &gt;/dev/null</a:t>
            </a:r>
          </a:p>
          <a:p>
            <a:pPr marL="66675" defTabSz="517525">
              <a:buFontTx/>
              <a:buNone/>
              <a:defRPr/>
            </a:pPr>
            <a:r>
              <a:rPr lang="en-US" sz="1500">
                <a:solidFill>
                  <a:srgbClr val="002060"/>
                </a:solidFill>
                <a:latin typeface="Times New Roman" pitchFamily="18" charset="0"/>
                <a:cs typeface="Times New Roman" pitchFamily="18" charset="0"/>
              </a:rPr>
              <a:t>	if [ $? -eq 0 ]; then</a:t>
            </a:r>
          </a:p>
          <a:p>
            <a:pPr marL="66675" defTabSz="517525">
              <a:buFontTx/>
              <a:buNone/>
              <a:defRPr/>
            </a:pPr>
            <a:r>
              <a:rPr lang="en-US" sz="1500">
                <a:solidFill>
                  <a:srgbClr val="002060"/>
                </a:solidFill>
                <a:latin typeface="Times New Roman" pitchFamily="18" charset="0"/>
                <a:cs typeface="Times New Roman" pitchFamily="18" charset="0"/>
              </a:rPr>
              <a:t>	    echo "$nhom da ton tai roi. Vui long nhap ten nhom khac!"</a:t>
            </a:r>
          </a:p>
          <a:p>
            <a:pPr marL="66675" defTabSz="517525">
              <a:buFontTx/>
              <a:buNone/>
              <a:defRPr/>
            </a:pPr>
            <a:r>
              <a:rPr lang="en-US" sz="1500">
                <a:solidFill>
                  <a:srgbClr val="002060"/>
                </a:solidFill>
                <a:latin typeface="Times New Roman" pitchFamily="18" charset="0"/>
                <a:cs typeface="Times New Roman" pitchFamily="18" charset="0"/>
              </a:rPr>
              <a:t>	else    </a:t>
            </a:r>
          </a:p>
          <a:p>
            <a:pPr marL="66675" defTabSz="517525">
              <a:buFontTx/>
              <a:buNone/>
              <a:defRPr/>
            </a:pPr>
            <a:r>
              <a:rPr lang="en-US" sz="1500">
                <a:solidFill>
                  <a:srgbClr val="002060"/>
                </a:solidFill>
                <a:latin typeface="Times New Roman" pitchFamily="18" charset="0"/>
                <a:cs typeface="Times New Roman" pitchFamily="18" charset="0"/>
              </a:rPr>
              <a:t>	    groupadd -r $nhom</a:t>
            </a:r>
          </a:p>
          <a:p>
            <a:pPr marL="66675" defTabSz="517525">
              <a:buFontTx/>
              <a:buNone/>
              <a:defRPr/>
            </a:pPr>
            <a:r>
              <a:rPr lang="en-US" sz="1500">
                <a:solidFill>
                  <a:srgbClr val="002060"/>
                </a:solidFill>
                <a:latin typeface="Times New Roman" pitchFamily="18" charset="0"/>
                <a:cs typeface="Times New Roman" pitchFamily="18" charset="0"/>
              </a:rPr>
              <a:t>	    echo "Da them nhom thanh cong !"</a:t>
            </a:r>
          </a:p>
          <a:p>
            <a:pPr marL="66675" defTabSz="517525">
              <a:buFontTx/>
              <a:buNone/>
              <a:defRPr/>
            </a:pPr>
            <a:r>
              <a:rPr lang="en-US" sz="1500">
                <a:solidFill>
                  <a:srgbClr val="002060"/>
                </a:solidFill>
                <a:latin typeface="Times New Roman" pitchFamily="18" charset="0"/>
                <a:cs typeface="Times New Roman" pitchFamily="18" charset="0"/>
              </a:rPr>
              <a:t>	    read -p "Ban co muon tiep them user moi vao group vua tao hay khong. Hay nhan Y de tiep tuc?" ok</a:t>
            </a:r>
          </a:p>
          <a:p>
            <a:pPr marL="66675" defTabSz="517525">
              <a:buFontTx/>
              <a:buNone/>
              <a:defRPr/>
            </a:pPr>
            <a:r>
              <a:rPr lang="en-US" sz="1500">
                <a:solidFill>
                  <a:srgbClr val="002060"/>
                </a:solidFill>
                <a:latin typeface="Times New Roman" pitchFamily="18" charset="0"/>
                <a:cs typeface="Times New Roman" pitchFamily="18" charset="0"/>
              </a:rPr>
              <a:t>	if [ $ok == 'y' ]; then</a:t>
            </a:r>
          </a:p>
          <a:p>
            <a:pPr marL="66675" defTabSz="517525">
              <a:buFontTx/>
              <a:buNone/>
              <a:defRPr/>
            </a:pPr>
            <a:r>
              <a:rPr lang="en-US" sz="1500">
                <a:solidFill>
                  <a:srgbClr val="002060"/>
                </a:solidFill>
                <a:latin typeface="Times New Roman" pitchFamily="18" charset="0"/>
                <a:cs typeface="Times New Roman" pitchFamily="18" charset="0"/>
              </a:rPr>
              <a:t>	  read -p "Nhap ten user moi:" ten</a:t>
            </a:r>
          </a:p>
          <a:p>
            <a:pPr marL="66675" defTabSz="517525">
              <a:buFontTx/>
              <a:buNone/>
              <a:defRPr/>
            </a:pPr>
            <a:r>
              <a:rPr lang="en-US" sz="1500">
                <a:solidFill>
                  <a:srgbClr val="002060"/>
                </a:solidFill>
                <a:latin typeface="Times New Roman" pitchFamily="18" charset="0"/>
                <a:cs typeface="Times New Roman" pitchFamily="18" charset="0"/>
              </a:rPr>
              <a:t>	  read -s -p "Nhap mat khau cua nguoi dung : " matkhau	</a:t>
            </a:r>
          </a:p>
          <a:p>
            <a:pPr marL="66675" defTabSz="517525">
              <a:buFontTx/>
              <a:buNone/>
              <a:defRPr/>
            </a:pPr>
            <a:r>
              <a:rPr lang="en-US" sz="1500">
                <a:solidFill>
                  <a:srgbClr val="002060"/>
                </a:solidFill>
                <a:latin typeface="Times New Roman" pitchFamily="18" charset="0"/>
                <a:cs typeface="Times New Roman" pitchFamily="18" charset="0"/>
              </a:rPr>
              <a:t>           pass=$(perl -e ' printf crypt($ARGV[0], "password")' $matkhau)</a:t>
            </a:r>
          </a:p>
          <a:p>
            <a:pPr marL="66675" defTabSz="517525">
              <a:buFontTx/>
              <a:buNone/>
              <a:defRPr/>
            </a:pPr>
            <a:r>
              <a:rPr lang="en-US" sz="1500">
                <a:solidFill>
                  <a:srgbClr val="002060"/>
                </a:solidFill>
                <a:latin typeface="Times New Roman" pitchFamily="18" charset="0"/>
                <a:cs typeface="Times New Roman" pitchFamily="18" charset="0"/>
              </a:rPr>
              <a:t>	  useradd -g $nhom -m -p $pass $ten</a:t>
            </a:r>
          </a:p>
          <a:p>
            <a:pPr marL="66675" defTabSz="517525">
              <a:buFontTx/>
              <a:buNone/>
              <a:defRPr/>
            </a:pPr>
            <a:r>
              <a:rPr lang="en-US" sz="1500">
                <a:solidFill>
                  <a:srgbClr val="002060"/>
                </a:solidFill>
                <a:latin typeface="Times New Roman" pitchFamily="18" charset="0"/>
                <a:cs typeface="Times New Roman" pitchFamily="18" charset="0"/>
              </a:rPr>
              <a:t>	  echo "Da them $ten thanh cong vao nhom $nhom !"</a:t>
            </a:r>
          </a:p>
          <a:p>
            <a:pPr marL="66675" defTabSz="517525">
              <a:buFontTx/>
              <a:buNone/>
              <a:defRPr/>
            </a:pPr>
            <a:r>
              <a:rPr lang="en-US" sz="1500">
                <a:solidFill>
                  <a:srgbClr val="002060"/>
                </a:solidFill>
                <a:latin typeface="Times New Roman" pitchFamily="18" charset="0"/>
                <a:cs typeface="Times New Roman" pitchFamily="18" charset="0"/>
              </a:rPr>
              <a:t>	else 	</a:t>
            </a:r>
          </a:p>
          <a:p>
            <a:pPr marL="66675" defTabSz="517525">
              <a:buFontTx/>
              <a:buNone/>
              <a:defRPr/>
            </a:pPr>
            <a:r>
              <a:rPr lang="en-US" sz="1500">
                <a:solidFill>
                  <a:srgbClr val="002060"/>
                </a:solidFill>
                <a:latin typeface="Times New Roman" pitchFamily="18" charset="0"/>
                <a:cs typeface="Times New Roman" pitchFamily="18" charset="0"/>
              </a:rPr>
              <a:t>           exit 0</a:t>
            </a:r>
          </a:p>
          <a:p>
            <a:pPr marL="66675" defTabSz="517525">
              <a:buFontTx/>
              <a:buNone/>
              <a:defRPr/>
            </a:pPr>
            <a:r>
              <a:rPr lang="en-US" sz="1500">
                <a:solidFill>
                  <a:srgbClr val="002060"/>
                </a:solidFill>
                <a:latin typeface="Times New Roman" pitchFamily="18" charset="0"/>
                <a:cs typeface="Times New Roman" pitchFamily="18" charset="0"/>
              </a:rPr>
              <a:t>	fi</a:t>
            </a:r>
          </a:p>
          <a:p>
            <a:pPr marL="66675" defTabSz="517525">
              <a:buFontTx/>
              <a:buNone/>
              <a:defRPr/>
            </a:pPr>
            <a:r>
              <a:rPr lang="en-US" sz="1500">
                <a:solidFill>
                  <a:srgbClr val="002060"/>
                </a:solidFill>
                <a:latin typeface="Times New Roman" pitchFamily="18" charset="0"/>
                <a:cs typeface="Times New Roman" pitchFamily="18" charset="0"/>
              </a:rPr>
              <a:t> 	fi</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6158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19200" y="-184832"/>
            <a:ext cx="7391400" cy="923330"/>
          </a:xfrm>
        </p:spPr>
        <p:txBody>
          <a:bodyPr/>
          <a:lstStyle/>
          <a:p>
            <a:pPr eaLnBrk="1" hangingPunct="1"/>
            <a:br>
              <a:rPr lang="en-IE" sz="4000">
                <a:solidFill>
                  <a:srgbClr val="FF0000"/>
                </a:solidFill>
                <a:latin typeface="Times New Roman" pitchFamily="18" charset="0"/>
                <a:cs typeface="Times New Roman" pitchFamily="18" charset="0"/>
              </a:rPr>
            </a:br>
            <a:r>
              <a:rPr lang="en-US" sz="2000" b="1" u="sng">
                <a:solidFill>
                  <a:srgbClr val="FF0000"/>
                </a:solidFill>
                <a:latin typeface="Times New Roman" pitchFamily="18" charset="0"/>
                <a:cs typeface="Times New Roman" pitchFamily="18" charset="0"/>
              </a:rPr>
              <a:t>Bài kiểm tra 2</a:t>
            </a:r>
            <a:r>
              <a:rPr lang="en-US" sz="2000" b="1">
                <a:solidFill>
                  <a:srgbClr val="FF0000"/>
                </a:solidFill>
                <a:latin typeface="Times New Roman" pitchFamily="18" charset="0"/>
                <a:cs typeface="Times New Roman" pitchFamily="18" charset="0"/>
              </a:rPr>
              <a:t>: Thêm nhóm ng</a:t>
            </a:r>
            <a:r>
              <a:rPr lang="vi-VN" sz="2000" b="1">
                <a:solidFill>
                  <a:srgbClr val="FF0000"/>
                </a:solidFill>
                <a:latin typeface="Times New Roman" pitchFamily="18" charset="0"/>
                <a:cs typeface="Times New Roman" pitchFamily="18" charset="0"/>
              </a:rPr>
              <a:t>ười</a:t>
            </a:r>
            <a:r>
              <a:rPr lang="en-US" sz="2000" b="1">
                <a:solidFill>
                  <a:srgbClr val="FF0000"/>
                </a:solidFill>
                <a:latin typeface="Times New Roman" pitchFamily="18" charset="0"/>
                <a:cs typeface="Times New Roman" pitchFamily="18" charset="0"/>
              </a:rPr>
              <a:t> dùng mới vào hệ thống</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0" y="990600"/>
            <a:ext cx="9067800" cy="4739759"/>
          </a:xfrm>
        </p:spPr>
        <p:txBody>
          <a:bodyPr/>
          <a:lstStyle/>
          <a:p>
            <a:pPr marL="66675" algn="just" defTabSz="517525">
              <a:buFontTx/>
              <a:buNone/>
              <a:defRPr/>
            </a:pPr>
            <a:r>
              <a:rPr lang="en-US" sz="2800" b="1" u="sng">
                <a:solidFill>
                  <a:srgbClr val="002060"/>
                </a:solidFill>
                <a:latin typeface="Times New Roman" pitchFamily="18" charset="0"/>
                <a:cs typeface="Times New Roman" pitchFamily="18" charset="0"/>
              </a:rPr>
              <a:t>Câu hỏi tương tự</a:t>
            </a:r>
            <a:r>
              <a:rPr lang="en-US" sz="2800" b="1">
                <a:solidFill>
                  <a:srgbClr val="002060"/>
                </a:solidFill>
                <a:latin typeface="Times New Roman" pitchFamily="18" charset="0"/>
                <a:cs typeface="Times New Roman" pitchFamily="18" charset="0"/>
              </a:rPr>
              <a:t>: Viết ch</a:t>
            </a:r>
            <a:r>
              <a:rPr lang="vi-VN" sz="2800" b="1">
                <a:solidFill>
                  <a:srgbClr val="002060"/>
                </a:solidFill>
                <a:latin typeface="Times New Roman" pitchFamily="18" charset="0"/>
                <a:cs typeface="Times New Roman" pitchFamily="18" charset="0"/>
              </a:rPr>
              <a:t>ươ</a:t>
            </a:r>
            <a:r>
              <a:rPr lang="en-US" sz="2800" b="1">
                <a:solidFill>
                  <a:srgbClr val="002060"/>
                </a:solidFill>
                <a:latin typeface="Times New Roman" pitchFamily="18" charset="0"/>
                <a:cs typeface="Times New Roman" pitchFamily="18" charset="0"/>
              </a:rPr>
              <a:t>ng trình thêm một group mới. Có kiểm tra group nhập vào có tồn tại trong hệ thống hay không? </a:t>
            </a:r>
          </a:p>
          <a:p>
            <a:pPr marL="66675" algn="just" defTabSz="517525">
              <a:buFontTx/>
              <a:buNone/>
              <a:defRPr/>
            </a:pPr>
            <a:r>
              <a:rPr lang="en-US" sz="2800" b="1">
                <a:solidFill>
                  <a:srgbClr val="FF0000"/>
                </a:solidFill>
                <a:latin typeface="Times New Roman" pitchFamily="18" charset="0"/>
                <a:cs typeface="Times New Roman" pitchFamily="18" charset="0"/>
              </a:rPr>
              <a:t>- Nếu có thì hiển thị tất cả các user trong nhóm và thực hiện xoá tất cả các user đó, sau đó thực hiện thêm các user mới vào.</a:t>
            </a:r>
          </a:p>
          <a:p>
            <a:pPr marL="66675" algn="just" defTabSz="517525">
              <a:buFontTx/>
              <a:buNone/>
              <a:defRPr/>
            </a:pPr>
            <a:r>
              <a:rPr lang="en-US" sz="2800" b="1">
                <a:solidFill>
                  <a:srgbClr val="002060"/>
                </a:solidFill>
                <a:latin typeface="Times New Roman" pitchFamily="18" charset="0"/>
                <a:cs typeface="Times New Roman" pitchFamily="18" charset="0"/>
              </a:rPr>
              <a:t>- Nếu không thì cho phép tạo group m</a:t>
            </a:r>
            <a:r>
              <a:rPr lang="vi-VN" sz="2800" b="1">
                <a:solidFill>
                  <a:srgbClr val="002060"/>
                </a:solidFill>
                <a:latin typeface="Times New Roman" pitchFamily="18" charset="0"/>
                <a:cs typeface="Times New Roman" pitchFamily="18" charset="0"/>
              </a:rPr>
              <a:t>ới </a:t>
            </a:r>
            <a:r>
              <a:rPr lang="en-US" sz="2800" b="1">
                <a:solidFill>
                  <a:srgbClr val="002060"/>
                </a:solidFill>
                <a:latin typeface="Times New Roman" pitchFamily="18" charset="0"/>
                <a:cs typeface="Times New Roman" pitchFamily="18" charset="0"/>
              </a:rPr>
              <a:t>(nhóm ng</a:t>
            </a:r>
            <a:r>
              <a:rPr lang="vi-VN" sz="2800" b="1">
                <a:solidFill>
                  <a:srgbClr val="002060"/>
                </a:solidFill>
                <a:latin typeface="Times New Roman" pitchFamily="18" charset="0"/>
                <a:cs typeface="Times New Roman" pitchFamily="18" charset="0"/>
              </a:rPr>
              <a:t>ười</a:t>
            </a:r>
            <a:r>
              <a:rPr lang="en-US" sz="2800" b="1">
                <a:solidFill>
                  <a:srgbClr val="002060"/>
                </a:solidFill>
                <a:latin typeface="Times New Roman" pitchFamily="18" charset="0"/>
                <a:cs typeface="Times New Roman" pitchFamily="18" charset="0"/>
              </a:rPr>
              <a:t> dùng) và thông báo </a:t>
            </a:r>
            <a:r>
              <a:rPr lang="vi-VN" sz="2800" b="1">
                <a:solidFill>
                  <a:srgbClr val="002060"/>
                </a:solidFill>
                <a:latin typeface="Times New Roman" pitchFamily="18" charset="0"/>
                <a:cs typeface="Times New Roman" pitchFamily="18" charset="0"/>
              </a:rPr>
              <a:t>đã</a:t>
            </a:r>
            <a:r>
              <a:rPr lang="en-US" sz="2800" b="1">
                <a:solidFill>
                  <a:srgbClr val="002060"/>
                </a:solidFill>
                <a:latin typeface="Times New Roman" pitchFamily="18" charset="0"/>
                <a:cs typeface="Times New Roman" pitchFamily="18" charset="0"/>
              </a:rPr>
              <a:t> tạo group mới thành công và hỏi bạn có muốn tiếp tục thêm mới 1 user mới vào group vừa tạo hay không? Nếu nhấn Y thì cho phép tạo, ng</a:t>
            </a:r>
            <a:r>
              <a:rPr lang="vi-VN" sz="2800" b="1">
                <a:solidFill>
                  <a:srgbClr val="002060"/>
                </a:solidFill>
                <a:latin typeface="Times New Roman" pitchFamily="18" charset="0"/>
                <a:cs typeface="Times New Roman" pitchFamily="18" charset="0"/>
              </a:rPr>
              <a:t>ượ</a:t>
            </a:r>
            <a:r>
              <a:rPr lang="en-US" sz="2800" b="1">
                <a:solidFill>
                  <a:srgbClr val="002060"/>
                </a:solidFill>
                <a:latin typeface="Times New Roman" pitchFamily="18" charset="0"/>
                <a:cs typeface="Times New Roman" pitchFamily="18" charset="0"/>
              </a:rPr>
              <a:t>c lại thoát khỏi ch</a:t>
            </a:r>
            <a:r>
              <a:rPr lang="vi-VN" sz="2800" b="1">
                <a:solidFill>
                  <a:srgbClr val="002060"/>
                </a:solidFill>
                <a:latin typeface="Times New Roman" pitchFamily="18" charset="0"/>
                <a:cs typeface="Times New Roman" pitchFamily="18" charset="0"/>
              </a:rPr>
              <a:t>ươn</a:t>
            </a:r>
            <a:r>
              <a:rPr lang="en-US" sz="2800" b="1">
                <a:solidFill>
                  <a:srgbClr val="002060"/>
                </a:solidFill>
                <a:latin typeface="Times New Roman" pitchFamily="18" charset="0"/>
                <a:cs typeface="Times New Roman" pitchFamily="18" charset="0"/>
              </a:rPr>
              <a:t>g trình.</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96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776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95400" y="-381000"/>
            <a:ext cx="7391400" cy="1231106"/>
          </a:xfrm>
        </p:spPr>
        <p:txBody>
          <a:bodyPr/>
          <a:lstStyle/>
          <a:p>
            <a:pPr eaLnBrk="1" hangingPunct="1"/>
            <a:br>
              <a:rPr lang="en-IE" sz="4000">
                <a:solidFill>
                  <a:srgbClr val="FF0000"/>
                </a:solidFill>
                <a:latin typeface="Times New Roman" pitchFamily="18" charset="0"/>
                <a:cs typeface="Times New Roman" pitchFamily="18" charset="0"/>
              </a:rPr>
            </a:br>
            <a:r>
              <a:rPr lang="en-IE" sz="4000">
                <a:solidFill>
                  <a:srgbClr val="FF0000"/>
                </a:solidFill>
                <a:latin typeface="Times New Roman" pitchFamily="18" charset="0"/>
                <a:cs typeface="Times New Roman" pitchFamily="18" charset="0"/>
              </a:rPr>
              <a:t>THỰC HÀNH – Shell Script</a:t>
            </a:r>
            <a:endParaRPr lang="en-GB" sz="20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0600"/>
            <a:ext cx="8610600" cy="4431983"/>
          </a:xfrm>
        </p:spPr>
        <p:txBody>
          <a:bodyPr/>
          <a:lstStyle/>
          <a:p>
            <a:pPr marL="66675" algn="just" defTabSz="517525">
              <a:buFontTx/>
              <a:buNone/>
              <a:defRPr/>
            </a:pPr>
            <a:r>
              <a:rPr lang="en-US" sz="2400" b="1" u="sng">
                <a:solidFill>
                  <a:srgbClr val="002060"/>
                </a:solidFill>
                <a:latin typeface="Times New Roman" pitchFamily="18" charset="0"/>
                <a:cs typeface="Times New Roman" pitchFamily="18" charset="0"/>
              </a:rPr>
              <a:t>Bài 1</a:t>
            </a:r>
            <a:r>
              <a:rPr lang="en-US" sz="2400">
                <a:solidFill>
                  <a:srgbClr val="002060"/>
                </a:solidFill>
                <a:latin typeface="Times New Roman" pitchFamily="18" charset="0"/>
                <a:cs typeface="Times New Roman" pitchFamily="18" charset="0"/>
              </a:rPr>
              <a:t>: Viết ch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Shell:</a:t>
            </a:r>
          </a:p>
          <a:p>
            <a:pPr marL="66675" algn="just" defTabSz="517525">
              <a:buFontTx/>
              <a:buNone/>
              <a:defRPr/>
            </a:pPr>
            <a:r>
              <a:rPr lang="en-US" sz="2400">
                <a:solidFill>
                  <a:srgbClr val="002060"/>
                </a:solidFill>
                <a:latin typeface="Times New Roman" pitchFamily="18" charset="0"/>
                <a:cs typeface="Times New Roman" pitchFamily="18" charset="0"/>
              </a:rPr>
              <a:t>		- Giải và biện luận ph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bậc 1: Ax + B = 0</a:t>
            </a:r>
          </a:p>
          <a:p>
            <a:pPr marL="66675" algn="just" defTabSz="517525">
              <a:buFontTx/>
              <a:buNone/>
              <a:defRPr/>
            </a:pPr>
            <a:r>
              <a:rPr lang="en-US" sz="2400">
                <a:solidFill>
                  <a:srgbClr val="002060"/>
                </a:solidFill>
                <a:latin typeface="Times New Roman" pitchFamily="18" charset="0"/>
                <a:cs typeface="Times New Roman" pitchFamily="18" charset="0"/>
              </a:rPr>
              <a:t>		- Giải và biện luận ph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bậc 2: Ax</a:t>
            </a:r>
            <a:r>
              <a:rPr lang="en-US" sz="2400" baseline="30000">
                <a:solidFill>
                  <a:srgbClr val="002060"/>
                </a:solidFill>
                <a:latin typeface="Times New Roman" pitchFamily="18" charset="0"/>
                <a:cs typeface="Times New Roman" pitchFamily="18" charset="0"/>
              </a:rPr>
              <a:t>2</a:t>
            </a:r>
            <a:r>
              <a:rPr lang="en-US" sz="2400">
                <a:solidFill>
                  <a:srgbClr val="002060"/>
                </a:solidFill>
                <a:latin typeface="Times New Roman" pitchFamily="18" charset="0"/>
                <a:cs typeface="Times New Roman" pitchFamily="18" charset="0"/>
              </a:rPr>
              <a:t> + Bx + C = 0</a:t>
            </a:r>
          </a:p>
          <a:p>
            <a:pPr marL="66675" algn="just" defTabSz="517525">
              <a:buFontTx/>
              <a:buNone/>
              <a:defRPr/>
            </a:pPr>
            <a:endParaRPr lang="en-US" sz="2400">
              <a:solidFill>
                <a:srgbClr val="002060"/>
              </a:solidFill>
              <a:latin typeface="Times New Roman" pitchFamily="18" charset="0"/>
              <a:cs typeface="Times New Roman" pitchFamily="18" charset="0"/>
            </a:endParaRPr>
          </a:p>
          <a:p>
            <a:pPr marL="66675" algn="just" defTabSz="517525">
              <a:buFontTx/>
              <a:buNone/>
              <a:defRPr/>
            </a:pPr>
            <a:r>
              <a:rPr lang="en-US" sz="2400" b="1" u="sng">
                <a:solidFill>
                  <a:srgbClr val="002060"/>
                </a:solidFill>
                <a:latin typeface="Times New Roman" pitchFamily="18" charset="0"/>
                <a:cs typeface="Times New Roman" pitchFamily="18" charset="0"/>
              </a:rPr>
              <a:t>Bài 2</a:t>
            </a:r>
            <a:r>
              <a:rPr lang="en-US" sz="2400">
                <a:solidFill>
                  <a:srgbClr val="002060"/>
                </a:solidFill>
                <a:latin typeface="Times New Roman" pitchFamily="18" charset="0"/>
                <a:cs typeface="Times New Roman" pitchFamily="18" charset="0"/>
              </a:rPr>
              <a:t>: Viết lại một số ch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Shell đã học trên lớp</a:t>
            </a:r>
          </a:p>
          <a:p>
            <a:pPr marL="66675" algn="just" defTabSz="517525">
              <a:buFontTx/>
              <a:buNone/>
              <a:defRPr/>
            </a:pPr>
            <a:r>
              <a:rPr lang="en-US" sz="2400">
                <a:solidFill>
                  <a:srgbClr val="002060"/>
                </a:solidFill>
                <a:latin typeface="Times New Roman" pitchFamily="18" charset="0"/>
                <a:cs typeface="Times New Roman" pitchFamily="18" charset="0"/>
              </a:rPr>
              <a:t>		- Thao tác với th</a:t>
            </a:r>
            <a:r>
              <a:rPr lang="vi-VN" sz="2400">
                <a:solidFill>
                  <a:srgbClr val="002060"/>
                </a:solidFill>
                <a:latin typeface="Times New Roman" pitchFamily="18" charset="0"/>
                <a:cs typeface="Times New Roman" pitchFamily="18" charset="0"/>
              </a:rPr>
              <a:t>ư</a:t>
            </a:r>
            <a:r>
              <a:rPr lang="en-US" sz="2400">
                <a:solidFill>
                  <a:srgbClr val="002060"/>
                </a:solidFill>
                <a:latin typeface="Times New Roman" pitchFamily="18" charset="0"/>
                <a:cs typeface="Times New Roman" pitchFamily="18" charset="0"/>
              </a:rPr>
              <a:t> mục, tệp tin</a:t>
            </a:r>
          </a:p>
          <a:p>
            <a:pPr marL="66675" algn="just" defTabSz="517525">
              <a:buFontTx/>
              <a:buNone/>
              <a:defRPr/>
            </a:pPr>
            <a:r>
              <a:rPr lang="en-US" sz="2400">
                <a:solidFill>
                  <a:srgbClr val="002060"/>
                </a:solidFill>
                <a:latin typeface="Times New Roman" pitchFamily="18" charset="0"/>
                <a:cs typeface="Times New Roman" pitchFamily="18" charset="0"/>
              </a:rPr>
              <a:t>		-  Thực hiện tính các dãy số tự nhiên</a:t>
            </a:r>
          </a:p>
          <a:p>
            <a:pPr marL="66675" algn="just" defTabSz="517525">
              <a:buFontTx/>
              <a:buNone/>
              <a:defRPr/>
            </a:pPr>
            <a:r>
              <a:rPr lang="en-US" sz="2400">
                <a:solidFill>
                  <a:srgbClr val="002060"/>
                </a:solidFill>
                <a:latin typeface="Times New Roman" pitchFamily="18" charset="0"/>
                <a:cs typeface="Times New Roman" pitchFamily="18" charset="0"/>
              </a:rPr>
              <a:t>		- Viết ch</a:t>
            </a:r>
            <a:r>
              <a:rPr lang="vi-VN" sz="2400">
                <a:solidFill>
                  <a:srgbClr val="002060"/>
                </a:solidFill>
                <a:latin typeface="Times New Roman" pitchFamily="18" charset="0"/>
                <a:cs typeface="Times New Roman" pitchFamily="18" charset="0"/>
              </a:rPr>
              <a:t>ươ</a:t>
            </a:r>
            <a:r>
              <a:rPr lang="en-US" sz="2400">
                <a:solidFill>
                  <a:srgbClr val="002060"/>
                </a:solidFill>
                <a:latin typeface="Times New Roman" pitchFamily="18" charset="0"/>
                <a:cs typeface="Times New Roman" pitchFamily="18" charset="0"/>
              </a:rPr>
              <a:t>ng trình tạo user, group và các thao tác cấp quyền trên đối t</a:t>
            </a:r>
            <a:r>
              <a:rPr lang="vi-VN" sz="2400">
                <a:solidFill>
                  <a:srgbClr val="002060"/>
                </a:solidFill>
                <a:latin typeface="Times New Roman" pitchFamily="18" charset="0"/>
                <a:cs typeface="Times New Roman" pitchFamily="18" charset="0"/>
              </a:rPr>
              <a:t>ượ</a:t>
            </a:r>
            <a:r>
              <a:rPr lang="en-US" sz="2400">
                <a:solidFill>
                  <a:srgbClr val="002060"/>
                </a:solidFill>
                <a:latin typeface="Times New Roman" pitchFamily="18" charset="0"/>
                <a:cs typeface="Times New Roman" pitchFamily="18" charset="0"/>
              </a:rPr>
              <a:t>ng đó</a:t>
            </a:r>
          </a:p>
          <a:p>
            <a:pPr marL="66675" algn="just" defTabSz="517525">
              <a:buFontTx/>
              <a:buNone/>
              <a:defRPr/>
            </a:pPr>
            <a:endParaRPr lang="en-US" sz="2400">
              <a:solidFill>
                <a:srgbClr val="002060"/>
              </a:solidFill>
              <a:latin typeface="Times New Roman" pitchFamily="18" charset="0"/>
              <a:cs typeface="Times New Roman" pitchFamily="18" charset="0"/>
            </a:endParaRPr>
          </a:p>
          <a:p>
            <a:pPr marL="66675" algn="just" defTabSz="517525">
              <a:buFontTx/>
              <a:buNone/>
              <a:defRPr/>
            </a:pPr>
            <a:r>
              <a:rPr lang="en-US" sz="2400" b="1" u="sng">
                <a:solidFill>
                  <a:srgbClr val="002060"/>
                </a:solidFill>
                <a:latin typeface="Times New Roman" pitchFamily="18" charset="0"/>
                <a:cs typeface="Times New Roman" pitchFamily="18" charset="0"/>
              </a:rPr>
              <a:t>Bài 3</a:t>
            </a:r>
            <a:r>
              <a:rPr lang="en-US" sz="2400">
                <a:solidFill>
                  <a:srgbClr val="002060"/>
                </a:solidFill>
                <a:latin typeface="Times New Roman" pitchFamily="18" charset="0"/>
                <a:cs typeface="Times New Roman" pitchFamily="18" charset="0"/>
              </a:rPr>
              <a:t>: Thực hiện nghiên cứu một số mã nguồn mở hoặc đề xuất nghiên cứu</a:t>
            </a:r>
          </a:p>
        </p:txBody>
      </p:sp>
    </p:spTree>
    <p:extLst>
      <p:ext uri="{BB962C8B-B14F-4D97-AF65-F5344CB8AC3E}">
        <p14:creationId xmlns:p14="http://schemas.microsoft.com/office/powerpoint/2010/main" val="23810583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922" y="1236821"/>
            <a:ext cx="8442278" cy="4976832"/>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u="none" strike="noStrike" cap="none" normalizeH="0" baseline="0">
                <a:ln>
                  <a:noFill/>
                </a:ln>
                <a:solidFill>
                  <a:srgbClr val="808080"/>
                </a:solidFill>
                <a:effectLst/>
                <a:latin typeface="Times New Roman" panose="02020603050405020304" pitchFamily="18" charset="0"/>
                <a:cs typeface="Times New Roman" panose="02020603050405020304" pitchFamily="18" charset="0"/>
              </a:rPr>
              <a:t>#!/bin/bash</a:t>
            </a:r>
            <a:r>
              <a:rPr kumimoji="0" lang="en-US" altLang="en-US" sz="3200" b="1"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FF00FF"/>
                </a:solidFill>
                <a:effectLst/>
                <a:latin typeface="Times New Roman" panose="02020603050405020304" pitchFamily="18" charset="0"/>
                <a:cs typeface="Times New Roman" panose="02020603050405020304" pitchFamily="18" charset="0"/>
              </a:rPr>
              <a:t>is_alive_ping()</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a:solidFill>
                  <a:srgbClr val="000000"/>
                </a:solidFill>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CC00CC"/>
                </a:solidFill>
                <a:effectLst/>
                <a:latin typeface="Times New Roman" panose="02020603050405020304" pitchFamily="18" charset="0"/>
                <a:cs typeface="Times New Roman" panose="02020603050405020304" pitchFamily="18" charset="0"/>
              </a:rPr>
              <a:t>ping</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-c 1 </a:t>
            </a:r>
            <a:r>
              <a:rPr kumimoji="0" lang="en-US" altLang="en-US" sz="3200" b="0" i="0" u="none" strike="noStrike" cap="none" normalizeH="0" baseline="0">
                <a:ln>
                  <a:noFill/>
                </a:ln>
                <a:solidFill>
                  <a:srgbClr val="008000"/>
                </a:solidFill>
                <a:effectLst/>
                <a:latin typeface="Times New Roman" panose="02020603050405020304" pitchFamily="18" charset="0"/>
                <a:cs typeface="Times New Roman" panose="02020603050405020304" pitchFamily="18" charset="0"/>
              </a:rPr>
              <a:t>$1</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223388"/>
                </a:solidFill>
                <a:effectLst/>
                <a:latin typeface="Times New Roman" panose="02020603050405020304" pitchFamily="18" charset="0"/>
                <a:cs typeface="Times New Roman" panose="02020603050405020304" pitchFamily="18" charset="0"/>
              </a:rPr>
              <a:t>&gt;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/dev/null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a:solidFill>
                  <a:srgbClr val="000000"/>
                </a:solidFill>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880088"/>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a:ln>
                  <a:noFill/>
                </a:ln>
                <a:solidFill>
                  <a:srgbClr val="008000"/>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-eq 0</a:t>
            </a:r>
            <a:r>
              <a:rPr kumimoji="0" lang="en-US" altLang="en-US" sz="3200" b="1" i="0" u="none" strike="noStrike" cap="none" normalizeH="0" baseline="0">
                <a:ln>
                  <a:noFill/>
                </a:ln>
                <a:solidFill>
                  <a:srgbClr val="880088"/>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&amp;&amp;</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880088"/>
                </a:solidFill>
                <a:effectLst/>
                <a:latin typeface="Times New Roman" panose="02020603050405020304" pitchFamily="18" charset="0"/>
                <a:cs typeface="Times New Roman" panose="02020603050405020304" pitchFamily="18" charset="0"/>
              </a:rPr>
              <a:t>echo</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Node with IP: </a:t>
            </a:r>
            <a:r>
              <a:rPr kumimoji="0" lang="en-US" altLang="en-US" sz="3200" b="0" i="0" u="none" strike="noStrike" cap="none" normalizeH="0" baseline="0">
                <a:ln>
                  <a:noFill/>
                </a:ln>
                <a:solidFill>
                  <a:srgbClr val="008000"/>
                </a:solidFill>
                <a:effectLst/>
                <a:latin typeface="Times New Roman" panose="02020603050405020304" pitchFamily="18" charset="0"/>
                <a:cs typeface="Times New Roman" panose="02020603050405020304" pitchFamily="18" charset="0"/>
              </a:rPr>
              <a:t>$i</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is 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for</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i </a:t>
            </a: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in</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10.1.1.</a:t>
            </a:r>
            <a:r>
              <a:rPr kumimoji="0" lang="en-US" altLang="en-US" sz="3200" b="0" i="0" u="none" strike="noStrike" cap="none" normalizeH="0" baseline="0">
                <a:ln>
                  <a:noFill/>
                </a:ln>
                <a:solidFill>
                  <a:srgbClr val="800000"/>
                </a:solidFill>
                <a:effectLst/>
                <a:latin typeface="Times New Roman" panose="02020603050405020304" pitchFamily="18" charset="0"/>
                <a:cs typeface="Times New Roman" panose="02020603050405020304" pitchFamily="18" charset="0"/>
              </a:rPr>
              <a:t>{1..255}</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do</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is_alive_ping </a:t>
            </a:r>
            <a:r>
              <a:rPr kumimoji="0" lang="en-US" altLang="en-US" sz="3200" b="0" i="0" u="none" strike="noStrike" cap="none" normalizeH="0" baseline="0">
                <a:ln>
                  <a:noFill/>
                </a:ln>
                <a:solidFill>
                  <a:srgbClr val="008000"/>
                </a:solidFill>
                <a:effectLst/>
                <a:latin typeface="Times New Roman" panose="02020603050405020304" pitchFamily="18" charset="0"/>
                <a:cs typeface="Times New Roman" panose="02020603050405020304" pitchFamily="18" charset="0"/>
              </a:rPr>
              <a:t>$i</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&amp;</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a:ln>
                  <a:noFill/>
                </a:ln>
                <a:solidFill>
                  <a:srgbClr val="880088"/>
                </a:solidFill>
                <a:effectLst/>
                <a:latin typeface="Times New Roman" panose="02020603050405020304" pitchFamily="18" charset="0"/>
                <a:cs typeface="Times New Roman" panose="02020603050405020304" pitchFamily="18" charset="0"/>
              </a:rPr>
              <a:t>disown</a:t>
            </a: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done</a:t>
            </a:r>
            <a:r>
              <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6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US" sz="2800" b="1">
                <a:solidFill>
                  <a:srgbClr val="FF0000"/>
                </a:solidFill>
                <a:latin typeface="Times New Roman" pitchFamily="18" charset="0"/>
                <a:cs typeface="Times New Roman" pitchFamily="18" charset="0"/>
              </a:rPr>
              <a:t>Quét mạng con</a:t>
            </a:r>
            <a:endParaRPr lang="en-GB" sz="2800" b="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623242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9334" y="1295400"/>
            <a:ext cx="8442278" cy="349950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3200">
                <a:latin typeface="Times New Roman" panose="02020603050405020304" pitchFamily="18" charset="0"/>
                <a:cs typeface="Times New Roman" panose="02020603050405020304" pitchFamily="18" charset="0"/>
              </a:rPr>
              <a:t>#!/usr/bin/env bash</a:t>
            </a:r>
          </a:p>
          <a:p>
            <a:r>
              <a:rPr lang="en-US" sz="3200" b="1">
                <a:latin typeface="Times New Roman" panose="02020603050405020304" pitchFamily="18" charset="0"/>
                <a:cs typeface="Times New Roman" panose="02020603050405020304" pitchFamily="18" charset="0"/>
              </a:rPr>
              <a:t>if</a:t>
            </a:r>
            <a:r>
              <a:rPr lang="en-US" sz="3200">
                <a:latin typeface="Times New Roman" panose="02020603050405020304" pitchFamily="18" charset="0"/>
                <a:cs typeface="Times New Roman" panose="02020603050405020304" pitchFamily="18" charset="0"/>
              </a:rPr>
              <a:t> ping -q -c 1 -W 1 8.8.8.8 &gt;/dev/null; </a:t>
            </a:r>
            <a:r>
              <a:rPr lang="en-US" sz="3200" b="1">
                <a:latin typeface="Times New Roman" panose="02020603050405020304" pitchFamily="18" charset="0"/>
                <a:cs typeface="Times New Roman" panose="02020603050405020304" pitchFamily="18" charset="0"/>
              </a:rPr>
              <a:t>then</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echo "IPv4 dang hoat dong"</a:t>
            </a:r>
          </a:p>
          <a:p>
            <a:r>
              <a:rPr lang="en-US" sz="3200" b="1">
                <a:latin typeface="Times New Roman" panose="02020603050405020304" pitchFamily="18" charset="0"/>
                <a:cs typeface="Times New Roman" panose="02020603050405020304" pitchFamily="18" charset="0"/>
              </a:rPr>
              <a:t>else</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echo "IPv4 dang bi tat"</a:t>
            </a:r>
          </a:p>
          <a:p>
            <a:r>
              <a:rPr lang="en-US" sz="3200" b="1">
                <a:latin typeface="Times New Roman" panose="02020603050405020304" pitchFamily="18" charset="0"/>
                <a:cs typeface="Times New Roman" panose="02020603050405020304" pitchFamily="18" charset="0"/>
              </a:rPr>
              <a:t>fi</a:t>
            </a:r>
            <a:endParaRPr lang="en-US" sz="32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GB" sz="2800" b="1">
                <a:solidFill>
                  <a:srgbClr val="FF0000"/>
                </a:solidFill>
                <a:latin typeface="Times New Roman" pitchFamily="18" charset="0"/>
                <a:cs typeface="Times New Roman" pitchFamily="18" charset="0"/>
              </a:rPr>
              <a:t>Kiểm tra kết nối mạng với IPv4</a:t>
            </a:r>
          </a:p>
        </p:txBody>
      </p:sp>
      <p:sp>
        <p:nvSpPr>
          <p:cNvPr id="2" name="Rectangle 1"/>
          <p:cNvSpPr/>
          <p:nvPr/>
        </p:nvSpPr>
        <p:spPr>
          <a:xfrm>
            <a:off x="14784" y="5486400"/>
            <a:ext cx="9129215" cy="646331"/>
          </a:xfrm>
          <a:prstGeom prst="rect">
            <a:avLst/>
          </a:prstGeom>
        </p:spPr>
        <p:txBody>
          <a:bodyPr wrap="square">
            <a:spAutoFit/>
          </a:bodyPr>
          <a:lstStyle/>
          <a:p>
            <a:r>
              <a:rPr lang="en-US" b="1" i="1">
                <a:latin typeface="Times New Roman" panose="02020603050405020304" pitchFamily="18" charset="0"/>
                <a:cs typeface="Times New Roman" panose="02020603050405020304" pitchFamily="18" charset="0"/>
              </a:rPr>
              <a:t>Chú ý</a:t>
            </a:r>
            <a:r>
              <a:rPr lang="en-US" i="1">
                <a:latin typeface="Times New Roman" panose="02020603050405020304" pitchFamily="18" charset="0"/>
                <a:cs typeface="Times New Roman" panose="02020603050405020304" pitchFamily="18" charset="0"/>
              </a:rPr>
              <a:t>: </a:t>
            </a:r>
            <a:r>
              <a:rPr lang="vi-VN" i="1">
                <a:latin typeface="Times New Roman" panose="02020603050405020304" pitchFamily="18" charset="0"/>
                <a:cs typeface="Times New Roman" panose="02020603050405020304" pitchFamily="18" charset="0"/>
              </a:rPr>
              <a:t>Để kiểm tra kết nối mạng từ Server, cách đơn giản nhất là ping tới địa chỉ IP 8.8.8.8 là địa chỉ DNS của Google.</a:t>
            </a: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11612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9334" y="1295400"/>
            <a:ext cx="8442278" cy="349950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3200">
                <a:latin typeface="Times New Roman" panose="02020603050405020304" pitchFamily="18" charset="0"/>
                <a:cs typeface="Times New Roman" panose="02020603050405020304" pitchFamily="18" charset="0"/>
              </a:rPr>
              <a:t>#!/usr/bin/env bash</a:t>
            </a:r>
          </a:p>
          <a:p>
            <a:r>
              <a:rPr lang="en-US" sz="3200" b="1">
                <a:latin typeface="Times New Roman" panose="02020603050405020304" pitchFamily="18" charset="0"/>
                <a:cs typeface="Times New Roman" panose="02020603050405020304" pitchFamily="18" charset="0"/>
              </a:rPr>
              <a:t>if</a:t>
            </a:r>
            <a:r>
              <a:rPr lang="en-US" sz="3200">
                <a:latin typeface="Times New Roman" panose="02020603050405020304" pitchFamily="18" charset="0"/>
                <a:cs typeface="Times New Roman" panose="02020603050405020304" pitchFamily="18" charset="0"/>
              </a:rPr>
              <a:t> ping -q -c 1 -W 1 google.com &gt;/dev/null; </a:t>
            </a:r>
            <a:r>
              <a:rPr lang="en-US" sz="3200" b="1">
                <a:latin typeface="Times New Roman" panose="02020603050405020304" pitchFamily="18" charset="0"/>
                <a:cs typeface="Times New Roman" panose="02020603050405020304" pitchFamily="18" charset="0"/>
              </a:rPr>
              <a:t>then</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echo “Mang dang hoat dong"</a:t>
            </a:r>
          </a:p>
          <a:p>
            <a:r>
              <a:rPr lang="en-US" sz="3200" b="1">
                <a:latin typeface="Times New Roman" panose="02020603050405020304" pitchFamily="18" charset="0"/>
                <a:cs typeface="Times New Roman" panose="02020603050405020304" pitchFamily="18" charset="0"/>
              </a:rPr>
              <a:t>else</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echo “Mang dang bi gian doan"</a:t>
            </a:r>
          </a:p>
          <a:p>
            <a:r>
              <a:rPr lang="en-US" sz="3200" b="1">
                <a:latin typeface="Times New Roman" panose="02020603050405020304" pitchFamily="18" charset="0"/>
                <a:cs typeface="Times New Roman" panose="02020603050405020304" pitchFamily="18" charset="0"/>
              </a:rPr>
              <a:t>fi</a:t>
            </a:r>
            <a:endParaRPr lang="en-US" sz="32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GB" sz="2800" b="1">
                <a:solidFill>
                  <a:srgbClr val="FF0000"/>
                </a:solidFill>
                <a:latin typeface="Times New Roman" pitchFamily="18" charset="0"/>
                <a:cs typeface="Times New Roman" pitchFamily="18" charset="0"/>
              </a:rPr>
              <a:t>Kiểm tra kết nối mạng với IP và DNS</a:t>
            </a:r>
          </a:p>
        </p:txBody>
      </p:sp>
      <p:sp>
        <p:nvSpPr>
          <p:cNvPr id="2" name="Rectangle 1"/>
          <p:cNvSpPr/>
          <p:nvPr/>
        </p:nvSpPr>
        <p:spPr>
          <a:xfrm>
            <a:off x="14784" y="5486400"/>
            <a:ext cx="9129215" cy="646331"/>
          </a:xfrm>
          <a:prstGeom prst="rect">
            <a:avLst/>
          </a:prstGeom>
        </p:spPr>
        <p:txBody>
          <a:bodyPr wrap="square">
            <a:spAutoFit/>
          </a:bodyPr>
          <a:lstStyle/>
          <a:p>
            <a:r>
              <a:rPr lang="en-US" b="1" i="1">
                <a:latin typeface="Times New Roman" panose="02020603050405020304" pitchFamily="18" charset="0"/>
                <a:cs typeface="Times New Roman" panose="02020603050405020304" pitchFamily="18" charset="0"/>
              </a:rPr>
              <a:t>Chú ý</a:t>
            </a:r>
            <a:r>
              <a:rPr lang="en-US" i="1">
                <a:latin typeface="Times New Roman" panose="02020603050405020304" pitchFamily="18" charset="0"/>
                <a:cs typeface="Times New Roman" panose="02020603050405020304" pitchFamily="18" charset="0"/>
              </a:rPr>
              <a:t>: Chúng ta ping tới tên miền google.com để chắc chắn kết nối mạng và </a:t>
            </a:r>
            <a:r>
              <a:rPr lang="en-US" i="1">
                <a:latin typeface="Times New Roman" panose="02020603050405020304" pitchFamily="18" charset="0"/>
                <a:cs typeface="Times New Roman" panose="02020603050405020304" pitchFamily="18" charset="0"/>
                <a:hlinkClick r:id="rId2"/>
              </a:rPr>
              <a:t>phân giải tên miền DNS</a:t>
            </a:r>
            <a:r>
              <a:rPr lang="en-US" i="1">
                <a:latin typeface="Times New Roman" panose="02020603050405020304" pitchFamily="18" charset="0"/>
                <a:cs typeface="Times New Roman" panose="02020603050405020304" pitchFamily="18" charset="0"/>
              </a:rPr>
              <a:t> hoạt động đúng trên Server</a:t>
            </a:r>
            <a:r>
              <a:rPr lang="vi-VN" i="1">
                <a:latin typeface="Times New Roman" panose="02020603050405020304" pitchFamily="18" charset="0"/>
                <a:cs typeface="Times New Roman" panose="02020603050405020304" pitchFamily="18" charset="0"/>
              </a:rPr>
              <a:t>.</a:t>
            </a: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1938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pic>
        <p:nvPicPr>
          <p:cNvPr id="4" name="Picture 3"/>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1752600" y="1219200"/>
            <a:ext cx="6248400" cy="495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1887059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2400" y="347091"/>
            <a:ext cx="8991600" cy="6638825"/>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200">
                <a:latin typeface="Times New Roman" panose="02020603050405020304" pitchFamily="18" charset="0"/>
                <a:cs typeface="Times New Roman" panose="02020603050405020304" pitchFamily="18" charset="0"/>
              </a:rPr>
              <a:t>#!/bin/bash</a:t>
            </a:r>
          </a:p>
          <a:p>
            <a:r>
              <a:rPr lang="en-US" sz="2200">
                <a:latin typeface="Times New Roman" panose="02020603050405020304" pitchFamily="18" charset="0"/>
                <a:cs typeface="Times New Roman" panose="02020603050405020304" pitchFamily="18" charset="0"/>
              </a:rPr>
              <a:t>while :   # Khoi tao vong lap</a:t>
            </a:r>
          </a:p>
          <a:p>
            <a:r>
              <a:rPr lang="en-US" sz="2200">
                <a:latin typeface="Times New Roman" panose="02020603050405020304" pitchFamily="18" charset="0"/>
                <a:cs typeface="Times New Roman" panose="02020603050405020304" pitchFamily="18" charset="0"/>
              </a:rPr>
              <a:t>do</a:t>
            </a:r>
          </a:p>
          <a:p>
            <a:r>
              <a:rPr lang="en-US" sz="2200">
                <a:latin typeface="Times New Roman" panose="02020603050405020304" pitchFamily="18" charset="0"/>
                <a:cs typeface="Times New Roman" panose="02020603050405020304" pitchFamily="18" charset="0"/>
              </a:rPr>
              <a:t>clear</a:t>
            </a:r>
          </a:p>
          <a:p>
            <a:r>
              <a:rPr lang="en-US" sz="2200">
                <a:latin typeface="Times New Roman" panose="02020603050405020304" pitchFamily="18" charset="0"/>
                <a:cs typeface="Times New Roman" panose="02020603050405020304" pitchFamily="18" charset="0"/>
              </a:rPr>
              <a:t># Hien thi menu</a:t>
            </a:r>
          </a:p>
          <a:p>
            <a:r>
              <a:rPr lang="en-US" sz="2200">
                <a:latin typeface="Times New Roman" panose="02020603050405020304" pitchFamily="18" charset="0"/>
                <a:cs typeface="Times New Roman" panose="02020603050405020304" pitchFamily="18" charset="0"/>
              </a:rPr>
              <a:t>	echo "Server Name - $(hostname)"</a:t>
            </a:r>
          </a:p>
          <a:p>
            <a:r>
              <a:rPr lang="en-US" sz="2200">
                <a:latin typeface="Times New Roman" panose="02020603050405020304" pitchFamily="18" charset="0"/>
                <a:cs typeface="Times New Roman" panose="02020603050405020304" pitchFamily="18" charset="0"/>
              </a:rPr>
              <a:t>	echo "-------------------------------"</a:t>
            </a:r>
          </a:p>
          <a:p>
            <a:r>
              <a:rPr lang="en-US" sz="2200">
                <a:latin typeface="Times New Roman" panose="02020603050405020304" pitchFamily="18" charset="0"/>
                <a:cs typeface="Times New Roman" panose="02020603050405020304" pitchFamily="18" charset="0"/>
              </a:rPr>
              <a:t>	echo " M A I N - M E N U"</a:t>
            </a:r>
          </a:p>
          <a:p>
            <a:r>
              <a:rPr lang="en-US" sz="2200">
                <a:latin typeface="Times New Roman" panose="02020603050405020304" pitchFamily="18" charset="0"/>
                <a:cs typeface="Times New Roman" panose="02020603050405020304" pitchFamily="18" charset="0"/>
              </a:rPr>
              <a:t>	echo "-------------------------------"</a:t>
            </a:r>
          </a:p>
          <a:p>
            <a:r>
              <a:rPr lang="en-US" sz="2200">
                <a:latin typeface="Times New Roman" panose="02020603050405020304" pitchFamily="18" charset="0"/>
                <a:cs typeface="Times New Roman" panose="02020603050405020304" pitchFamily="18" charset="0"/>
              </a:rPr>
              <a:t>	echo "1. Hien thi ngay va thoi gian."</a:t>
            </a:r>
          </a:p>
          <a:p>
            <a:r>
              <a:rPr lang="en-US" sz="2200">
                <a:latin typeface="Times New Roman" panose="02020603050405020304" pitchFamily="18" charset="0"/>
                <a:cs typeface="Times New Roman" panose="02020603050405020304" pitchFamily="18" charset="0"/>
              </a:rPr>
              <a:t>	echo "2. Hien thi cho biet tai khoan dang hoat dong."</a:t>
            </a:r>
          </a:p>
          <a:p>
            <a:r>
              <a:rPr lang="en-US" sz="2200">
                <a:latin typeface="Times New Roman" panose="02020603050405020304" pitchFamily="18" charset="0"/>
                <a:cs typeface="Times New Roman" panose="02020603050405020304" pitchFamily="18" charset="0"/>
              </a:rPr>
              <a:t>	echo "3. Hien thi ket noi mang.“</a:t>
            </a:r>
          </a:p>
          <a:p>
            <a:r>
              <a:rPr lang="en-US" sz="2200">
                <a:latin typeface="Times New Roman" panose="02020603050405020304" pitchFamily="18" charset="0"/>
                <a:cs typeface="Times New Roman" panose="02020603050405020304" pitchFamily="18" charset="0"/>
              </a:rPr>
              <a:t>	echo “4. Kiem tra dia chi IP cua may."</a:t>
            </a:r>
          </a:p>
          <a:p>
            <a:r>
              <a:rPr lang="en-US" sz="2200">
                <a:latin typeface="Times New Roman" panose="02020603050405020304" pitchFamily="18" charset="0"/>
                <a:cs typeface="Times New Roman" panose="02020603050405020304" pitchFamily="18" charset="0"/>
              </a:rPr>
              <a:t>	echo “5.Ping IP xem co ket noi mang."</a:t>
            </a:r>
          </a:p>
          <a:p>
            <a:r>
              <a:rPr lang="en-US" sz="2200">
                <a:latin typeface="Times New Roman" panose="02020603050405020304" pitchFamily="18" charset="0"/>
                <a:cs typeface="Times New Roman" panose="02020603050405020304" pitchFamily="18" charset="0"/>
              </a:rPr>
              <a:t>	echo “6. Thoat"</a:t>
            </a:r>
          </a:p>
          <a:p>
            <a:r>
              <a:rPr lang="en-US" sz="2200">
                <a:latin typeface="Times New Roman" panose="02020603050405020304" pitchFamily="18" charset="0"/>
                <a:cs typeface="Times New Roman" panose="02020603050405020304" pitchFamily="18" charset="0"/>
              </a:rPr>
              <a:t># Nhập giá trị từ người dùng</a:t>
            </a:r>
          </a:p>
          <a:p>
            <a:r>
              <a:rPr lang="en-US" sz="2200">
                <a:latin typeface="Times New Roman" panose="02020603050405020304" pitchFamily="18" charset="0"/>
                <a:cs typeface="Times New Roman" panose="02020603050405020304" pitchFamily="18" charset="0"/>
              </a:rPr>
              <a:t>read -p "Nhap gia tri trong khoang [ 1 -6 ] " </a:t>
            </a:r>
          </a:p>
          <a:p>
            <a:r>
              <a:rPr lang="en-US" sz="2200">
                <a:latin typeface="Times New Roman" panose="02020603050405020304" pitchFamily="18" charset="0"/>
                <a:cs typeface="Times New Roman" panose="02020603050405020304" pitchFamily="18" charset="0"/>
              </a:rPr>
              <a:t>case $chon in</a:t>
            </a:r>
          </a:p>
        </p:txBody>
      </p:sp>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pic>
        <p:nvPicPr>
          <p:cNvPr id="6" name="Picture 5"/>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5410200" y="685800"/>
            <a:ext cx="3581400"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62470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1127759"/>
            <a:ext cx="8387080" cy="5354351"/>
          </a:xfrm>
          <a:prstGeom prst="rect">
            <a:avLst/>
          </a:prstGeom>
        </p:spPr>
        <p:txBody>
          <a:bodyPr vert="horz" wrap="square" lIns="0" tIns="0" rIns="0" bIns="0" rtlCol="0">
            <a:spAutoFit/>
          </a:bodyPr>
          <a:lstStyle/>
          <a:p>
            <a:pPr marL="68580" algn="just">
              <a:lnSpc>
                <a:spcPct val="100000"/>
              </a:lnSpc>
            </a:pPr>
            <a:r>
              <a:rPr sz="1600" b="1" u="sng" strike="sngStrike" spc="-10">
                <a:solidFill>
                  <a:srgbClr val="002060"/>
                </a:solidFill>
                <a:latin typeface="Times New Roman" pitchFamily="18" charset="0"/>
                <a:cs typeface="Times New Roman" pitchFamily="18" charset="0"/>
              </a:rPr>
              <a:t> </a:t>
            </a:r>
            <a:endParaRPr sz="1600" b="1" u="sng">
              <a:solidFill>
                <a:srgbClr val="002060"/>
              </a:solidFill>
              <a:latin typeface="Times New Roman" pitchFamily="18" charset="0"/>
              <a:cs typeface="Times New Roman" pitchFamily="18" charset="0"/>
            </a:endParaRPr>
          </a:p>
          <a:p>
            <a:pPr algn="just">
              <a:lnSpc>
                <a:spcPts val="1550"/>
              </a:lnSpc>
              <a:spcBef>
                <a:spcPts val="20"/>
              </a:spcBef>
            </a:pPr>
            <a:endParaRPr sz="1300" b="1" u="sng">
              <a:solidFill>
                <a:srgbClr val="002060"/>
              </a:solidFill>
              <a:latin typeface="Times New Roman" pitchFamily="18" charset="0"/>
              <a:cs typeface="Times New Roman" pitchFamily="18" charset="0"/>
            </a:endParaRPr>
          </a:p>
          <a:p>
            <a:pPr marL="25179" algn="just"/>
            <a:r>
              <a:rPr lang="en-US" sz="2400" b="1" u="sng" spc="-50" err="1">
                <a:solidFill>
                  <a:srgbClr val="002060"/>
                </a:solidFill>
                <a:latin typeface="Times New Roman" pitchFamily="18" charset="0"/>
                <a:cs typeface="Times New Roman" pitchFamily="18" charset="0"/>
              </a:rPr>
              <a:t>Phần</a:t>
            </a:r>
            <a:r>
              <a:rPr lang="en-US" sz="2400" b="1" u="sng" spc="-50">
                <a:solidFill>
                  <a:srgbClr val="002060"/>
                </a:solidFill>
                <a:latin typeface="Times New Roman" pitchFamily="18" charset="0"/>
                <a:cs typeface="Times New Roman" pitchFamily="18" charset="0"/>
              </a:rPr>
              <a:t> </a:t>
            </a:r>
            <a:r>
              <a:rPr lang="en-US" sz="2400" b="1" u="sng" spc="-50" err="1">
                <a:solidFill>
                  <a:srgbClr val="002060"/>
                </a:solidFill>
                <a:latin typeface="Times New Roman" pitchFamily="18" charset="0"/>
                <a:cs typeface="Times New Roman" pitchFamily="18" charset="0"/>
              </a:rPr>
              <a:t>mềm</a:t>
            </a:r>
            <a:r>
              <a:rPr lang="en-US" sz="2400" b="1" u="sng" spc="-50">
                <a:solidFill>
                  <a:srgbClr val="002060"/>
                </a:solidFill>
                <a:latin typeface="Times New Roman" pitchFamily="18" charset="0"/>
                <a:cs typeface="Times New Roman" pitchFamily="18" charset="0"/>
              </a:rPr>
              <a:t> </a:t>
            </a:r>
            <a:r>
              <a:rPr lang="en-US" sz="2400" b="1" u="sng" spc="-50" err="1">
                <a:solidFill>
                  <a:srgbClr val="002060"/>
                </a:solidFill>
                <a:latin typeface="Times New Roman" pitchFamily="18" charset="0"/>
                <a:cs typeface="Times New Roman" pitchFamily="18" charset="0"/>
              </a:rPr>
              <a:t>mã</a:t>
            </a:r>
            <a:r>
              <a:rPr lang="en-US" sz="2400" b="1" u="sng" spc="-50">
                <a:solidFill>
                  <a:srgbClr val="002060"/>
                </a:solidFill>
                <a:latin typeface="Times New Roman" pitchFamily="18" charset="0"/>
                <a:cs typeface="Times New Roman" pitchFamily="18" charset="0"/>
              </a:rPr>
              <a:t> </a:t>
            </a:r>
            <a:r>
              <a:rPr lang="en-US" sz="2400" b="1" u="sng" spc="-50" err="1">
                <a:solidFill>
                  <a:srgbClr val="002060"/>
                </a:solidFill>
                <a:latin typeface="Times New Roman" pitchFamily="18" charset="0"/>
                <a:cs typeface="Times New Roman" pitchFamily="18" charset="0"/>
              </a:rPr>
              <a:t>nguồn</a:t>
            </a:r>
            <a:r>
              <a:rPr lang="en-US" sz="2400" b="1" u="sng" spc="-50">
                <a:solidFill>
                  <a:srgbClr val="002060"/>
                </a:solidFill>
                <a:latin typeface="Times New Roman" pitchFamily="18" charset="0"/>
                <a:cs typeface="Times New Roman" pitchFamily="18" charset="0"/>
              </a:rPr>
              <a:t> </a:t>
            </a:r>
            <a:r>
              <a:rPr lang="en-US" sz="2400" b="1" u="sng" spc="-50" err="1">
                <a:solidFill>
                  <a:srgbClr val="002060"/>
                </a:solidFill>
                <a:latin typeface="Times New Roman" pitchFamily="18" charset="0"/>
                <a:cs typeface="Times New Roman" pitchFamily="18" charset="0"/>
              </a:rPr>
              <a:t>mở</a:t>
            </a:r>
            <a:r>
              <a:rPr lang="en-US" sz="2400" b="1" u="sng" spc="-50">
                <a:solidFill>
                  <a:srgbClr val="002060"/>
                </a:solidFill>
                <a:latin typeface="Times New Roman" pitchFamily="18" charset="0"/>
                <a:cs typeface="Times New Roman" pitchFamily="18" charset="0"/>
              </a:rPr>
              <a:t> </a:t>
            </a:r>
            <a:r>
              <a:rPr lang="en-US" sz="2400" b="1" u="sng" spc="-50" err="1">
                <a:solidFill>
                  <a:srgbClr val="002060"/>
                </a:solidFill>
                <a:latin typeface="Times New Roman" pitchFamily="18" charset="0"/>
                <a:cs typeface="Times New Roman" pitchFamily="18" charset="0"/>
              </a:rPr>
              <a:t>có</a:t>
            </a:r>
            <a:r>
              <a:rPr lang="en-US" sz="2400" b="1" u="sng" spc="-50">
                <a:solidFill>
                  <a:srgbClr val="002060"/>
                </a:solidFill>
                <a:latin typeface="Times New Roman" pitchFamily="18" charset="0"/>
                <a:cs typeface="Times New Roman" pitchFamily="18" charset="0"/>
              </a:rPr>
              <a:t> </a:t>
            </a:r>
            <a:r>
              <a:rPr lang="en-US" sz="2400" b="1" u="sng" spc="-50" err="1">
                <a:solidFill>
                  <a:srgbClr val="002060"/>
                </a:solidFill>
                <a:latin typeface="Times New Roman" pitchFamily="18" charset="0"/>
                <a:cs typeface="Times New Roman" pitchFamily="18" charset="0"/>
              </a:rPr>
              <a:t>thể</a:t>
            </a:r>
            <a:r>
              <a:rPr lang="en-US" sz="2400" b="1" u="sng" spc="-50">
                <a:solidFill>
                  <a:srgbClr val="002060"/>
                </a:solidFill>
                <a:latin typeface="Times New Roman" pitchFamily="18" charset="0"/>
                <a:cs typeface="Times New Roman" pitchFamily="18" charset="0"/>
              </a:rPr>
              <a:t> :</a:t>
            </a:r>
          </a:p>
          <a:p>
            <a:pPr marL="368079" indent="-342900" algn="just">
              <a:buFont typeface="Wingdings" pitchFamily="2" charset="2"/>
              <a:buChar char="v"/>
            </a:pPr>
            <a:r>
              <a:rPr lang="en-US" sz="2400" spc="-50" err="1">
                <a:solidFill>
                  <a:srgbClr val="002060"/>
                </a:solidFill>
                <a:latin typeface="Times New Roman" pitchFamily="18" charset="0"/>
                <a:cs typeface="Times New Roman" pitchFamily="18" charset="0"/>
              </a:rPr>
              <a:t>S</a:t>
            </a:r>
            <a:r>
              <a:rPr lang="en-US" sz="2400" spc="-119" err="1">
                <a:solidFill>
                  <a:srgbClr val="002060"/>
                </a:solidFill>
                <a:latin typeface="Times New Roman" pitchFamily="18" charset="0"/>
                <a:cs typeface="Times New Roman" pitchFamily="18" charset="0"/>
              </a:rPr>
              <a:t>ản</a:t>
            </a:r>
            <a:r>
              <a:rPr lang="en-US" sz="2400" spc="30">
                <a:solidFill>
                  <a:srgbClr val="002060"/>
                </a:solidFill>
                <a:latin typeface="Times New Roman" pitchFamily="18" charset="0"/>
                <a:cs typeface="Times New Roman" pitchFamily="18" charset="0"/>
              </a:rPr>
              <a:t> </a:t>
            </a:r>
            <a:r>
              <a:rPr lang="en-US" sz="2400" spc="-89" err="1">
                <a:solidFill>
                  <a:srgbClr val="002060"/>
                </a:solidFill>
                <a:latin typeface="Times New Roman" pitchFamily="18" charset="0"/>
                <a:cs typeface="Times New Roman" pitchFamily="18" charset="0"/>
              </a:rPr>
              <a:t>x</a:t>
            </a:r>
            <a:r>
              <a:rPr lang="en-US" sz="2400" spc="-109" err="1">
                <a:solidFill>
                  <a:srgbClr val="002060"/>
                </a:solidFill>
                <a:latin typeface="Times New Roman" pitchFamily="18" charset="0"/>
                <a:cs typeface="Times New Roman" pitchFamily="18" charset="0"/>
              </a:rPr>
              <a:t>uấ</a:t>
            </a:r>
            <a:r>
              <a:rPr lang="en-US" sz="2400" spc="50" err="1">
                <a:solidFill>
                  <a:srgbClr val="002060"/>
                </a:solidFill>
                <a:latin typeface="Times New Roman" pitchFamily="18" charset="0"/>
                <a:cs typeface="Times New Roman" pitchFamily="18" charset="0"/>
              </a:rPr>
              <a:t>t</a:t>
            </a:r>
            <a:r>
              <a:rPr lang="en-US" sz="2400" spc="30">
                <a:solidFill>
                  <a:srgbClr val="002060"/>
                </a:solidFill>
                <a:latin typeface="Times New Roman" pitchFamily="18" charset="0"/>
                <a:cs typeface="Times New Roman" pitchFamily="18" charset="0"/>
              </a:rPr>
              <a:t> </a:t>
            </a:r>
            <a:r>
              <a:rPr lang="en-US" sz="2400" spc="-109" err="1">
                <a:solidFill>
                  <a:srgbClr val="002060"/>
                </a:solidFill>
                <a:latin typeface="Times New Roman" pitchFamily="18" charset="0"/>
                <a:cs typeface="Times New Roman" pitchFamily="18" charset="0"/>
              </a:rPr>
              <a:t>phần</a:t>
            </a:r>
            <a:r>
              <a:rPr lang="en-US" sz="2400" spc="30">
                <a:solidFill>
                  <a:srgbClr val="002060"/>
                </a:solidFill>
                <a:latin typeface="Times New Roman" pitchFamily="18" charset="0"/>
                <a:cs typeface="Times New Roman" pitchFamily="18" charset="0"/>
              </a:rPr>
              <a:t> </a:t>
            </a:r>
            <a:r>
              <a:rPr lang="en-US" sz="2400" spc="-139" err="1">
                <a:solidFill>
                  <a:srgbClr val="002060"/>
                </a:solidFill>
                <a:latin typeface="Times New Roman" pitchFamily="18" charset="0"/>
                <a:cs typeface="Times New Roman" pitchFamily="18" charset="0"/>
              </a:rPr>
              <a:t>m</a:t>
            </a:r>
            <a:r>
              <a:rPr lang="en-US" sz="2400" spc="-208" err="1">
                <a:solidFill>
                  <a:srgbClr val="002060"/>
                </a:solidFill>
                <a:latin typeface="Times New Roman" pitchFamily="18" charset="0"/>
                <a:cs typeface="Times New Roman" pitchFamily="18" charset="0"/>
              </a:rPr>
              <a:t>ề</a:t>
            </a:r>
            <a:r>
              <a:rPr lang="en-US" sz="2400" spc="-129" err="1">
                <a:solidFill>
                  <a:srgbClr val="002060"/>
                </a:solidFill>
                <a:latin typeface="Times New Roman" pitchFamily="18" charset="0"/>
                <a:cs typeface="Times New Roman" pitchFamily="18" charset="0"/>
              </a:rPr>
              <a:t>m</a:t>
            </a:r>
            <a:endParaRPr lang="en-US" sz="2400" spc="-129">
              <a:solidFill>
                <a:srgbClr val="002060"/>
              </a:solidFill>
              <a:latin typeface="Times New Roman" pitchFamily="18" charset="0"/>
              <a:cs typeface="Times New Roman" pitchFamily="18" charset="0"/>
            </a:endParaRPr>
          </a:p>
          <a:p>
            <a:pPr marL="368079" indent="-342900" algn="just">
              <a:buFont typeface="Wingdings" pitchFamily="2" charset="2"/>
              <a:buChar char="v"/>
            </a:pPr>
            <a:r>
              <a:rPr lang="en-US" sz="2400" spc="-50" err="1">
                <a:solidFill>
                  <a:srgbClr val="002060"/>
                </a:solidFill>
                <a:latin typeface="Times New Roman" pitchFamily="18" charset="0"/>
                <a:cs typeface="Times New Roman" pitchFamily="18" charset="0"/>
              </a:rPr>
              <a:t>S</a:t>
            </a:r>
            <a:r>
              <a:rPr lang="en-US" sz="2400" spc="-149" err="1">
                <a:solidFill>
                  <a:srgbClr val="002060"/>
                </a:solidFill>
                <a:latin typeface="Times New Roman" pitchFamily="18" charset="0"/>
                <a:cs typeface="Times New Roman" pitchFamily="18" charset="0"/>
              </a:rPr>
              <a:t>ử</a:t>
            </a:r>
            <a:r>
              <a:rPr lang="en-US" sz="2400" spc="40">
                <a:solidFill>
                  <a:srgbClr val="002060"/>
                </a:solidFill>
                <a:latin typeface="Times New Roman" pitchFamily="18" charset="0"/>
                <a:cs typeface="Times New Roman" pitchFamily="18" charset="0"/>
              </a:rPr>
              <a:t> </a:t>
            </a:r>
            <a:r>
              <a:rPr lang="en-US" sz="2400" spc="-109" err="1">
                <a:solidFill>
                  <a:srgbClr val="002060"/>
                </a:solidFill>
                <a:latin typeface="Times New Roman" pitchFamily="18" charset="0"/>
                <a:cs typeface="Times New Roman" pitchFamily="18" charset="0"/>
              </a:rPr>
              <a:t>dụng</a:t>
            </a:r>
            <a:r>
              <a:rPr lang="en-US" sz="2400" spc="40">
                <a:solidFill>
                  <a:srgbClr val="002060"/>
                </a:solidFill>
                <a:latin typeface="Times New Roman" pitchFamily="18" charset="0"/>
                <a:cs typeface="Times New Roman" pitchFamily="18" charset="0"/>
              </a:rPr>
              <a:t> </a:t>
            </a:r>
            <a:r>
              <a:rPr lang="en-US" sz="2400" spc="-109" err="1">
                <a:solidFill>
                  <a:srgbClr val="002060"/>
                </a:solidFill>
                <a:latin typeface="Times New Roman" pitchFamily="18" charset="0"/>
                <a:cs typeface="Times New Roman" pitchFamily="18" charset="0"/>
              </a:rPr>
              <a:t>phần</a:t>
            </a:r>
            <a:r>
              <a:rPr lang="en-US" sz="2400" spc="30">
                <a:solidFill>
                  <a:srgbClr val="002060"/>
                </a:solidFill>
                <a:latin typeface="Times New Roman" pitchFamily="18" charset="0"/>
                <a:cs typeface="Times New Roman" pitchFamily="18" charset="0"/>
              </a:rPr>
              <a:t> </a:t>
            </a:r>
            <a:r>
              <a:rPr lang="en-US" sz="2400" spc="-139" err="1">
                <a:solidFill>
                  <a:srgbClr val="002060"/>
                </a:solidFill>
                <a:latin typeface="Times New Roman" pitchFamily="18" charset="0"/>
                <a:cs typeface="Times New Roman" pitchFamily="18" charset="0"/>
              </a:rPr>
              <a:t>m</a:t>
            </a:r>
            <a:r>
              <a:rPr lang="en-US" sz="2400" spc="-208" err="1">
                <a:solidFill>
                  <a:srgbClr val="002060"/>
                </a:solidFill>
                <a:latin typeface="Times New Roman" pitchFamily="18" charset="0"/>
                <a:cs typeface="Times New Roman" pitchFamily="18" charset="0"/>
              </a:rPr>
              <a:t>ề</a:t>
            </a:r>
            <a:r>
              <a:rPr lang="en-US" sz="2400" spc="-129" err="1">
                <a:solidFill>
                  <a:srgbClr val="002060"/>
                </a:solidFill>
                <a:latin typeface="Times New Roman" pitchFamily="18" charset="0"/>
                <a:cs typeface="Times New Roman" pitchFamily="18" charset="0"/>
              </a:rPr>
              <a:t>m</a:t>
            </a:r>
            <a:endParaRPr lang="en-US" sz="2400" spc="-129">
              <a:solidFill>
                <a:srgbClr val="002060"/>
              </a:solidFill>
              <a:latin typeface="Times New Roman" pitchFamily="18" charset="0"/>
              <a:cs typeface="Times New Roman" pitchFamily="18" charset="0"/>
            </a:endParaRPr>
          </a:p>
          <a:p>
            <a:pPr marL="368079" marR="2539304" indent="-342900" algn="just" defTabSz="987425">
              <a:lnSpc>
                <a:spcPct val="125499"/>
              </a:lnSpc>
              <a:buFont typeface="Wingdings" pitchFamily="2" charset="2"/>
              <a:buChar char="v"/>
            </a:pPr>
            <a:r>
              <a:rPr lang="vi-VN" sz="2400" spc="188">
                <a:solidFill>
                  <a:srgbClr val="002060"/>
                </a:solidFill>
                <a:latin typeface="Times New Roman" pitchFamily="18" charset="0"/>
                <a:cs typeface="Times New Roman" pitchFamily="18" charset="0"/>
              </a:rPr>
              <a:t>T</a:t>
            </a:r>
            <a:r>
              <a:rPr lang="vi-VN" sz="2400" spc="-119">
                <a:solidFill>
                  <a:srgbClr val="002060"/>
                </a:solidFill>
                <a:latin typeface="Times New Roman" pitchFamily="18" charset="0"/>
                <a:cs typeface="Times New Roman" pitchFamily="18" charset="0"/>
              </a:rPr>
              <a:t>h</a:t>
            </a:r>
            <a:r>
              <a:rPr lang="vi-VN" sz="2400" spc="-178">
                <a:solidFill>
                  <a:srgbClr val="002060"/>
                </a:solidFill>
                <a:latin typeface="Times New Roman" pitchFamily="18" charset="0"/>
                <a:cs typeface="Times New Roman" pitchFamily="18" charset="0"/>
              </a:rPr>
              <a:t>a</a:t>
            </a:r>
            <a:r>
              <a:rPr lang="vi-VN" sz="2400" spc="-99">
                <a:solidFill>
                  <a:srgbClr val="002060"/>
                </a:solidFill>
                <a:latin typeface="Times New Roman" pitchFamily="18" charset="0"/>
                <a:cs typeface="Times New Roman" pitchFamily="18" charset="0"/>
              </a:rPr>
              <a:t>y</a:t>
            </a:r>
            <a:r>
              <a:rPr lang="vi-VN" sz="2400" spc="30">
                <a:solidFill>
                  <a:srgbClr val="002060"/>
                </a:solidFill>
                <a:latin typeface="Times New Roman" pitchFamily="18" charset="0"/>
                <a:cs typeface="Times New Roman" pitchFamily="18" charset="0"/>
              </a:rPr>
              <a:t> </a:t>
            </a:r>
            <a:r>
              <a:rPr lang="vi-VN" sz="2400" spc="-129">
                <a:solidFill>
                  <a:srgbClr val="002060"/>
                </a:solidFill>
                <a:latin typeface="Times New Roman" pitchFamily="18" charset="0"/>
                <a:cs typeface="Times New Roman" pitchFamily="18" charset="0"/>
              </a:rPr>
              <a:t>đ</a:t>
            </a:r>
            <a:r>
              <a:rPr lang="vi-VN" sz="2400" spc="-139">
                <a:solidFill>
                  <a:srgbClr val="002060"/>
                </a:solidFill>
                <a:latin typeface="Times New Roman" pitchFamily="18" charset="0"/>
                <a:cs typeface="Times New Roman" pitchFamily="18" charset="0"/>
              </a:rPr>
              <a:t>ổ</a:t>
            </a:r>
            <a:r>
              <a:rPr lang="vi-VN" sz="2400" spc="10">
                <a:solidFill>
                  <a:srgbClr val="002060"/>
                </a:solidFill>
                <a:latin typeface="Times New Roman" pitchFamily="18" charset="0"/>
                <a:cs typeface="Times New Roman" pitchFamily="18" charset="0"/>
              </a:rPr>
              <a:t>i</a:t>
            </a:r>
            <a:r>
              <a:rPr lang="vi-VN" sz="2400" spc="-69">
                <a:solidFill>
                  <a:srgbClr val="002060"/>
                </a:solidFill>
                <a:latin typeface="Times New Roman" pitchFamily="18" charset="0"/>
                <a:cs typeface="Times New Roman" pitchFamily="18" charset="0"/>
              </a:rPr>
              <a:t>,</a:t>
            </a:r>
            <a:r>
              <a:rPr lang="vi-VN" sz="2400" spc="4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nâ</a:t>
            </a:r>
            <a:r>
              <a:rPr lang="vi-VN" sz="2400" spc="-129">
                <a:solidFill>
                  <a:srgbClr val="002060"/>
                </a:solidFill>
                <a:latin typeface="Times New Roman" pitchFamily="18" charset="0"/>
                <a:cs typeface="Times New Roman" pitchFamily="18" charset="0"/>
              </a:rPr>
              <a:t>ng</a:t>
            </a:r>
            <a:r>
              <a:rPr lang="vi-VN" sz="2400" spc="20">
                <a:solidFill>
                  <a:srgbClr val="002060"/>
                </a:solidFill>
                <a:latin typeface="Times New Roman" pitchFamily="18" charset="0"/>
                <a:cs typeface="Times New Roman" pitchFamily="18" charset="0"/>
              </a:rPr>
              <a:t> </a:t>
            </a:r>
            <a:r>
              <a:rPr lang="vi-VN" sz="2400" spc="-69">
                <a:solidFill>
                  <a:srgbClr val="002060"/>
                </a:solidFill>
                <a:latin typeface="Times New Roman" pitchFamily="18" charset="0"/>
                <a:cs typeface="Times New Roman" pitchFamily="18" charset="0"/>
              </a:rPr>
              <a:t>c</a:t>
            </a:r>
            <a:r>
              <a:rPr lang="vi-VN" sz="2400" spc="-119">
                <a:solidFill>
                  <a:srgbClr val="002060"/>
                </a:solidFill>
                <a:latin typeface="Times New Roman" pitchFamily="18" charset="0"/>
                <a:cs typeface="Times New Roman" pitchFamily="18" charset="0"/>
              </a:rPr>
              <a:t>ấ</a:t>
            </a:r>
            <a:r>
              <a:rPr lang="vi-VN" sz="2400" spc="-79">
                <a:solidFill>
                  <a:srgbClr val="002060"/>
                </a:solidFill>
                <a:latin typeface="Times New Roman" pitchFamily="18" charset="0"/>
                <a:cs typeface="Times New Roman" pitchFamily="18" charset="0"/>
              </a:rPr>
              <a:t>p,</a:t>
            </a:r>
            <a:r>
              <a:rPr lang="vi-VN" sz="2400" spc="40">
                <a:solidFill>
                  <a:srgbClr val="002060"/>
                </a:solidFill>
                <a:latin typeface="Times New Roman" pitchFamily="18" charset="0"/>
                <a:cs typeface="Times New Roman" pitchFamily="18" charset="0"/>
              </a:rPr>
              <a:t> </a:t>
            </a:r>
            <a:r>
              <a:rPr lang="vi-VN" sz="2400" spc="-69">
                <a:solidFill>
                  <a:srgbClr val="002060"/>
                </a:solidFill>
                <a:latin typeface="Times New Roman" pitchFamily="18" charset="0"/>
                <a:cs typeface="Times New Roman" pitchFamily="18" charset="0"/>
              </a:rPr>
              <a:t>c</a:t>
            </a:r>
            <a:r>
              <a:rPr lang="vi-VN" sz="2400" spc="-119">
                <a:solidFill>
                  <a:srgbClr val="002060"/>
                </a:solidFill>
                <a:latin typeface="Times New Roman" pitchFamily="18" charset="0"/>
                <a:cs typeface="Times New Roman" pitchFamily="18" charset="0"/>
              </a:rPr>
              <a:t>ả</a:t>
            </a:r>
            <a:r>
              <a:rPr lang="vi-VN" sz="2400" spc="10">
                <a:solidFill>
                  <a:srgbClr val="002060"/>
                </a:solidFill>
                <a:latin typeface="Times New Roman" pitchFamily="18" charset="0"/>
                <a:cs typeface="Times New Roman" pitchFamily="18" charset="0"/>
              </a:rPr>
              <a:t>i</a:t>
            </a:r>
            <a:r>
              <a:rPr lang="vi-VN" sz="2400" spc="3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i</a:t>
            </a:r>
            <a:r>
              <a:rPr lang="vi-VN" sz="2400" spc="-208">
                <a:solidFill>
                  <a:srgbClr val="002060"/>
                </a:solidFill>
                <a:latin typeface="Times New Roman" pitchFamily="18" charset="0"/>
                <a:cs typeface="Times New Roman" pitchFamily="18" charset="0"/>
              </a:rPr>
              <a:t>ế</a:t>
            </a:r>
            <a:r>
              <a:rPr lang="vi-VN" sz="2400" spc="-119">
                <a:solidFill>
                  <a:srgbClr val="002060"/>
                </a:solidFill>
                <a:latin typeface="Times New Roman" pitchFamily="18" charset="0"/>
                <a:cs typeface="Times New Roman" pitchFamily="18" charset="0"/>
              </a:rPr>
              <a:t>n</a:t>
            </a:r>
            <a:r>
              <a:rPr lang="vi-VN" sz="2400" spc="3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phần</a:t>
            </a:r>
            <a:r>
              <a:rPr lang="vi-VN" sz="2400" spc="30">
                <a:solidFill>
                  <a:srgbClr val="002060"/>
                </a:solidFill>
                <a:latin typeface="Times New Roman" pitchFamily="18" charset="0"/>
                <a:cs typeface="Times New Roman" pitchFamily="18" charset="0"/>
              </a:rPr>
              <a:t> </a:t>
            </a:r>
            <a:r>
              <a:rPr lang="vi-VN" sz="2400" spc="-139">
                <a:solidFill>
                  <a:srgbClr val="002060"/>
                </a:solidFill>
                <a:latin typeface="Times New Roman" pitchFamily="18" charset="0"/>
                <a:cs typeface="Times New Roman" pitchFamily="18" charset="0"/>
              </a:rPr>
              <a:t>m</a:t>
            </a:r>
            <a:r>
              <a:rPr lang="vi-VN" sz="2400" spc="-208">
                <a:solidFill>
                  <a:srgbClr val="002060"/>
                </a:solidFill>
                <a:latin typeface="Times New Roman" pitchFamily="18" charset="0"/>
                <a:cs typeface="Times New Roman" pitchFamily="18" charset="0"/>
              </a:rPr>
              <a:t>ề</a:t>
            </a:r>
            <a:r>
              <a:rPr lang="vi-VN" sz="2400" spc="-129">
                <a:solidFill>
                  <a:srgbClr val="002060"/>
                </a:solidFill>
                <a:latin typeface="Times New Roman" pitchFamily="18" charset="0"/>
                <a:cs typeface="Times New Roman" pitchFamily="18" charset="0"/>
              </a:rPr>
              <a:t>m</a:t>
            </a:r>
            <a:r>
              <a:rPr lang="en-US" sz="2400" spc="-50">
                <a:solidFill>
                  <a:srgbClr val="002060"/>
                </a:solidFill>
                <a:latin typeface="Times New Roman" pitchFamily="18" charset="0"/>
                <a:cs typeface="Times New Roman" pitchFamily="18" charset="0"/>
              </a:rPr>
              <a:t>, </a:t>
            </a:r>
            <a:r>
              <a:rPr lang="vi-VN" sz="2400" spc="169">
                <a:solidFill>
                  <a:srgbClr val="002060"/>
                </a:solidFill>
                <a:latin typeface="Times New Roman" pitchFamily="18" charset="0"/>
                <a:cs typeface="Times New Roman" pitchFamily="18" charset="0"/>
              </a:rPr>
              <a:t>P</a:t>
            </a:r>
            <a:r>
              <a:rPr lang="vi-VN" sz="2400" spc="-109">
                <a:solidFill>
                  <a:srgbClr val="002060"/>
                </a:solidFill>
                <a:latin typeface="Times New Roman" pitchFamily="18" charset="0"/>
                <a:cs typeface="Times New Roman" pitchFamily="18" charset="0"/>
              </a:rPr>
              <a:t>hân</a:t>
            </a:r>
            <a:r>
              <a:rPr lang="en-US" sz="2400" spc="3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í</a:t>
            </a:r>
            <a:r>
              <a:rPr lang="vi-VN" sz="2400" spc="-69">
                <a:solidFill>
                  <a:srgbClr val="002060"/>
                </a:solidFill>
                <a:latin typeface="Times New Roman" pitchFamily="18" charset="0"/>
                <a:cs typeface="Times New Roman" pitchFamily="18" charset="0"/>
              </a:rPr>
              <a:t>c</a:t>
            </a:r>
            <a:r>
              <a:rPr lang="vi-VN" sz="2400" spc="-119">
                <a:solidFill>
                  <a:srgbClr val="002060"/>
                </a:solidFill>
                <a:latin typeface="Times New Roman" pitchFamily="18" charset="0"/>
                <a:cs typeface="Times New Roman" pitchFamily="18" charset="0"/>
              </a:rPr>
              <a:t>h</a:t>
            </a:r>
            <a:r>
              <a:rPr lang="vi-VN" sz="2400" spc="30">
                <a:solidFill>
                  <a:srgbClr val="002060"/>
                </a:solidFill>
                <a:latin typeface="Times New Roman" pitchFamily="18" charset="0"/>
                <a:cs typeface="Times New Roman" pitchFamily="18" charset="0"/>
              </a:rPr>
              <a:t> </a:t>
            </a:r>
            <a:r>
              <a:rPr lang="vi-VN" sz="2400" spc="-129">
                <a:solidFill>
                  <a:srgbClr val="002060"/>
                </a:solidFill>
                <a:latin typeface="Times New Roman" pitchFamily="18" charset="0"/>
                <a:cs typeface="Times New Roman" pitchFamily="18" charset="0"/>
              </a:rPr>
              <a:t>n</a:t>
            </a:r>
            <a:r>
              <a:rPr lang="vi-VN" sz="2400" spc="-149">
                <a:solidFill>
                  <a:srgbClr val="002060"/>
                </a:solidFill>
                <a:latin typeface="Times New Roman" pitchFamily="18" charset="0"/>
                <a:cs typeface="Times New Roman" pitchFamily="18" charset="0"/>
              </a:rPr>
              <a:t>g</a:t>
            </a:r>
            <a:r>
              <a:rPr lang="vi-VN" sz="2400" spc="-169">
                <a:solidFill>
                  <a:srgbClr val="002060"/>
                </a:solidFill>
                <a:latin typeface="Times New Roman" pitchFamily="18" charset="0"/>
                <a:cs typeface="Times New Roman" pitchFamily="18" charset="0"/>
              </a:rPr>
              <a:t>ư</a:t>
            </a:r>
            <a:r>
              <a:rPr lang="vi-VN" sz="2400" spc="-89">
                <a:solidFill>
                  <a:srgbClr val="002060"/>
                </a:solidFill>
                <a:latin typeface="Times New Roman" pitchFamily="18" charset="0"/>
                <a:cs typeface="Times New Roman" pitchFamily="18" charset="0"/>
              </a:rPr>
              <a:t>ợ</a:t>
            </a:r>
            <a:r>
              <a:rPr lang="vi-VN" sz="2400" spc="-69">
                <a:solidFill>
                  <a:srgbClr val="002060"/>
                </a:solidFill>
                <a:latin typeface="Times New Roman" pitchFamily="18" charset="0"/>
                <a:cs typeface="Times New Roman" pitchFamily="18" charset="0"/>
              </a:rPr>
              <a:t>c</a:t>
            </a:r>
            <a:r>
              <a:rPr lang="vi-VN" sz="2400" spc="-178">
                <a:solidFill>
                  <a:srgbClr val="002060"/>
                </a:solidFill>
                <a:latin typeface="Times New Roman" pitchFamily="18" charset="0"/>
                <a:cs typeface="Times New Roman" pitchFamily="18" charset="0"/>
              </a:rPr>
              <a:t>:</a:t>
            </a:r>
            <a:r>
              <a:rPr lang="vi-VN" sz="2400" spc="69">
                <a:solidFill>
                  <a:srgbClr val="002060"/>
                </a:solidFill>
                <a:latin typeface="Times New Roman" pitchFamily="18" charset="0"/>
                <a:cs typeface="Times New Roman" pitchFamily="18" charset="0"/>
              </a:rPr>
              <a:t> </a:t>
            </a:r>
            <a:r>
              <a:rPr lang="vi-VN" sz="2400" spc="40">
                <a:solidFill>
                  <a:srgbClr val="002060"/>
                </a:solidFill>
                <a:latin typeface="Times New Roman" pitchFamily="18" charset="0"/>
                <a:cs typeface="Times New Roman" pitchFamily="18" charset="0"/>
              </a:rPr>
              <a:t>R</a:t>
            </a:r>
            <a:r>
              <a:rPr lang="vi-VN" sz="2400" spc="-208">
                <a:solidFill>
                  <a:srgbClr val="002060"/>
                </a:solidFill>
                <a:latin typeface="Times New Roman" pitchFamily="18" charset="0"/>
                <a:cs typeface="Times New Roman" pitchFamily="18" charset="0"/>
              </a:rPr>
              <a:t>e</a:t>
            </a:r>
            <a:r>
              <a:rPr lang="vi-VN" sz="2400" spc="-99">
                <a:solidFill>
                  <a:srgbClr val="002060"/>
                </a:solidFill>
                <a:latin typeface="Times New Roman" pitchFamily="18" charset="0"/>
                <a:cs typeface="Times New Roman" pitchFamily="18" charset="0"/>
              </a:rPr>
              <a:t>v</a:t>
            </a:r>
            <a:r>
              <a:rPr lang="vi-VN" sz="2400" spc="-208">
                <a:solidFill>
                  <a:srgbClr val="002060"/>
                </a:solidFill>
                <a:latin typeface="Times New Roman" pitchFamily="18" charset="0"/>
                <a:cs typeface="Times New Roman" pitchFamily="18" charset="0"/>
              </a:rPr>
              <a:t>e</a:t>
            </a:r>
            <a:r>
              <a:rPr lang="vi-VN" sz="2400" spc="-59">
                <a:solidFill>
                  <a:srgbClr val="002060"/>
                </a:solidFill>
                <a:latin typeface="Times New Roman" pitchFamily="18" charset="0"/>
                <a:cs typeface="Times New Roman" pitchFamily="18" charset="0"/>
              </a:rPr>
              <a:t>r</a:t>
            </a:r>
            <a:r>
              <a:rPr lang="vi-VN" sz="2400" spc="-149">
                <a:solidFill>
                  <a:srgbClr val="002060"/>
                </a:solidFill>
                <a:latin typeface="Times New Roman" pitchFamily="18" charset="0"/>
                <a:cs typeface="Times New Roman" pitchFamily="18" charset="0"/>
              </a:rPr>
              <a:t>s</a:t>
            </a:r>
            <a:r>
              <a:rPr lang="vi-VN" sz="2400" spc="-198">
                <a:solidFill>
                  <a:srgbClr val="002060"/>
                </a:solidFill>
                <a:latin typeface="Times New Roman" pitchFamily="18" charset="0"/>
                <a:cs typeface="Times New Roman" pitchFamily="18" charset="0"/>
              </a:rPr>
              <a:t>e</a:t>
            </a:r>
            <a:r>
              <a:rPr lang="vi-VN" sz="2400" spc="40">
                <a:solidFill>
                  <a:srgbClr val="002060"/>
                </a:solidFill>
                <a:latin typeface="Times New Roman" pitchFamily="18" charset="0"/>
                <a:cs typeface="Times New Roman" pitchFamily="18" charset="0"/>
              </a:rPr>
              <a:t> </a:t>
            </a:r>
            <a:r>
              <a:rPr lang="vi-VN" sz="2400" spc="-208">
                <a:solidFill>
                  <a:srgbClr val="002060"/>
                </a:solidFill>
                <a:latin typeface="Times New Roman" pitchFamily="18" charset="0"/>
                <a:cs typeface="Times New Roman" pitchFamily="18" charset="0"/>
              </a:rPr>
              <a:t>e</a:t>
            </a:r>
            <a:r>
              <a:rPr lang="vi-VN" sz="2400" spc="-129">
                <a:solidFill>
                  <a:srgbClr val="002060"/>
                </a:solidFill>
                <a:latin typeface="Times New Roman" pitchFamily="18" charset="0"/>
                <a:cs typeface="Times New Roman" pitchFamily="18" charset="0"/>
              </a:rPr>
              <a:t>n</a:t>
            </a:r>
            <a:r>
              <a:rPr lang="vi-VN" sz="2400" spc="-149">
                <a:solidFill>
                  <a:srgbClr val="002060"/>
                </a:solidFill>
                <a:latin typeface="Times New Roman" pitchFamily="18" charset="0"/>
                <a:cs typeface="Times New Roman" pitchFamily="18" charset="0"/>
              </a:rPr>
              <a:t>g</a:t>
            </a:r>
            <a:r>
              <a:rPr lang="vi-VN" sz="2400" spc="10">
                <a:solidFill>
                  <a:srgbClr val="002060"/>
                </a:solidFill>
                <a:latin typeface="Times New Roman" pitchFamily="18" charset="0"/>
                <a:cs typeface="Times New Roman" pitchFamily="18" charset="0"/>
              </a:rPr>
              <a:t>i</a:t>
            </a:r>
            <a:r>
              <a:rPr lang="vi-VN" sz="2400" spc="-159">
                <a:solidFill>
                  <a:srgbClr val="002060"/>
                </a:solidFill>
                <a:latin typeface="Times New Roman" pitchFamily="18" charset="0"/>
                <a:cs typeface="Times New Roman" pitchFamily="18" charset="0"/>
              </a:rPr>
              <a:t>n</a:t>
            </a:r>
            <a:r>
              <a:rPr lang="vi-VN" sz="2400" spc="-169">
                <a:solidFill>
                  <a:srgbClr val="002060"/>
                </a:solidFill>
                <a:latin typeface="Times New Roman" pitchFamily="18" charset="0"/>
                <a:cs typeface="Times New Roman" pitchFamily="18" charset="0"/>
              </a:rPr>
              <a:t>e</a:t>
            </a:r>
            <a:r>
              <a:rPr lang="vi-VN" sz="2400" spc="-59">
                <a:solidFill>
                  <a:srgbClr val="002060"/>
                </a:solidFill>
                <a:latin typeface="Times New Roman" pitchFamily="18" charset="0"/>
                <a:cs typeface="Times New Roman" pitchFamily="18" charset="0"/>
              </a:rPr>
              <a:t>r</a:t>
            </a:r>
            <a:r>
              <a:rPr lang="vi-VN" sz="2400" spc="10">
                <a:solidFill>
                  <a:srgbClr val="002060"/>
                </a:solidFill>
                <a:latin typeface="Times New Roman" pitchFamily="18" charset="0"/>
                <a:cs typeface="Times New Roman" pitchFamily="18" charset="0"/>
              </a:rPr>
              <a:t>i</a:t>
            </a:r>
            <a:r>
              <a:rPr lang="vi-VN" sz="2400" spc="-129">
                <a:solidFill>
                  <a:srgbClr val="002060"/>
                </a:solidFill>
                <a:latin typeface="Times New Roman" pitchFamily="18" charset="0"/>
                <a:cs typeface="Times New Roman" pitchFamily="18" charset="0"/>
              </a:rPr>
              <a:t>ng</a:t>
            </a:r>
            <a:endParaRPr lang="vi-VN" sz="2400">
              <a:solidFill>
                <a:srgbClr val="002060"/>
              </a:solidFill>
              <a:latin typeface="Times New Roman" pitchFamily="18" charset="0"/>
              <a:cs typeface="Times New Roman" pitchFamily="18" charset="0"/>
            </a:endParaRPr>
          </a:p>
          <a:p>
            <a:pPr marL="368079" marR="206466" indent="-342900" algn="just">
              <a:lnSpc>
                <a:spcPct val="102699"/>
              </a:lnSpc>
              <a:spcBef>
                <a:spcPts val="595"/>
              </a:spcBef>
              <a:buFont typeface="Wingdings" pitchFamily="2" charset="2"/>
              <a:buChar char="v"/>
            </a:pPr>
            <a:r>
              <a:rPr lang="vi-VN" sz="2400" spc="169">
                <a:solidFill>
                  <a:srgbClr val="002060"/>
                </a:solidFill>
                <a:latin typeface="Times New Roman" pitchFamily="18" charset="0"/>
                <a:cs typeface="Times New Roman" pitchFamily="18" charset="0"/>
              </a:rPr>
              <a:t>P</a:t>
            </a:r>
            <a:r>
              <a:rPr lang="vi-VN" sz="2400" spc="-109">
                <a:solidFill>
                  <a:srgbClr val="002060"/>
                </a:solidFill>
                <a:latin typeface="Times New Roman" pitchFamily="18" charset="0"/>
                <a:cs typeface="Times New Roman" pitchFamily="18" charset="0"/>
              </a:rPr>
              <a:t>hân</a:t>
            </a:r>
            <a:r>
              <a:rPr lang="vi-VN" sz="2400" spc="3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ph</a:t>
            </a:r>
            <a:r>
              <a:rPr lang="vi-VN" sz="2400" spc="-129">
                <a:solidFill>
                  <a:srgbClr val="002060"/>
                </a:solidFill>
                <a:latin typeface="Times New Roman" pitchFamily="18" charset="0"/>
                <a:cs typeface="Times New Roman" pitchFamily="18" charset="0"/>
              </a:rPr>
              <a:t>ố</a:t>
            </a:r>
            <a:r>
              <a:rPr lang="vi-VN" sz="2400" spc="10">
                <a:solidFill>
                  <a:srgbClr val="002060"/>
                </a:solidFill>
                <a:latin typeface="Times New Roman" pitchFamily="18" charset="0"/>
                <a:cs typeface="Times New Roman" pitchFamily="18" charset="0"/>
              </a:rPr>
              <a:t>i</a:t>
            </a:r>
            <a:r>
              <a:rPr lang="vi-VN" sz="2400" spc="3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phần</a:t>
            </a:r>
            <a:r>
              <a:rPr lang="vi-VN" sz="2400" spc="30">
                <a:solidFill>
                  <a:srgbClr val="002060"/>
                </a:solidFill>
                <a:latin typeface="Times New Roman" pitchFamily="18" charset="0"/>
                <a:cs typeface="Times New Roman" pitchFamily="18" charset="0"/>
              </a:rPr>
              <a:t> </a:t>
            </a:r>
            <a:r>
              <a:rPr lang="vi-VN" sz="2400" spc="-139">
                <a:solidFill>
                  <a:srgbClr val="002060"/>
                </a:solidFill>
                <a:latin typeface="Times New Roman" pitchFamily="18" charset="0"/>
                <a:cs typeface="Times New Roman" pitchFamily="18" charset="0"/>
              </a:rPr>
              <a:t>m</a:t>
            </a:r>
            <a:r>
              <a:rPr lang="vi-VN" sz="2400" spc="-208">
                <a:solidFill>
                  <a:srgbClr val="002060"/>
                </a:solidFill>
                <a:latin typeface="Times New Roman" pitchFamily="18" charset="0"/>
                <a:cs typeface="Times New Roman" pitchFamily="18" charset="0"/>
              </a:rPr>
              <a:t>ề</a:t>
            </a:r>
            <a:r>
              <a:rPr lang="vi-VN" sz="2400" spc="-139">
                <a:solidFill>
                  <a:srgbClr val="002060"/>
                </a:solidFill>
                <a:latin typeface="Times New Roman" pitchFamily="18" charset="0"/>
                <a:cs typeface="Times New Roman" pitchFamily="18" charset="0"/>
              </a:rPr>
              <a:t>m</a:t>
            </a:r>
            <a:r>
              <a:rPr lang="vi-VN" sz="2400" spc="-178">
                <a:solidFill>
                  <a:srgbClr val="002060"/>
                </a:solidFill>
                <a:latin typeface="Times New Roman" pitchFamily="18" charset="0"/>
                <a:cs typeface="Times New Roman" pitchFamily="18" charset="0"/>
              </a:rPr>
              <a:t>:</a:t>
            </a:r>
            <a:r>
              <a:rPr lang="vi-VN" sz="2400" spc="69">
                <a:solidFill>
                  <a:srgbClr val="002060"/>
                </a:solidFill>
                <a:latin typeface="Times New Roman" pitchFamily="18" charset="0"/>
                <a:cs typeface="Times New Roman" pitchFamily="18" charset="0"/>
              </a:rPr>
              <a:t> </a:t>
            </a:r>
            <a:r>
              <a:rPr lang="vi-VN" sz="2400" spc="169">
                <a:solidFill>
                  <a:srgbClr val="002060"/>
                </a:solidFill>
                <a:latin typeface="Times New Roman" pitchFamily="18" charset="0"/>
                <a:cs typeface="Times New Roman" pitchFamily="18" charset="0"/>
              </a:rPr>
              <a:t>P</a:t>
            </a:r>
            <a:r>
              <a:rPr lang="vi-VN" sz="2400" spc="-109">
                <a:solidFill>
                  <a:srgbClr val="002060"/>
                </a:solidFill>
                <a:latin typeface="Times New Roman" pitchFamily="18" charset="0"/>
                <a:cs typeface="Times New Roman" pitchFamily="18" charset="0"/>
              </a:rPr>
              <a:t>hân</a:t>
            </a:r>
            <a:r>
              <a:rPr lang="vi-VN" sz="2400" spc="3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ph</a:t>
            </a:r>
            <a:r>
              <a:rPr lang="vi-VN" sz="2400" spc="-129">
                <a:solidFill>
                  <a:srgbClr val="002060"/>
                </a:solidFill>
                <a:latin typeface="Times New Roman" pitchFamily="18" charset="0"/>
                <a:cs typeface="Times New Roman" pitchFamily="18" charset="0"/>
              </a:rPr>
              <a:t>ố</a:t>
            </a:r>
            <a:r>
              <a:rPr lang="vi-VN" sz="2400" spc="10">
                <a:solidFill>
                  <a:srgbClr val="002060"/>
                </a:solidFill>
                <a:latin typeface="Times New Roman" pitchFamily="18" charset="0"/>
                <a:cs typeface="Times New Roman" pitchFamily="18" charset="0"/>
              </a:rPr>
              <a:t>i</a:t>
            </a:r>
            <a:r>
              <a:rPr lang="vi-VN" sz="2400" spc="3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bản</a:t>
            </a:r>
            <a:r>
              <a:rPr lang="vi-VN" sz="2400" spc="3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t</a:t>
            </a:r>
            <a:r>
              <a:rPr lang="vi-VN" sz="2400" spc="-129">
                <a:solidFill>
                  <a:srgbClr val="002060"/>
                </a:solidFill>
                <a:latin typeface="Times New Roman" pitchFamily="18" charset="0"/>
                <a:cs typeface="Times New Roman" pitchFamily="18" charset="0"/>
              </a:rPr>
              <a:t>h</a:t>
            </a:r>
            <a:r>
              <a:rPr lang="vi-VN" sz="2400" spc="-159">
                <a:solidFill>
                  <a:srgbClr val="002060"/>
                </a:solidFill>
                <a:latin typeface="Times New Roman" pitchFamily="18" charset="0"/>
                <a:cs typeface="Times New Roman" pitchFamily="18" charset="0"/>
              </a:rPr>
              <a:t>ự</a:t>
            </a:r>
            <a:r>
              <a:rPr lang="vi-VN" sz="2400" spc="-59">
                <a:solidFill>
                  <a:srgbClr val="002060"/>
                </a:solidFill>
                <a:latin typeface="Times New Roman" pitchFamily="18" charset="0"/>
                <a:cs typeface="Times New Roman" pitchFamily="18" charset="0"/>
              </a:rPr>
              <a:t>c</a:t>
            </a:r>
            <a:r>
              <a:rPr lang="vi-VN" sz="2400" spc="4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hi</a:t>
            </a:r>
            <a:r>
              <a:rPr lang="vi-VN" sz="2400" spc="-208">
                <a:solidFill>
                  <a:srgbClr val="002060"/>
                </a:solidFill>
                <a:latin typeface="Times New Roman" pitchFamily="18" charset="0"/>
                <a:cs typeface="Times New Roman" pitchFamily="18" charset="0"/>
              </a:rPr>
              <a:t>ệ</a:t>
            </a:r>
            <a:r>
              <a:rPr lang="vi-VN" sz="2400" spc="-89">
                <a:solidFill>
                  <a:srgbClr val="002060"/>
                </a:solidFill>
                <a:latin typeface="Times New Roman" pitchFamily="18" charset="0"/>
                <a:cs typeface="Times New Roman" pitchFamily="18" charset="0"/>
              </a:rPr>
              <a:t>n,</a:t>
            </a:r>
            <a:r>
              <a:rPr lang="vi-VN" sz="2400" spc="20">
                <a:solidFill>
                  <a:srgbClr val="002060"/>
                </a:solidFill>
                <a:latin typeface="Times New Roman" pitchFamily="18" charset="0"/>
                <a:cs typeface="Times New Roman" pitchFamily="18" charset="0"/>
              </a:rPr>
              <a:t> </a:t>
            </a:r>
            <a:r>
              <a:rPr lang="vi-VN" sz="2400" spc="-139">
                <a:solidFill>
                  <a:srgbClr val="002060"/>
                </a:solidFill>
                <a:latin typeface="Times New Roman" pitchFamily="18" charset="0"/>
                <a:cs typeface="Times New Roman" pitchFamily="18" charset="0"/>
              </a:rPr>
              <a:t>m</a:t>
            </a:r>
            <a:r>
              <a:rPr lang="vi-VN" sz="2400" spc="-119">
                <a:solidFill>
                  <a:srgbClr val="002060"/>
                </a:solidFill>
                <a:latin typeface="Times New Roman" pitchFamily="18" charset="0"/>
                <a:cs typeface="Times New Roman" pitchFamily="18" charset="0"/>
              </a:rPr>
              <a:t>ã</a:t>
            </a:r>
            <a:r>
              <a:rPr lang="vi-VN" sz="2400" spc="30">
                <a:solidFill>
                  <a:srgbClr val="002060"/>
                </a:solidFill>
                <a:latin typeface="Times New Roman" pitchFamily="18" charset="0"/>
                <a:cs typeface="Times New Roman" pitchFamily="18" charset="0"/>
              </a:rPr>
              <a:t> </a:t>
            </a:r>
            <a:r>
              <a:rPr lang="vi-VN" sz="2400" spc="-129">
                <a:solidFill>
                  <a:srgbClr val="002060"/>
                </a:solidFill>
                <a:latin typeface="Times New Roman" pitchFamily="18" charset="0"/>
                <a:cs typeface="Times New Roman" pitchFamily="18" charset="0"/>
              </a:rPr>
              <a:t>n</a:t>
            </a:r>
            <a:r>
              <a:rPr lang="vi-VN" sz="2400" spc="-149">
                <a:solidFill>
                  <a:srgbClr val="002060"/>
                </a:solidFill>
                <a:latin typeface="Times New Roman" pitchFamily="18" charset="0"/>
                <a:cs typeface="Times New Roman" pitchFamily="18" charset="0"/>
              </a:rPr>
              <a:t>g</a:t>
            </a:r>
            <a:r>
              <a:rPr lang="vi-VN" sz="2400" spc="-119">
                <a:solidFill>
                  <a:srgbClr val="002060"/>
                </a:solidFill>
                <a:latin typeface="Times New Roman" pitchFamily="18" charset="0"/>
                <a:cs typeface="Times New Roman" pitchFamily="18" charset="0"/>
              </a:rPr>
              <a:t>u</a:t>
            </a:r>
            <a:r>
              <a:rPr lang="vi-VN" sz="2400" spc="-129">
                <a:solidFill>
                  <a:srgbClr val="002060"/>
                </a:solidFill>
                <a:latin typeface="Times New Roman" pitchFamily="18" charset="0"/>
                <a:cs typeface="Times New Roman" pitchFamily="18" charset="0"/>
              </a:rPr>
              <a:t>ồ</a:t>
            </a:r>
            <a:r>
              <a:rPr lang="vi-VN" sz="2400" spc="-89">
                <a:solidFill>
                  <a:srgbClr val="002060"/>
                </a:solidFill>
                <a:latin typeface="Times New Roman" pitchFamily="18" charset="0"/>
                <a:cs typeface="Times New Roman" pitchFamily="18" charset="0"/>
              </a:rPr>
              <a:t>n,</a:t>
            </a:r>
            <a:r>
              <a:rPr lang="vi-VN" sz="2400" spc="-69">
                <a:solidFill>
                  <a:srgbClr val="002060"/>
                </a:solidFill>
                <a:latin typeface="Times New Roman" pitchFamily="18" charset="0"/>
                <a:cs typeface="Times New Roman" pitchFamily="18" charset="0"/>
              </a:rPr>
              <a:t> </a:t>
            </a:r>
            <a:r>
              <a:rPr lang="vi-VN" sz="2400" spc="-129">
                <a:solidFill>
                  <a:srgbClr val="002060"/>
                </a:solidFill>
                <a:latin typeface="Times New Roman" pitchFamily="18" charset="0"/>
                <a:cs typeface="Times New Roman" pitchFamily="18" charset="0"/>
              </a:rPr>
              <a:t>n</a:t>
            </a:r>
            <a:r>
              <a:rPr lang="vi-VN" sz="2400" spc="-149">
                <a:solidFill>
                  <a:srgbClr val="002060"/>
                </a:solidFill>
                <a:latin typeface="Times New Roman" pitchFamily="18" charset="0"/>
                <a:cs typeface="Times New Roman" pitchFamily="18" charset="0"/>
              </a:rPr>
              <a:t>g</a:t>
            </a:r>
            <a:r>
              <a:rPr lang="vi-VN" sz="2400" spc="-119">
                <a:solidFill>
                  <a:srgbClr val="002060"/>
                </a:solidFill>
                <a:latin typeface="Times New Roman" pitchFamily="18" charset="0"/>
                <a:cs typeface="Times New Roman" pitchFamily="18" charset="0"/>
              </a:rPr>
              <a:t>u</a:t>
            </a:r>
            <a:r>
              <a:rPr lang="vi-VN" sz="2400" spc="-169">
                <a:solidFill>
                  <a:srgbClr val="002060"/>
                </a:solidFill>
                <a:latin typeface="Times New Roman" pitchFamily="18" charset="0"/>
                <a:cs typeface="Times New Roman" pitchFamily="18" charset="0"/>
              </a:rPr>
              <a:t>y</a:t>
            </a:r>
            <a:r>
              <a:rPr lang="vi-VN" sz="2400" spc="-208">
                <a:solidFill>
                  <a:srgbClr val="002060"/>
                </a:solidFill>
                <a:latin typeface="Times New Roman" pitchFamily="18" charset="0"/>
                <a:cs typeface="Times New Roman" pitchFamily="18" charset="0"/>
              </a:rPr>
              <a:t>ê</a:t>
            </a:r>
            <a:r>
              <a:rPr lang="vi-VN" sz="2400" spc="-119">
                <a:solidFill>
                  <a:srgbClr val="002060"/>
                </a:solidFill>
                <a:latin typeface="Times New Roman" pitchFamily="18" charset="0"/>
                <a:cs typeface="Times New Roman" pitchFamily="18" charset="0"/>
              </a:rPr>
              <a:t>n</a:t>
            </a:r>
            <a:r>
              <a:rPr lang="vi-VN" sz="2400" spc="50">
                <a:solidFill>
                  <a:srgbClr val="002060"/>
                </a:solidFill>
                <a:latin typeface="Times New Roman" pitchFamily="18" charset="0"/>
                <a:cs typeface="Times New Roman" pitchFamily="18" charset="0"/>
              </a:rPr>
              <a:t> </a:t>
            </a:r>
            <a:r>
              <a:rPr lang="vi-VN" sz="2400" spc="-99">
                <a:solidFill>
                  <a:srgbClr val="002060"/>
                </a:solidFill>
                <a:latin typeface="Times New Roman" pitchFamily="18" charset="0"/>
                <a:cs typeface="Times New Roman" pitchFamily="18" charset="0"/>
              </a:rPr>
              <a:t>bản,</a:t>
            </a:r>
            <a:r>
              <a:rPr lang="vi-VN" sz="2400" spc="4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bản</a:t>
            </a:r>
            <a:r>
              <a:rPr lang="vi-VN" sz="240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nâ</a:t>
            </a:r>
            <a:r>
              <a:rPr lang="vi-VN" sz="2400" spc="-129">
                <a:solidFill>
                  <a:srgbClr val="002060"/>
                </a:solidFill>
                <a:latin typeface="Times New Roman" pitchFamily="18" charset="0"/>
                <a:cs typeface="Times New Roman" pitchFamily="18" charset="0"/>
              </a:rPr>
              <a:t>ng</a:t>
            </a:r>
            <a:r>
              <a:rPr lang="vi-VN" sz="2400" spc="40">
                <a:solidFill>
                  <a:srgbClr val="002060"/>
                </a:solidFill>
                <a:latin typeface="Times New Roman" pitchFamily="18" charset="0"/>
                <a:cs typeface="Times New Roman" pitchFamily="18" charset="0"/>
              </a:rPr>
              <a:t> </a:t>
            </a:r>
            <a:r>
              <a:rPr lang="vi-VN" sz="2400" spc="-69">
                <a:solidFill>
                  <a:srgbClr val="002060"/>
                </a:solidFill>
                <a:latin typeface="Times New Roman" pitchFamily="18" charset="0"/>
                <a:cs typeface="Times New Roman" pitchFamily="18" charset="0"/>
              </a:rPr>
              <a:t>c</a:t>
            </a:r>
            <a:r>
              <a:rPr lang="vi-VN" sz="2400" spc="-119">
                <a:solidFill>
                  <a:srgbClr val="002060"/>
                </a:solidFill>
                <a:latin typeface="Times New Roman" pitchFamily="18" charset="0"/>
                <a:cs typeface="Times New Roman" pitchFamily="18" charset="0"/>
              </a:rPr>
              <a:t>ấ</a:t>
            </a:r>
            <a:r>
              <a:rPr lang="vi-VN" sz="2400" spc="-79">
                <a:solidFill>
                  <a:srgbClr val="002060"/>
                </a:solidFill>
                <a:latin typeface="Times New Roman" pitchFamily="18" charset="0"/>
                <a:cs typeface="Times New Roman" pitchFamily="18" charset="0"/>
              </a:rPr>
              <a:t>p,</a:t>
            </a:r>
            <a:r>
              <a:rPr lang="vi-VN" sz="2400" spc="2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t</a:t>
            </a:r>
            <a:r>
              <a:rPr lang="vi-VN" sz="2400" spc="-119">
                <a:solidFill>
                  <a:srgbClr val="002060"/>
                </a:solidFill>
                <a:latin typeface="Times New Roman" pitchFamily="18" charset="0"/>
                <a:cs typeface="Times New Roman" pitchFamily="18" charset="0"/>
              </a:rPr>
              <a:t>h</a:t>
            </a:r>
            <a:r>
              <a:rPr lang="vi-VN" sz="2400" spc="-178">
                <a:solidFill>
                  <a:srgbClr val="002060"/>
                </a:solidFill>
                <a:latin typeface="Times New Roman" pitchFamily="18" charset="0"/>
                <a:cs typeface="Times New Roman" pitchFamily="18" charset="0"/>
              </a:rPr>
              <a:t>a</a:t>
            </a:r>
            <a:r>
              <a:rPr lang="vi-VN" sz="2400" spc="-99">
                <a:solidFill>
                  <a:srgbClr val="002060"/>
                </a:solidFill>
                <a:latin typeface="Times New Roman" pitchFamily="18" charset="0"/>
                <a:cs typeface="Times New Roman" pitchFamily="18" charset="0"/>
              </a:rPr>
              <a:t>y</a:t>
            </a:r>
            <a:r>
              <a:rPr lang="vi-VN" sz="2400" spc="30">
                <a:solidFill>
                  <a:srgbClr val="002060"/>
                </a:solidFill>
                <a:latin typeface="Times New Roman" pitchFamily="18" charset="0"/>
                <a:cs typeface="Times New Roman" pitchFamily="18" charset="0"/>
              </a:rPr>
              <a:t> </a:t>
            </a:r>
            <a:r>
              <a:rPr lang="vi-VN" sz="2400" spc="-129">
                <a:solidFill>
                  <a:srgbClr val="002060"/>
                </a:solidFill>
                <a:latin typeface="Times New Roman" pitchFamily="18" charset="0"/>
                <a:cs typeface="Times New Roman" pitchFamily="18" charset="0"/>
              </a:rPr>
              <a:t>đ</a:t>
            </a:r>
            <a:r>
              <a:rPr lang="vi-VN" sz="2400" spc="-139">
                <a:solidFill>
                  <a:srgbClr val="002060"/>
                </a:solidFill>
                <a:latin typeface="Times New Roman" pitchFamily="18" charset="0"/>
                <a:cs typeface="Times New Roman" pitchFamily="18" charset="0"/>
              </a:rPr>
              <a:t>ổ</a:t>
            </a:r>
            <a:r>
              <a:rPr lang="vi-VN" sz="2400" spc="10">
                <a:solidFill>
                  <a:srgbClr val="002060"/>
                </a:solidFill>
                <a:latin typeface="Times New Roman" pitchFamily="18" charset="0"/>
                <a:cs typeface="Times New Roman" pitchFamily="18" charset="0"/>
              </a:rPr>
              <a:t>i</a:t>
            </a:r>
            <a:r>
              <a:rPr lang="vi-VN" sz="2400" spc="59">
                <a:solidFill>
                  <a:srgbClr val="002060"/>
                </a:solidFill>
                <a:latin typeface="Times New Roman" pitchFamily="18" charset="0"/>
                <a:cs typeface="Times New Roman" pitchFamily="18" charset="0"/>
              </a:rPr>
              <a:t> </a:t>
            </a:r>
            <a:r>
              <a:rPr lang="vi-VN" sz="2400" spc="-79">
                <a:solidFill>
                  <a:srgbClr val="002060"/>
                </a:solidFill>
                <a:latin typeface="Times New Roman" pitchFamily="18" charset="0"/>
                <a:cs typeface="Times New Roman" pitchFamily="18" charset="0"/>
              </a:rPr>
              <a:t>..</a:t>
            </a:r>
            <a:r>
              <a:rPr lang="vi-VN" sz="2400" spc="-69">
                <a:solidFill>
                  <a:srgbClr val="002060"/>
                </a:solidFill>
                <a:latin typeface="Times New Roman" pitchFamily="18" charset="0"/>
                <a:cs typeface="Times New Roman" pitchFamily="18" charset="0"/>
              </a:rPr>
              <a:t>.</a:t>
            </a:r>
            <a:endParaRPr lang="vi-VN" sz="2400">
              <a:solidFill>
                <a:srgbClr val="002060"/>
              </a:solidFill>
              <a:latin typeface="Times New Roman" pitchFamily="18" charset="0"/>
              <a:cs typeface="Times New Roman" pitchFamily="18" charset="0"/>
            </a:endParaRPr>
          </a:p>
          <a:p>
            <a:pPr marL="368079" marR="10072" indent="-342900" algn="just">
              <a:lnSpc>
                <a:spcPct val="102699"/>
              </a:lnSpc>
              <a:spcBef>
                <a:spcPts val="595"/>
              </a:spcBef>
              <a:buFont typeface="Wingdings" pitchFamily="2" charset="2"/>
              <a:buChar char="v"/>
            </a:pPr>
            <a:r>
              <a:rPr lang="vi-VN" sz="2400" spc="40">
                <a:solidFill>
                  <a:srgbClr val="002060"/>
                </a:solidFill>
                <a:latin typeface="Times New Roman" pitchFamily="18" charset="0"/>
                <a:cs typeface="Times New Roman" pitchFamily="18" charset="0"/>
              </a:rPr>
              <a:t>Q</a:t>
            </a:r>
            <a:r>
              <a:rPr lang="vi-VN" sz="2400" spc="-109">
                <a:solidFill>
                  <a:srgbClr val="002060"/>
                </a:solidFill>
                <a:latin typeface="Times New Roman" pitchFamily="18" charset="0"/>
                <a:cs typeface="Times New Roman" pitchFamily="18" charset="0"/>
              </a:rPr>
              <a:t>uản</a:t>
            </a:r>
            <a:r>
              <a:rPr lang="vi-VN" sz="2400" spc="3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a:t>
            </a:r>
            <a:r>
              <a:rPr lang="vi-VN" sz="2400" spc="-99">
                <a:solidFill>
                  <a:srgbClr val="002060"/>
                </a:solidFill>
                <a:latin typeface="Times New Roman" pitchFamily="18" charset="0"/>
                <a:cs typeface="Times New Roman" pitchFamily="18" charset="0"/>
              </a:rPr>
              <a:t>ý</a:t>
            </a:r>
            <a:r>
              <a:rPr lang="vi-VN" sz="2400" spc="3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phần</a:t>
            </a:r>
            <a:r>
              <a:rPr lang="vi-VN" sz="2400" spc="30">
                <a:solidFill>
                  <a:srgbClr val="002060"/>
                </a:solidFill>
                <a:latin typeface="Times New Roman" pitchFamily="18" charset="0"/>
                <a:cs typeface="Times New Roman" pitchFamily="18" charset="0"/>
              </a:rPr>
              <a:t> </a:t>
            </a:r>
            <a:r>
              <a:rPr lang="vi-VN" sz="2400" spc="-139">
                <a:solidFill>
                  <a:srgbClr val="002060"/>
                </a:solidFill>
                <a:latin typeface="Times New Roman" pitchFamily="18" charset="0"/>
                <a:cs typeface="Times New Roman" pitchFamily="18" charset="0"/>
              </a:rPr>
              <a:t>m</a:t>
            </a:r>
            <a:r>
              <a:rPr lang="vi-VN" sz="2400" spc="-208">
                <a:solidFill>
                  <a:srgbClr val="002060"/>
                </a:solidFill>
                <a:latin typeface="Times New Roman" pitchFamily="18" charset="0"/>
                <a:cs typeface="Times New Roman" pitchFamily="18" charset="0"/>
              </a:rPr>
              <a:t>ề</a:t>
            </a:r>
            <a:r>
              <a:rPr lang="vi-VN" sz="2400" spc="-139">
                <a:solidFill>
                  <a:srgbClr val="002060"/>
                </a:solidFill>
                <a:latin typeface="Times New Roman" pitchFamily="18" charset="0"/>
                <a:cs typeface="Times New Roman" pitchFamily="18" charset="0"/>
              </a:rPr>
              <a:t>m</a:t>
            </a:r>
            <a:r>
              <a:rPr lang="vi-VN" sz="2400" spc="-178">
                <a:solidFill>
                  <a:srgbClr val="002060"/>
                </a:solidFill>
                <a:latin typeface="Times New Roman" pitchFamily="18" charset="0"/>
                <a:cs typeface="Times New Roman" pitchFamily="18" charset="0"/>
              </a:rPr>
              <a:t>:</a:t>
            </a:r>
            <a:r>
              <a:rPr lang="vi-VN" sz="2400" spc="4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C</a:t>
            </a:r>
            <a:r>
              <a:rPr lang="vi-VN" sz="2400" spc="-109">
                <a:solidFill>
                  <a:srgbClr val="002060"/>
                </a:solidFill>
                <a:latin typeface="Times New Roman" pitchFamily="18" charset="0"/>
                <a:cs typeface="Times New Roman" pitchFamily="18" charset="0"/>
              </a:rPr>
              <a:t>ho</a:t>
            </a:r>
            <a:r>
              <a:rPr lang="vi-VN" sz="2400" spc="40">
                <a:solidFill>
                  <a:srgbClr val="002060"/>
                </a:solidFill>
                <a:latin typeface="Times New Roman" pitchFamily="18" charset="0"/>
                <a:cs typeface="Times New Roman" pitchFamily="18" charset="0"/>
              </a:rPr>
              <a:t> </a:t>
            </a:r>
            <a:r>
              <a:rPr lang="vi-VN" sz="2400" spc="-139">
                <a:solidFill>
                  <a:srgbClr val="002060"/>
                </a:solidFill>
                <a:latin typeface="Times New Roman" pitchFamily="18" charset="0"/>
                <a:cs typeface="Times New Roman" pitchFamily="18" charset="0"/>
              </a:rPr>
              <a:t>phé</a:t>
            </a:r>
            <a:r>
              <a:rPr lang="vi-VN" sz="2400" spc="79">
                <a:solidFill>
                  <a:srgbClr val="002060"/>
                </a:solidFill>
                <a:latin typeface="Times New Roman" pitchFamily="18" charset="0"/>
                <a:cs typeface="Times New Roman" pitchFamily="18" charset="0"/>
              </a:rPr>
              <a:t>p</a:t>
            </a:r>
            <a:r>
              <a:rPr lang="vi-VN" sz="2400" spc="30">
                <a:solidFill>
                  <a:srgbClr val="002060"/>
                </a:solidFill>
                <a:latin typeface="Times New Roman" pitchFamily="18" charset="0"/>
                <a:cs typeface="Times New Roman" pitchFamily="18" charset="0"/>
              </a:rPr>
              <a:t>/</a:t>
            </a:r>
            <a:r>
              <a:rPr lang="vi-VN" sz="2400" spc="-59">
                <a:solidFill>
                  <a:srgbClr val="002060"/>
                </a:solidFill>
                <a:latin typeface="Times New Roman" pitchFamily="18" charset="0"/>
                <a:cs typeface="Times New Roman" pitchFamily="18" charset="0"/>
              </a:rPr>
              <a:t>k</a:t>
            </a:r>
            <a:r>
              <a:rPr lang="vi-VN" sz="2400" spc="-119">
                <a:solidFill>
                  <a:srgbClr val="002060"/>
                </a:solidFill>
                <a:latin typeface="Times New Roman" pitchFamily="18" charset="0"/>
                <a:cs typeface="Times New Roman" pitchFamily="18" charset="0"/>
              </a:rPr>
              <a:t>h</a:t>
            </a:r>
            <a:r>
              <a:rPr lang="vi-VN" sz="2400" spc="-129">
                <a:solidFill>
                  <a:srgbClr val="002060"/>
                </a:solidFill>
                <a:latin typeface="Times New Roman" pitchFamily="18" charset="0"/>
                <a:cs typeface="Times New Roman" pitchFamily="18" charset="0"/>
              </a:rPr>
              <a:t>ông</a:t>
            </a:r>
            <a:r>
              <a:rPr lang="vi-VN" sz="2400" spc="59">
                <a:solidFill>
                  <a:srgbClr val="002060"/>
                </a:solidFill>
                <a:latin typeface="Times New Roman" pitchFamily="18" charset="0"/>
                <a:cs typeface="Times New Roman" pitchFamily="18" charset="0"/>
              </a:rPr>
              <a:t> </a:t>
            </a:r>
            <a:r>
              <a:rPr lang="vi-VN" sz="2400" spc="-69">
                <a:solidFill>
                  <a:srgbClr val="002060"/>
                </a:solidFill>
                <a:latin typeface="Times New Roman" pitchFamily="18" charset="0"/>
                <a:cs typeface="Times New Roman" pitchFamily="18" charset="0"/>
              </a:rPr>
              <a:t>c</a:t>
            </a:r>
            <a:r>
              <a:rPr lang="vi-VN" sz="2400" spc="-109">
                <a:solidFill>
                  <a:srgbClr val="002060"/>
                </a:solidFill>
                <a:latin typeface="Times New Roman" pitchFamily="18" charset="0"/>
                <a:cs typeface="Times New Roman" pitchFamily="18" charset="0"/>
              </a:rPr>
              <a:t>ho</a:t>
            </a:r>
            <a:r>
              <a:rPr lang="vi-VN" sz="2400" spc="40">
                <a:solidFill>
                  <a:srgbClr val="002060"/>
                </a:solidFill>
                <a:latin typeface="Times New Roman" pitchFamily="18" charset="0"/>
                <a:cs typeface="Times New Roman" pitchFamily="18" charset="0"/>
              </a:rPr>
              <a:t> </a:t>
            </a:r>
            <a:r>
              <a:rPr lang="vi-VN" sz="2400" spc="-139">
                <a:solidFill>
                  <a:srgbClr val="002060"/>
                </a:solidFill>
                <a:latin typeface="Times New Roman" pitchFamily="18" charset="0"/>
                <a:cs typeface="Times New Roman" pitchFamily="18" charset="0"/>
              </a:rPr>
              <a:t>phé</a:t>
            </a:r>
            <a:r>
              <a:rPr lang="vi-VN" sz="2400" spc="-99">
                <a:solidFill>
                  <a:srgbClr val="002060"/>
                </a:solidFill>
                <a:latin typeface="Times New Roman" pitchFamily="18" charset="0"/>
                <a:cs typeface="Times New Roman" pitchFamily="18" charset="0"/>
              </a:rPr>
              <a:t>p</a:t>
            </a:r>
            <a:r>
              <a:rPr lang="vi-VN" sz="2400" spc="50">
                <a:solidFill>
                  <a:srgbClr val="002060"/>
                </a:solidFill>
                <a:latin typeface="Times New Roman" pitchFamily="18" charset="0"/>
                <a:cs typeface="Times New Roman" pitchFamily="18" charset="0"/>
              </a:rPr>
              <a:t> t</a:t>
            </a:r>
            <a:r>
              <a:rPr lang="vi-VN" sz="2400" spc="-129">
                <a:solidFill>
                  <a:srgbClr val="002060"/>
                </a:solidFill>
                <a:latin typeface="Times New Roman" pitchFamily="18" charset="0"/>
                <a:cs typeface="Times New Roman" pitchFamily="18" charset="0"/>
              </a:rPr>
              <a:t>h</a:t>
            </a:r>
            <a:r>
              <a:rPr lang="vi-VN" sz="2400" spc="-159">
                <a:solidFill>
                  <a:srgbClr val="002060"/>
                </a:solidFill>
                <a:latin typeface="Times New Roman" pitchFamily="18" charset="0"/>
                <a:cs typeface="Times New Roman" pitchFamily="18" charset="0"/>
              </a:rPr>
              <a:t>ự</a:t>
            </a:r>
            <a:r>
              <a:rPr lang="vi-VN" sz="2400" spc="-59">
                <a:solidFill>
                  <a:srgbClr val="002060"/>
                </a:solidFill>
                <a:latin typeface="Times New Roman" pitchFamily="18" charset="0"/>
                <a:cs typeface="Times New Roman" pitchFamily="18" charset="0"/>
              </a:rPr>
              <a:t>c</a:t>
            </a:r>
            <a:r>
              <a:rPr lang="vi-VN" sz="2400" spc="4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hi</a:t>
            </a:r>
            <a:r>
              <a:rPr lang="vi-VN" sz="2400" spc="-208">
                <a:solidFill>
                  <a:srgbClr val="002060"/>
                </a:solidFill>
                <a:latin typeface="Times New Roman" pitchFamily="18" charset="0"/>
                <a:cs typeface="Times New Roman" pitchFamily="18" charset="0"/>
              </a:rPr>
              <a:t>ệ</a:t>
            </a:r>
            <a:r>
              <a:rPr lang="vi-VN" sz="2400" spc="-119">
                <a:solidFill>
                  <a:srgbClr val="002060"/>
                </a:solidFill>
                <a:latin typeface="Times New Roman" pitchFamily="18" charset="0"/>
                <a:cs typeface="Times New Roman" pitchFamily="18" charset="0"/>
              </a:rPr>
              <a:t>n</a:t>
            </a:r>
            <a:r>
              <a:rPr lang="vi-VN" sz="2400" spc="30">
                <a:solidFill>
                  <a:srgbClr val="002060"/>
                </a:solidFill>
                <a:latin typeface="Times New Roman" pitchFamily="18" charset="0"/>
                <a:cs typeface="Times New Roman" pitchFamily="18" charset="0"/>
              </a:rPr>
              <a:t> </a:t>
            </a:r>
            <a:r>
              <a:rPr lang="vi-VN" sz="2400" spc="-69">
                <a:solidFill>
                  <a:srgbClr val="002060"/>
                </a:solidFill>
                <a:latin typeface="Times New Roman" pitchFamily="18" charset="0"/>
                <a:cs typeface="Times New Roman" pitchFamily="18" charset="0"/>
              </a:rPr>
              <a:t>c</a:t>
            </a:r>
            <a:r>
              <a:rPr lang="vi-VN" sz="2400" spc="-119">
                <a:solidFill>
                  <a:srgbClr val="002060"/>
                </a:solidFill>
                <a:latin typeface="Times New Roman" pitchFamily="18" charset="0"/>
                <a:cs typeface="Times New Roman" pitchFamily="18" charset="0"/>
              </a:rPr>
              <a:t>á</a:t>
            </a:r>
            <a:r>
              <a:rPr lang="vi-VN" sz="2400" spc="-59">
                <a:solidFill>
                  <a:srgbClr val="002060"/>
                </a:solidFill>
                <a:latin typeface="Times New Roman" pitchFamily="18" charset="0"/>
                <a:cs typeface="Times New Roman" pitchFamily="18" charset="0"/>
              </a:rPr>
              <a:t>c</a:t>
            </a:r>
            <a:r>
              <a:rPr lang="vi-VN" sz="2400" spc="-4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t</a:t>
            </a:r>
            <a:r>
              <a:rPr lang="vi-VN" sz="2400" spc="-109">
                <a:solidFill>
                  <a:srgbClr val="002060"/>
                </a:solidFill>
                <a:latin typeface="Times New Roman" pitchFamily="18" charset="0"/>
                <a:cs typeface="Times New Roman" pitchFamily="18" charset="0"/>
              </a:rPr>
              <a:t>hao</a:t>
            </a:r>
            <a:r>
              <a:rPr lang="vi-VN" sz="2400" spc="2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t</a:t>
            </a:r>
            <a:r>
              <a:rPr lang="vi-VN" sz="2400" spc="-119">
                <a:solidFill>
                  <a:srgbClr val="002060"/>
                </a:solidFill>
                <a:latin typeface="Times New Roman" pitchFamily="18" charset="0"/>
                <a:cs typeface="Times New Roman" pitchFamily="18" charset="0"/>
              </a:rPr>
              <a:t>á</a:t>
            </a:r>
            <a:r>
              <a:rPr lang="vi-VN" sz="2400" spc="-59">
                <a:solidFill>
                  <a:srgbClr val="002060"/>
                </a:solidFill>
                <a:latin typeface="Times New Roman" pitchFamily="18" charset="0"/>
                <a:cs typeface="Times New Roman" pitchFamily="18" charset="0"/>
              </a:rPr>
              <a:t>c</a:t>
            </a:r>
            <a:r>
              <a:rPr lang="vi-VN" sz="2400" spc="20">
                <a:solidFill>
                  <a:srgbClr val="002060"/>
                </a:solidFill>
                <a:latin typeface="Times New Roman" pitchFamily="18" charset="0"/>
                <a:cs typeface="Times New Roman" pitchFamily="18" charset="0"/>
              </a:rPr>
              <a:t> </a:t>
            </a:r>
            <a:r>
              <a:rPr lang="vi-VN" sz="2400" spc="50">
                <a:solidFill>
                  <a:srgbClr val="002060"/>
                </a:solidFill>
                <a:latin typeface="Times New Roman" pitchFamily="18" charset="0"/>
                <a:cs typeface="Times New Roman" pitchFamily="18" charset="0"/>
              </a:rPr>
              <a:t>t</a:t>
            </a:r>
            <a:r>
              <a:rPr lang="vi-VN" sz="2400" spc="-59">
                <a:solidFill>
                  <a:srgbClr val="002060"/>
                </a:solidFill>
                <a:latin typeface="Times New Roman" pitchFamily="18" charset="0"/>
                <a:cs typeface="Times New Roman" pitchFamily="18" charset="0"/>
              </a:rPr>
              <a:t>r</a:t>
            </a:r>
            <a:r>
              <a:rPr lang="vi-VN" sz="2400" spc="-208">
                <a:solidFill>
                  <a:srgbClr val="002060"/>
                </a:solidFill>
                <a:latin typeface="Times New Roman" pitchFamily="18" charset="0"/>
                <a:cs typeface="Times New Roman" pitchFamily="18" charset="0"/>
              </a:rPr>
              <a:t>ê</a:t>
            </a:r>
            <a:r>
              <a:rPr lang="vi-VN" sz="2400" spc="-119">
                <a:solidFill>
                  <a:srgbClr val="002060"/>
                </a:solidFill>
                <a:latin typeface="Times New Roman" pitchFamily="18" charset="0"/>
                <a:cs typeface="Times New Roman" pitchFamily="18" charset="0"/>
              </a:rPr>
              <a:t>n</a:t>
            </a:r>
            <a:r>
              <a:rPr lang="vi-VN" sz="2400" spc="50">
                <a:solidFill>
                  <a:srgbClr val="002060"/>
                </a:solidFill>
                <a:latin typeface="Times New Roman" pitchFamily="18" charset="0"/>
                <a:cs typeface="Times New Roman" pitchFamily="18" charset="0"/>
              </a:rPr>
              <a:t> </a:t>
            </a:r>
            <a:r>
              <a:rPr lang="vi-VN" sz="2400" spc="-109">
                <a:solidFill>
                  <a:srgbClr val="002060"/>
                </a:solidFill>
                <a:latin typeface="Times New Roman" pitchFamily="18" charset="0"/>
                <a:cs typeface="Times New Roman" pitchFamily="18" charset="0"/>
              </a:rPr>
              <a:t>phần</a:t>
            </a:r>
            <a:r>
              <a:rPr lang="vi-VN" sz="2400" spc="30">
                <a:solidFill>
                  <a:srgbClr val="002060"/>
                </a:solidFill>
                <a:latin typeface="Times New Roman" pitchFamily="18" charset="0"/>
                <a:cs typeface="Times New Roman" pitchFamily="18" charset="0"/>
              </a:rPr>
              <a:t> </a:t>
            </a:r>
            <a:r>
              <a:rPr lang="vi-VN" sz="2400" spc="-139">
                <a:solidFill>
                  <a:srgbClr val="002060"/>
                </a:solidFill>
                <a:latin typeface="Times New Roman" pitchFamily="18" charset="0"/>
                <a:cs typeface="Times New Roman" pitchFamily="18" charset="0"/>
              </a:rPr>
              <a:t>m</a:t>
            </a:r>
            <a:r>
              <a:rPr lang="vi-VN" sz="2400" spc="-208">
                <a:solidFill>
                  <a:srgbClr val="002060"/>
                </a:solidFill>
                <a:latin typeface="Times New Roman" pitchFamily="18" charset="0"/>
                <a:cs typeface="Times New Roman" pitchFamily="18" charset="0"/>
              </a:rPr>
              <a:t>ề</a:t>
            </a:r>
            <a:r>
              <a:rPr lang="vi-VN" sz="2400" spc="-129">
                <a:solidFill>
                  <a:srgbClr val="002060"/>
                </a:solidFill>
                <a:latin typeface="Times New Roman" pitchFamily="18" charset="0"/>
                <a:cs typeface="Times New Roman" pitchFamily="18" charset="0"/>
              </a:rPr>
              <a:t>m</a:t>
            </a:r>
            <a:endParaRPr lang="en-US" sz="2400" spc="-129">
              <a:solidFill>
                <a:srgbClr val="002060"/>
              </a:solidFill>
              <a:latin typeface="Times New Roman" pitchFamily="18" charset="0"/>
              <a:cs typeface="Times New Roman" pitchFamily="18" charset="0"/>
            </a:endParaRPr>
          </a:p>
          <a:p>
            <a:pPr marL="25179" marR="10072" algn="just">
              <a:lnSpc>
                <a:spcPct val="102699"/>
              </a:lnSpc>
              <a:spcBef>
                <a:spcPts val="595"/>
              </a:spcBef>
            </a:pPr>
            <a:endParaRPr lang="vi-VN" sz="2400">
              <a:solidFill>
                <a:srgbClr val="002060"/>
              </a:solidFill>
              <a:latin typeface="Times New Roman" pitchFamily="18" charset="0"/>
              <a:cs typeface="Times New Roman" pitchFamily="18" charset="0"/>
            </a:endParaRPr>
          </a:p>
          <a:p>
            <a:pPr marL="25179" algn="just"/>
            <a:endParaRPr lang="en-US" sz="2400">
              <a:solidFill>
                <a:srgbClr val="002060"/>
              </a:solidFill>
              <a:latin typeface="Times New Roman" pitchFamily="18" charset="0"/>
              <a:cs typeface="Times New Roman" pitchFamily="18" charset="0"/>
            </a:endParaRPr>
          </a:p>
          <a:p>
            <a:pPr marL="25179" algn="just"/>
            <a:endParaRPr lang="en-US" sz="24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322302"/>
            <a:ext cx="8610600" cy="1107996"/>
          </a:xfrm>
          <a:prstGeom prst="rect">
            <a:avLst/>
          </a:prstGeom>
        </p:spPr>
        <p:txBody>
          <a:bodyPr vert="horz" wrap="square" lIns="0" tIns="0" rIns="0" bIns="0" rtlCol="0">
            <a:spAutoFit/>
          </a:bodyPr>
          <a:lstStyle/>
          <a:p>
            <a:pPr marL="58738" algn="l"/>
            <a:r>
              <a:rPr lang="en-US" sz="2400" b="1" spc="208"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â</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b</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ệ</a:t>
            </a:r>
            <a:r>
              <a:rPr lang="en-US" sz="2400" b="1" spc="69" err="1">
                <a:solidFill>
                  <a:srgbClr val="FF0000"/>
                </a:solidFill>
                <a:latin typeface="Times New Roman" pitchFamily="18" charset="0"/>
                <a:cs typeface="Times New Roman" pitchFamily="18" charset="0"/>
              </a:rPr>
              <a:t>t</a:t>
            </a:r>
            <a:r>
              <a:rPr lang="en-US" sz="2400" b="1" spc="50">
                <a:solidFill>
                  <a:srgbClr val="FF0000"/>
                </a:solidFill>
                <a:latin typeface="Times New Roman" pitchFamily="18" charset="0"/>
                <a:cs typeface="Times New Roman" pitchFamily="18" charset="0"/>
              </a:rPr>
              <a:t> </a:t>
            </a:r>
            <a:r>
              <a:rPr lang="en-US" sz="2400" b="1" spc="208">
                <a:solidFill>
                  <a:srgbClr val="FF0000"/>
                </a:solidFill>
                <a:latin typeface="Times New Roman" pitchFamily="18" charset="0"/>
                <a:cs typeface="Times New Roman" pitchFamily="18" charset="0"/>
              </a:rPr>
              <a:t>P</a:t>
            </a:r>
            <a:r>
              <a:rPr lang="en-US" sz="2400" b="1" spc="248">
                <a:solidFill>
                  <a:srgbClr val="FF0000"/>
                </a:solidFill>
                <a:latin typeface="Times New Roman" pitchFamily="18" charset="0"/>
                <a:cs typeface="Times New Roman" pitchFamily="18" charset="0"/>
              </a:rPr>
              <a:t>MM</a:t>
            </a:r>
            <a:r>
              <a:rPr lang="en-US" sz="2400" b="1" spc="79">
                <a:solidFill>
                  <a:srgbClr val="FF0000"/>
                </a:solidFill>
                <a:latin typeface="Times New Roman" pitchFamily="18" charset="0"/>
                <a:cs typeface="Times New Roman" pitchFamily="18" charset="0"/>
              </a:rPr>
              <a:t>N</a:t>
            </a:r>
            <a:r>
              <a:rPr lang="en-US" sz="2400" b="1" spc="248">
                <a:solidFill>
                  <a:srgbClr val="FF0000"/>
                </a:solidFill>
                <a:latin typeface="Times New Roman" pitchFamily="18" charset="0"/>
                <a:cs typeface="Times New Roman" pitchFamily="18" charset="0"/>
              </a:rPr>
              <a:t>M</a:t>
            </a:r>
            <a:r>
              <a:rPr lang="en-US" sz="2400" b="1" spc="40">
                <a:solidFill>
                  <a:srgbClr val="FF0000"/>
                </a:solidFill>
                <a:latin typeface="Times New Roman" pitchFamily="18" charset="0"/>
                <a:cs typeface="Times New Roman" pitchFamily="18" charset="0"/>
              </a:rPr>
              <a:t> </a:t>
            </a:r>
            <a:r>
              <a:rPr lang="en-US" sz="2400" b="1" spc="-109" err="1">
                <a:solidFill>
                  <a:srgbClr val="FF0000"/>
                </a:solidFill>
                <a:latin typeface="Times New Roman" pitchFamily="18" charset="0"/>
                <a:cs typeface="Times New Roman" pitchFamily="18" charset="0"/>
              </a:rPr>
              <a:t>v</a:t>
            </a:r>
            <a:r>
              <a:rPr lang="en-US" sz="2400" b="1" spc="-169" err="1">
                <a:solidFill>
                  <a:srgbClr val="FF0000"/>
                </a:solidFill>
                <a:latin typeface="Times New Roman" pitchFamily="18" charset="0"/>
                <a:cs typeface="Times New Roman" pitchFamily="18" charset="0"/>
              </a:rPr>
              <a:t>ớ</a:t>
            </a:r>
            <a:r>
              <a:rPr lang="en-US" sz="2400" b="1" spc="10" err="1">
                <a:solidFill>
                  <a:srgbClr val="FF0000"/>
                </a:solidFill>
                <a:latin typeface="Times New Roman" pitchFamily="18" charset="0"/>
                <a:cs typeface="Times New Roman" pitchFamily="18" charset="0"/>
              </a:rPr>
              <a:t>i</a:t>
            </a:r>
            <a:r>
              <a:rPr lang="en-US" sz="2400" b="1" spc="4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119" err="1">
                <a:solidFill>
                  <a:srgbClr val="FF0000"/>
                </a:solidFill>
                <a:latin typeface="Times New Roman" pitchFamily="18" charset="0"/>
                <a:cs typeface="Times New Roman" pitchFamily="18" charset="0"/>
              </a:rPr>
              <a:t>ộ</a:t>
            </a:r>
            <a:r>
              <a:rPr lang="en-US" sz="2400" b="1" spc="69" err="1">
                <a:solidFill>
                  <a:srgbClr val="FF0000"/>
                </a:solidFill>
                <a:latin typeface="Times New Roman" pitchFamily="18" charset="0"/>
                <a:cs typeface="Times New Roman" pitchFamily="18" charset="0"/>
              </a:rPr>
              <a:t>t</a:t>
            </a:r>
            <a:r>
              <a:rPr lang="en-US" sz="2400" b="1" spc="2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a:t>
            </a:r>
            <a:r>
              <a:rPr lang="en-US" sz="2400" b="1" spc="-129" err="1">
                <a:solidFill>
                  <a:srgbClr val="FF0000"/>
                </a:solidFill>
                <a:latin typeface="Times New Roman" pitchFamily="18" charset="0"/>
                <a:cs typeface="Times New Roman" pitchFamily="18" charset="0"/>
              </a:rPr>
              <a:t>ố</a:t>
            </a:r>
            <a:r>
              <a:rPr lang="en-US" sz="2400" b="1" spc="59">
                <a:solidFill>
                  <a:srgbClr val="FF0000"/>
                </a:solidFill>
                <a:latin typeface="Times New Roman" pitchFamily="18" charset="0"/>
                <a:cs typeface="Times New Roman" pitchFamily="18" charset="0"/>
              </a:rPr>
              <a:t> </a:t>
            </a:r>
            <a:r>
              <a:rPr lang="en-US" sz="2400" b="1" spc="20" err="1">
                <a:solidFill>
                  <a:srgbClr val="FF0000"/>
                </a:solidFill>
                <a:latin typeface="Times New Roman" pitchFamily="18" charset="0"/>
                <a:cs typeface="Times New Roman" pitchFamily="18" charset="0"/>
              </a:rPr>
              <a:t>l</a:t>
            </a:r>
            <a:r>
              <a:rPr lang="en-US" sz="2400" b="1" spc="-119" err="1">
                <a:solidFill>
                  <a:srgbClr val="FF0000"/>
                </a:solidFill>
                <a:latin typeface="Times New Roman" pitchFamily="18" charset="0"/>
                <a:cs typeface="Times New Roman" pitchFamily="18" charset="0"/>
              </a:rPr>
              <a:t>o</a:t>
            </a:r>
            <a:r>
              <a:rPr lang="en-US" sz="2400" b="1" spc="-149" err="1">
                <a:solidFill>
                  <a:srgbClr val="FF0000"/>
                </a:solidFill>
                <a:latin typeface="Times New Roman" pitchFamily="18" charset="0"/>
                <a:cs typeface="Times New Roman" pitchFamily="18" charset="0"/>
              </a:rPr>
              <a:t>ạ</a:t>
            </a:r>
            <a:r>
              <a:rPr lang="en-US" sz="2400" b="1" spc="10" err="1">
                <a:solidFill>
                  <a:srgbClr val="FF0000"/>
                </a:solidFill>
                <a:latin typeface="Times New Roman" pitchFamily="18" charset="0"/>
                <a:cs typeface="Times New Roman" pitchFamily="18" charset="0"/>
              </a:rPr>
              <a:t>i</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49" err="1">
                <a:solidFill>
                  <a:srgbClr val="FF0000"/>
                </a:solidFill>
                <a:latin typeface="Times New Roman" pitchFamily="18" charset="0"/>
                <a:cs typeface="Times New Roman" pitchFamily="18" charset="0"/>
              </a:rPr>
              <a:t>m</a:t>
            </a:r>
            <a:r>
              <a:rPr lang="en-US" sz="2400" b="1" spc="69">
                <a:solidFill>
                  <a:srgbClr val="FF0000"/>
                </a:solidFill>
                <a:latin typeface="Times New Roman" pitchFamily="18" charset="0"/>
                <a:cs typeface="Times New Roman" pitchFamily="18" charset="0"/>
              </a:rPr>
              <a:t> </a:t>
            </a:r>
            <a:r>
              <a:rPr lang="en-US" sz="2400" b="1" spc="-50" err="1">
                <a:solidFill>
                  <a:srgbClr val="FF0000"/>
                </a:solidFill>
                <a:latin typeface="Times New Roman" pitchFamily="18" charset="0"/>
                <a:cs typeface="Times New Roman" pitchFamily="18" charset="0"/>
              </a:rPr>
              <a:t>k</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á</a:t>
            </a:r>
            <a:r>
              <a:rPr lang="en-US" sz="2400" b="1" spc="-59" err="1">
                <a:solidFill>
                  <a:srgbClr val="FF0000"/>
                </a:solidFill>
                <a:latin typeface="Times New Roman" pitchFamily="18" charset="0"/>
                <a:cs typeface="Times New Roman" pitchFamily="18" charset="0"/>
              </a:rPr>
              <a:t>c</a:t>
            </a:r>
            <a:br>
              <a:rPr lang="en-US" sz="2400" b="1">
                <a:solidFill>
                  <a:srgbClr val="FF0000"/>
                </a:solidFill>
                <a:latin typeface="Times New Roman" pitchFamily="18" charset="0"/>
                <a:cs typeface="Times New Roman" pitchFamily="18" charset="0"/>
              </a:rPr>
            </a:br>
            <a:br>
              <a:rPr lang="en-US" sz="2400" b="1">
                <a:solidFill>
                  <a:srgbClr val="FF0000"/>
                </a:solidFill>
                <a:latin typeface="Times New Roman" pitchFamily="18" charset="0"/>
                <a:cs typeface="Times New Roman" pitchFamily="18" charset="0"/>
              </a:rPr>
            </a:br>
            <a:endParaRPr sz="2400" b="1" spc="-2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0668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7840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381000" y="1053152"/>
            <a:ext cx="8991600" cy="534616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t>1)</a:t>
            </a:r>
          </a:p>
          <a:p>
            <a:r>
              <a:rPr lang="en-US" sz="2400"/>
              <a:t>echo "Ngay hom nay la: $(date)"</a:t>
            </a:r>
          </a:p>
          <a:p>
            <a:r>
              <a:rPr lang="en-US" sz="2400"/>
              <a:t>read -p "Nhan phim [Enter] de tiep tuc..."</a:t>
            </a:r>
          </a:p>
          <a:p>
            <a:r>
              <a:rPr lang="en-US" sz="2400"/>
              <a:t>readEnterKey ;;</a:t>
            </a:r>
            <a:br>
              <a:rPr lang="en-US" sz="2400"/>
            </a:br>
            <a:r>
              <a:rPr lang="en-US" sz="2400"/>
              <a:t>2)</a:t>
            </a:r>
          </a:p>
          <a:p>
            <a:r>
              <a:rPr lang="en-US" sz="2400"/>
              <a:t>w</a:t>
            </a:r>
          </a:p>
          <a:p>
            <a:r>
              <a:rPr lang="en-US" sz="2400"/>
              <a:t>read -p " Nhan phim [Enter] de tiep tuc..."</a:t>
            </a:r>
          </a:p>
          <a:p>
            <a:r>
              <a:rPr lang="en-US" sz="2400"/>
              <a:t>readEnterKey</a:t>
            </a:r>
          </a:p>
          <a:p>
            <a:r>
              <a:rPr lang="en-US" sz="2400"/>
              <a:t>;;</a:t>
            </a:r>
          </a:p>
          <a:p>
            <a:r>
              <a:rPr lang="en-US" sz="2400"/>
              <a:t>3)</a:t>
            </a:r>
          </a:p>
          <a:p>
            <a:r>
              <a:rPr lang="en-US" sz="2400"/>
              <a:t>netstat -nat</a:t>
            </a:r>
          </a:p>
          <a:p>
            <a:r>
              <a:rPr lang="en-US" sz="2400"/>
              <a:t>read -p " Nhan phim [Enter] de tiep tuc..."</a:t>
            </a:r>
          </a:p>
          <a:p>
            <a:r>
              <a:rPr lang="en-US" sz="2400"/>
              <a:t>readEnterKey</a:t>
            </a:r>
            <a:endParaRPr lang="en-US" sz="28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228600"/>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pic>
        <p:nvPicPr>
          <p:cNvPr id="4" name="Picture 3"/>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6172200" y="1066800"/>
            <a:ext cx="2971800"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768801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557284" y="1057701"/>
            <a:ext cx="8095397" cy="5161498"/>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000"/>
              <a:t>;;</a:t>
            </a:r>
          </a:p>
          <a:p>
            <a:r>
              <a:rPr lang="en-US" sz="2000"/>
              <a:t>4)</a:t>
            </a:r>
          </a:p>
          <a:p>
            <a:r>
              <a:rPr lang="en-US" sz="2000"/>
              <a:t>ifconfig -a</a:t>
            </a:r>
          </a:p>
          <a:p>
            <a:r>
              <a:rPr lang="en-US" sz="2000"/>
              <a:t>read -p "Nhan phim [Enter] de tiep tuc..."</a:t>
            </a:r>
          </a:p>
          <a:p>
            <a:r>
              <a:rPr lang="en-US" sz="2000"/>
              <a:t>readEnterKey</a:t>
            </a:r>
          </a:p>
          <a:p>
            <a:r>
              <a:rPr lang="en-US" sz="2000"/>
              <a:t>;;</a:t>
            </a:r>
          </a:p>
          <a:p>
            <a:r>
              <a:rPr lang="en-US" sz="2000"/>
              <a:t>5)</a:t>
            </a:r>
          </a:p>
          <a:p>
            <a:r>
              <a:rPr lang="en-US" sz="2000"/>
              <a:t>if ping -q -c 1 -W 1 8.8.8.8 &gt;/dev/null; then</a:t>
            </a:r>
          </a:p>
          <a:p>
            <a:r>
              <a:rPr lang="en-US" sz="2000"/>
              <a:t>	echo "IPv4 dang hoat dong"</a:t>
            </a:r>
          </a:p>
          <a:p>
            <a:r>
              <a:rPr lang="en-US" sz="2000"/>
              <a:t>else</a:t>
            </a:r>
          </a:p>
          <a:p>
            <a:r>
              <a:rPr lang="en-US" sz="2000"/>
              <a:t>	echo "IPv4 dang bi tat"</a:t>
            </a:r>
          </a:p>
          <a:p>
            <a:r>
              <a:rPr lang="en-US" sz="2000"/>
              <a:t>fi</a:t>
            </a:r>
          </a:p>
          <a:p>
            <a:r>
              <a:rPr lang="en-US" sz="2000"/>
              <a:t>read -p "Nhan phim [Enter] de tiep tuc..."</a:t>
            </a:r>
          </a:p>
          <a:p>
            <a:r>
              <a:rPr lang="en-US" sz="2000"/>
              <a:t>readEnterKey</a:t>
            </a:r>
          </a:p>
          <a:p>
            <a:r>
              <a:rPr lang="en-US" sz="2000"/>
              <a:t>;;</a:t>
            </a:r>
          </a:p>
        </p:txBody>
      </p:sp>
      <p:sp>
        <p:nvSpPr>
          <p:cNvPr id="5" name="Rectangle 2"/>
          <p:cNvSpPr>
            <a:spLocks noGrp="1" noChangeArrowheads="1"/>
          </p:cNvSpPr>
          <p:nvPr>
            <p:ph type="title"/>
          </p:nvPr>
        </p:nvSpPr>
        <p:spPr>
          <a:xfrm>
            <a:off x="1524000" y="-1861931"/>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a:t>
            </a:r>
          </a:p>
        </p:txBody>
      </p:sp>
      <p:pic>
        <p:nvPicPr>
          <p:cNvPr id="6" name="Picture 5"/>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5715000" y="1143000"/>
            <a:ext cx="3200400"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7721446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69460" y="1143000"/>
            <a:ext cx="8534400" cy="4607500"/>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t>6)</a:t>
            </a:r>
          </a:p>
          <a:p>
            <a:r>
              <a:rPr lang="en-US" sz="2400"/>
              <a:t>echo "Tam biet!"</a:t>
            </a:r>
          </a:p>
          <a:p>
            <a:r>
              <a:rPr lang="en-US" sz="2400"/>
              <a:t>exit 0</a:t>
            </a:r>
          </a:p>
          <a:p>
            <a:r>
              <a:rPr lang="en-US" sz="2400"/>
              <a:t>;;</a:t>
            </a:r>
          </a:p>
          <a:p>
            <a:r>
              <a:rPr lang="en-US" sz="2400"/>
              <a:t>*)</a:t>
            </a:r>
          </a:p>
          <a:p>
            <a:r>
              <a:rPr lang="en-US" sz="2400"/>
              <a:t>echo "Loi: Gia tri lua chon khong dung..."</a:t>
            </a:r>
          </a:p>
          <a:p>
            <a:r>
              <a:rPr lang="en-US" sz="2400"/>
              <a:t>read -p "Nhan phim [Enter] de tiep tuc..."</a:t>
            </a:r>
          </a:p>
          <a:p>
            <a:r>
              <a:rPr lang="en-US" sz="2400"/>
              <a:t>readEnterKey</a:t>
            </a:r>
          </a:p>
          <a:p>
            <a:r>
              <a:rPr lang="en-US" sz="2400"/>
              <a:t>;;</a:t>
            </a:r>
          </a:p>
          <a:p>
            <a:r>
              <a:rPr lang="en-US" sz="2400"/>
              <a:t>esac</a:t>
            </a:r>
          </a:p>
          <a:p>
            <a:r>
              <a:rPr lang="en-US" sz="2400"/>
              <a:t>done</a:t>
            </a:r>
            <a:endParaRPr lang="en-US" sz="240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a:t>
            </a:r>
          </a:p>
        </p:txBody>
      </p:sp>
      <p:pic>
        <p:nvPicPr>
          <p:cNvPr id="6" name="Picture 5"/>
          <p:cNvPicPr/>
          <p:nvPr/>
        </p:nvPicPr>
        <p:blipFill rotWithShape="1">
          <a:blip r:embed="rId2">
            <a:extLst>
              <a:ext uri="{28A0092B-C50C-407E-A947-70E740481C1C}">
                <a14:useLocalDpi xmlns:a14="http://schemas.microsoft.com/office/drawing/2010/main" val="0"/>
              </a:ext>
            </a:extLst>
          </a:blip>
          <a:srcRect l="21677" t="28562" r="54649" b="24803"/>
          <a:stretch/>
        </p:blipFill>
        <p:spPr bwMode="auto">
          <a:xfrm>
            <a:off x="5715000" y="1143000"/>
            <a:ext cx="3200400"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7606578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69460" y="219670"/>
            <a:ext cx="8534400" cy="645415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#!/bin/bash</a:t>
            </a:r>
          </a:p>
          <a:p>
            <a:r>
              <a:rPr lang="en-US" sz="2400">
                <a:latin typeface="Times New Roman" panose="02020603050405020304" pitchFamily="18" charset="0"/>
                <a:cs typeface="Times New Roman" panose="02020603050405020304" pitchFamily="18" charset="0"/>
              </a:rPr>
              <a:t># Luu tru mat khau tam thoi</a:t>
            </a:r>
          </a:p>
          <a:p>
            <a:r>
              <a:rPr lang="en-US" sz="2400">
                <a:latin typeface="Times New Roman" panose="02020603050405020304" pitchFamily="18" charset="0"/>
                <a:cs typeface="Times New Roman" panose="02020603050405020304" pitchFamily="18" charset="0"/>
              </a:rPr>
              <a:t>data=$(tempfile 2&gt;/dev/null)</a:t>
            </a:r>
          </a:p>
          <a:p>
            <a:r>
              <a:rPr lang="en-US" sz="2400">
                <a:latin typeface="Times New Roman" panose="02020603050405020304" pitchFamily="18" charset="0"/>
                <a:cs typeface="Times New Roman" panose="02020603050405020304" pitchFamily="18" charset="0"/>
              </a:rPr>
              <a:t>trap "rm -f $data" 0 1 2 5 15</a:t>
            </a:r>
          </a:p>
          <a:p>
            <a:r>
              <a:rPr lang="en-US" sz="2400">
                <a:latin typeface="Times New Roman" panose="02020603050405020304" pitchFamily="18" charset="0"/>
                <a:cs typeface="Times New Roman" panose="02020603050405020304" pitchFamily="18" charset="0"/>
              </a:rPr>
              <a:t># Lay mat khau</a:t>
            </a:r>
          </a:p>
          <a:p>
            <a:r>
              <a:rPr lang="en-US" sz="2400">
                <a:latin typeface="Times New Roman" panose="02020603050405020304" pitchFamily="18" charset="0"/>
                <a:cs typeface="Times New Roman" panose="02020603050405020304" pitchFamily="18" charset="0"/>
              </a:rPr>
              <a:t>dialog --title "Password" \--clear \--passwordbox "Enter your password" 10 30 2&gt; $data</a:t>
            </a:r>
          </a:p>
          <a:p>
            <a:r>
              <a:rPr lang="en-US" sz="2400">
                <a:latin typeface="Times New Roman" panose="02020603050405020304" pitchFamily="18" charset="0"/>
                <a:cs typeface="Times New Roman" panose="02020603050405020304" pitchFamily="18" charset="0"/>
              </a:rPr>
              <a:t>ret=$?</a:t>
            </a:r>
          </a:p>
          <a:p>
            <a:r>
              <a:rPr lang="en-US" sz="2400">
                <a:latin typeface="Times New Roman" panose="02020603050405020304" pitchFamily="18" charset="0"/>
                <a:cs typeface="Times New Roman" panose="02020603050405020304" pitchFamily="18" charset="0"/>
              </a:rPr>
              <a:t>case $ret in</a:t>
            </a:r>
          </a:p>
          <a:p>
            <a:r>
              <a:rPr lang="en-US" sz="2400">
                <a:latin typeface="Times New Roman" panose="02020603050405020304" pitchFamily="18" charset="0"/>
                <a:cs typeface="Times New Roman" panose="02020603050405020304" pitchFamily="18" charset="0"/>
              </a:rPr>
              <a:t>0)</a:t>
            </a:r>
          </a:p>
          <a:p>
            <a:r>
              <a:rPr lang="en-US" sz="2400">
                <a:latin typeface="Times New Roman" panose="02020603050405020304" pitchFamily="18" charset="0"/>
                <a:cs typeface="Times New Roman" panose="02020603050405020304" pitchFamily="18" charset="0"/>
              </a:rPr>
              <a:t>echo "Mat khau nhap vao la $(cat $data)";;</a:t>
            </a:r>
          </a:p>
          <a:p>
            <a:r>
              <a:rPr lang="en-US" sz="2400">
                <a:latin typeface="Times New Roman" panose="02020603050405020304" pitchFamily="18" charset="0"/>
                <a:cs typeface="Times New Roman" panose="02020603050405020304" pitchFamily="18" charset="0"/>
              </a:rPr>
              <a:t>1)</a:t>
            </a:r>
          </a:p>
          <a:p>
            <a:r>
              <a:rPr lang="en-US" sz="2400">
                <a:latin typeface="Times New Roman" panose="02020603050405020304" pitchFamily="18" charset="0"/>
                <a:cs typeface="Times New Roman" panose="02020603050405020304" pitchFamily="18" charset="0"/>
              </a:rPr>
              <a:t>echo "Thoat.";;</a:t>
            </a:r>
          </a:p>
          <a:p>
            <a:r>
              <a:rPr lang="en-US" sz="2400">
                <a:latin typeface="Times New Roman" panose="02020603050405020304" pitchFamily="18" charset="0"/>
                <a:cs typeface="Times New Roman" panose="02020603050405020304" pitchFamily="18" charset="0"/>
              </a:rPr>
              <a:t>255)</a:t>
            </a:r>
          </a:p>
          <a:p>
            <a:r>
              <a:rPr lang="en-US" sz="2400">
                <a:latin typeface="Times New Roman" panose="02020603050405020304" pitchFamily="18" charset="0"/>
                <a:cs typeface="Times New Roman" panose="02020603050405020304" pitchFamily="18" charset="0"/>
              </a:rPr>
              <a:t>[ -s $data ] &amp;&amp; cat $data || echo "ESC nhan.";;</a:t>
            </a:r>
          </a:p>
          <a:p>
            <a:r>
              <a:rPr lang="en-US" sz="2400">
                <a:latin typeface="Times New Roman" panose="02020603050405020304" pitchFamily="18" charset="0"/>
                <a:cs typeface="Times New Roman" panose="02020603050405020304" pitchFamily="18" charset="0"/>
              </a:rPr>
              <a:t>esac</a:t>
            </a:r>
          </a:p>
        </p:txBody>
      </p:sp>
      <p:sp>
        <p:nvSpPr>
          <p:cNvPr id="4" name="Rectangle 2"/>
          <p:cNvSpPr txBox="1">
            <a:spLocks noChangeArrowheads="1"/>
          </p:cNvSpPr>
          <p:nvPr/>
        </p:nvSpPr>
        <p:spPr>
          <a:xfrm>
            <a:off x="2971800" y="42712"/>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Lấy thông tin mật khẩu khi đăng nhập</a:t>
            </a:r>
          </a:p>
        </p:txBody>
      </p:sp>
      <p:pic>
        <p:nvPicPr>
          <p:cNvPr id="5" name="Picture 4"/>
          <p:cNvPicPr/>
          <p:nvPr/>
        </p:nvPicPr>
        <p:blipFill rotWithShape="1">
          <a:blip r:embed="rId2"/>
          <a:srcRect l="20875" t="52466" r="70836" b="31730"/>
          <a:stretch/>
        </p:blipFill>
        <p:spPr bwMode="auto">
          <a:xfrm>
            <a:off x="5867400" y="2971800"/>
            <a:ext cx="3124200" cy="2514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49769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69460" y="958334"/>
            <a:ext cx="8534400" cy="4976832"/>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t>#!/bin/bash</a:t>
            </a:r>
            <a:br>
              <a:rPr lang="en-US" sz="2400"/>
            </a:br>
            <a:br>
              <a:rPr lang="en-US" sz="2400"/>
            </a:br>
            <a:r>
              <a:rPr lang="en-US" sz="2400"/>
              <a:t>echo “Nhap ten dang nhap"</a:t>
            </a:r>
            <a:br>
              <a:rPr lang="en-US" sz="2400"/>
            </a:br>
            <a:r>
              <a:rPr lang="en-US" sz="2400"/>
              <a:t>read username</a:t>
            </a:r>
            <a:br>
              <a:rPr lang="en-US" sz="2400"/>
            </a:br>
            <a:r>
              <a:rPr lang="en-US" sz="2400"/>
              <a:t>echo “Nhap mat khau"</a:t>
            </a:r>
            <a:br>
              <a:rPr lang="en-US" sz="2400"/>
            </a:br>
            <a:r>
              <a:rPr lang="en-US" sz="2400"/>
              <a:t>read password</a:t>
            </a:r>
            <a:br>
              <a:rPr lang="en-US" sz="2400"/>
            </a:br>
            <a:br>
              <a:rPr lang="en-US" sz="2400"/>
            </a:br>
            <a:r>
              <a:rPr lang="en-US" sz="2400"/>
              <a:t>if [[ ( $username == "admin" &amp;&amp; $password == "secret" ) ]]; then</a:t>
            </a:r>
            <a:br>
              <a:rPr lang="en-US" sz="2400"/>
            </a:br>
            <a:r>
              <a:rPr lang="en-US" sz="2400"/>
              <a:t>echo “Dung tai khoan nguoi dung"</a:t>
            </a:r>
            <a:br>
              <a:rPr lang="en-US" sz="2400"/>
            </a:br>
            <a:r>
              <a:rPr lang="en-US" sz="2400"/>
              <a:t>else</a:t>
            </a:r>
            <a:br>
              <a:rPr lang="en-US" sz="2400"/>
            </a:br>
            <a:r>
              <a:rPr lang="en-US" sz="2400"/>
              <a:t>echo “Khong dung tai khoan"</a:t>
            </a:r>
            <a:br>
              <a:rPr lang="en-US" sz="2400"/>
            </a:br>
            <a:r>
              <a:rPr lang="en-US" sz="2400"/>
              <a:t>fi</a:t>
            </a:r>
            <a:endParaRPr lang="en-US" sz="240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a:t>
            </a:r>
          </a:p>
        </p:txBody>
      </p:sp>
    </p:spTree>
    <p:extLst>
      <p:ext uri="{BB962C8B-B14F-4D97-AF65-F5344CB8AC3E}">
        <p14:creationId xmlns:p14="http://schemas.microsoft.com/office/powerpoint/2010/main" val="17499173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914400"/>
            <a:ext cx="8387080" cy="5816977"/>
          </a:xfrm>
        </p:spPr>
        <p:txBody>
          <a:bodyPr/>
          <a:lstStyle/>
          <a:p>
            <a:r>
              <a:rPr lang="en-US"/>
              <a:t>#!/bin/bash</a:t>
            </a:r>
            <a:br>
              <a:rPr lang="en-US" i="1"/>
            </a:br>
            <a:r>
              <a:rPr lang="en-US"/>
              <a:t>LSB=/usr/bin/lsb_release</a:t>
            </a:r>
            <a:br>
              <a:rPr lang="en-US"/>
            </a:br>
            <a:r>
              <a:rPr lang="en-US" b="1"/>
              <a:t>function </a:t>
            </a:r>
            <a:r>
              <a:rPr lang="en-US"/>
              <a:t>pause(){</a:t>
            </a:r>
            <a:br>
              <a:rPr lang="en-US"/>
            </a:br>
            <a:r>
              <a:rPr lang="en-US"/>
              <a:t>local message="$@"</a:t>
            </a:r>
            <a:br>
              <a:rPr lang="en-US"/>
            </a:br>
            <a:r>
              <a:rPr lang="en-US"/>
              <a:t>[ -z $message ] &amp;&amp; message="Press [Enter] key to continue..."</a:t>
            </a:r>
            <a:br>
              <a:rPr lang="en-US"/>
            </a:br>
            <a:r>
              <a:rPr lang="en-US"/>
              <a:t>read -p "$message" readEnterKey</a:t>
            </a:r>
            <a:br>
              <a:rPr lang="en-US"/>
            </a:br>
            <a:r>
              <a:rPr lang="en-US"/>
              <a:t>}</a:t>
            </a:r>
            <a:br>
              <a:rPr lang="en-US"/>
            </a:br>
            <a:r>
              <a:rPr lang="en-US"/>
              <a:t># Purpose - Display a menu on screen</a:t>
            </a:r>
            <a:br>
              <a:rPr lang="en-US" i="1"/>
            </a:br>
            <a:r>
              <a:rPr lang="en-US" b="1"/>
              <a:t>function </a:t>
            </a:r>
            <a:r>
              <a:rPr lang="en-US"/>
              <a:t>show_menu(){</a:t>
            </a:r>
            <a:br>
              <a:rPr lang="en-US"/>
            </a:br>
            <a:r>
              <a:rPr lang="en-US"/>
              <a:t>date</a:t>
            </a:r>
            <a:br>
              <a:rPr lang="en-US"/>
            </a:br>
            <a:r>
              <a:rPr lang="en-US"/>
              <a:t>echo "---------------------------"</a:t>
            </a:r>
            <a:br>
              <a:rPr lang="en-US"/>
            </a:br>
            <a:r>
              <a:rPr lang="en-US"/>
              <a:t>echo " Main Menu"</a:t>
            </a:r>
            <a:br>
              <a:rPr lang="en-US"/>
            </a:br>
            <a:r>
              <a:rPr lang="en-US"/>
              <a:t>echo "---------------------------"</a:t>
            </a:r>
            <a:br>
              <a:rPr lang="en-US"/>
            </a:br>
            <a:r>
              <a:rPr lang="en-US"/>
              <a:t>echo "1. Operating system info"</a:t>
            </a:r>
            <a:br>
              <a:rPr lang="en-US"/>
            </a:br>
            <a:r>
              <a:rPr lang="en-US"/>
              <a:t>echo "2. Hostname and dns info"</a:t>
            </a:r>
            <a:br>
              <a:rPr lang="en-US"/>
            </a:br>
            <a:r>
              <a:rPr lang="en-US"/>
              <a:t>echo "3. Network info"</a:t>
            </a:r>
            <a:br>
              <a:rPr lang="en-US"/>
            </a:br>
            <a:r>
              <a:rPr lang="en-US"/>
              <a:t>echo "4. Who is online"</a:t>
            </a:r>
            <a:br>
              <a:rPr lang="en-US"/>
            </a:br>
            <a:r>
              <a:rPr lang="en-US"/>
              <a:t>echo "5. Last logged in users"</a:t>
            </a:r>
            <a:br>
              <a:rPr lang="en-US"/>
            </a:br>
            <a:r>
              <a:rPr lang="en-US"/>
              <a:t>echo "6. Free and used memory info"</a:t>
            </a:r>
          </a:p>
          <a:p>
            <a:r>
              <a:rPr lang="en-US"/>
              <a:t>echo "7. exit"  }</a:t>
            </a:r>
            <a:br>
              <a:rPr lang="en-US"/>
            </a:br>
            <a:endParaRPr lang="en-US"/>
          </a:p>
        </p:txBody>
      </p:sp>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pic>
        <p:nvPicPr>
          <p:cNvPr id="6" name="Picture 5"/>
          <p:cNvPicPr/>
          <p:nvPr/>
        </p:nvPicPr>
        <p:blipFill rotWithShape="1">
          <a:blip r:embed="rId2"/>
          <a:srcRect l="17414" t="29256" r="69979" b="42154"/>
          <a:stretch/>
        </p:blipFill>
        <p:spPr bwMode="auto">
          <a:xfrm>
            <a:off x="4574540" y="2514600"/>
            <a:ext cx="4417060" cy="3429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03146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914400"/>
            <a:ext cx="8387080" cy="5909310"/>
          </a:xfrm>
        </p:spPr>
        <p:txBody>
          <a:bodyPr/>
          <a:lstStyle/>
          <a:p>
            <a:r>
              <a:rPr lang="en-US" sz="2400" b="1"/>
              <a:t>function </a:t>
            </a:r>
            <a:r>
              <a:rPr lang="en-US" sz="2400"/>
              <a:t>write_header(){</a:t>
            </a:r>
            <a:br>
              <a:rPr lang="en-US" sz="2400"/>
            </a:br>
            <a:r>
              <a:rPr lang="en-US" sz="2400"/>
              <a:t>local h="$@"</a:t>
            </a:r>
            <a:br>
              <a:rPr lang="en-US" sz="2400"/>
            </a:br>
            <a:r>
              <a:rPr lang="en-US" sz="2400"/>
              <a:t>echo</a:t>
            </a:r>
            <a:br>
              <a:rPr lang="en-US" sz="2400"/>
            </a:br>
            <a:r>
              <a:rPr lang="en-US" sz="2400"/>
              <a:t>"---------------------------------"</a:t>
            </a:r>
            <a:br>
              <a:rPr lang="en-US" sz="2400"/>
            </a:br>
            <a:r>
              <a:rPr lang="en-US" sz="2400"/>
              <a:t>echo " ${h}"</a:t>
            </a:r>
            <a:br>
              <a:rPr lang="en-US" sz="2400"/>
            </a:br>
            <a:r>
              <a:rPr lang="en-US" sz="2400"/>
              <a:t>echo</a:t>
            </a:r>
            <a:br>
              <a:rPr lang="en-US" sz="2400"/>
            </a:br>
            <a:r>
              <a:rPr lang="en-US" sz="2400"/>
              <a:t>"---------------------------------"</a:t>
            </a:r>
            <a:br>
              <a:rPr lang="en-US" sz="2400"/>
            </a:br>
            <a:r>
              <a:rPr lang="en-US" sz="2400"/>
              <a:t>}</a:t>
            </a:r>
            <a:br>
              <a:rPr lang="en-US" sz="2400"/>
            </a:br>
            <a:r>
              <a:rPr lang="en-US" sz="2400" b="1"/>
              <a:t>function </a:t>
            </a:r>
            <a:r>
              <a:rPr lang="en-US" sz="2400"/>
              <a:t>os_info(){</a:t>
            </a:r>
            <a:br>
              <a:rPr lang="en-US" sz="2400"/>
            </a:br>
            <a:r>
              <a:rPr lang="en-US" sz="2400"/>
              <a:t>write_header " System information "</a:t>
            </a:r>
            <a:br>
              <a:rPr lang="en-US" sz="2400"/>
            </a:br>
            <a:r>
              <a:rPr lang="en-US" sz="2400"/>
              <a:t>echo "Operating system : $(uname)"</a:t>
            </a:r>
            <a:br>
              <a:rPr lang="en-US" sz="2400"/>
            </a:br>
            <a:r>
              <a:rPr lang="en-US" sz="2400"/>
              <a:t>[ -x $LSB ] &amp;&amp; $LSB -a || echo "$LSB command is not insalled (set</a:t>
            </a:r>
            <a:br>
              <a:rPr lang="en-US" sz="2400"/>
            </a:br>
            <a:r>
              <a:rPr lang="en-US" sz="2400"/>
              <a:t>\$LSB variable)"</a:t>
            </a:r>
            <a:br>
              <a:rPr lang="en-US" sz="2400"/>
            </a:br>
            <a:r>
              <a:rPr lang="en-US" sz="2400"/>
              <a:t>pause</a:t>
            </a:r>
            <a:br>
              <a:rPr lang="en-US" sz="2400"/>
            </a:br>
            <a:r>
              <a:rPr lang="en-US" sz="2400"/>
              <a:t>}</a:t>
            </a:r>
            <a:br>
              <a:rPr lang="en-US" sz="2400"/>
            </a:br>
            <a:endParaRPr lang="en-US" sz="2400"/>
          </a:p>
        </p:txBody>
      </p:sp>
      <p:pic>
        <p:nvPicPr>
          <p:cNvPr id="3" name="Picture 2"/>
          <p:cNvPicPr/>
          <p:nvPr/>
        </p:nvPicPr>
        <p:blipFill rotWithShape="1">
          <a:blip r:embed="rId2"/>
          <a:srcRect l="17414" t="29256" r="69979" b="42154"/>
          <a:stretch/>
        </p:blipFill>
        <p:spPr bwMode="auto">
          <a:xfrm>
            <a:off x="4343400" y="659486"/>
            <a:ext cx="4648200" cy="3302913"/>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42611013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914400"/>
            <a:ext cx="8387080" cy="5170646"/>
          </a:xfrm>
        </p:spPr>
        <p:txBody>
          <a:bodyPr/>
          <a:lstStyle/>
          <a:p>
            <a:r>
              <a:rPr lang="en-US" sz="2800" b="1"/>
              <a:t>function </a:t>
            </a:r>
            <a:r>
              <a:rPr lang="en-US" sz="2800"/>
              <a:t>host_info(){</a:t>
            </a:r>
            <a:br>
              <a:rPr lang="en-US" sz="2800"/>
            </a:br>
            <a:r>
              <a:rPr lang="en-US" sz="2800"/>
              <a:t>local dnsips=</a:t>
            </a:r>
            <a:r>
              <a:rPr lang="en-US" sz="2800" b="1"/>
              <a:t>$(</a:t>
            </a:r>
            <a:r>
              <a:rPr lang="en-US" sz="2800"/>
              <a:t>sed -e '/^$/d' /etc/resolv.conf | awk '{if</a:t>
            </a:r>
            <a:br>
              <a:rPr lang="en-US" sz="2800"/>
            </a:br>
            <a:r>
              <a:rPr lang="en-US" sz="2800"/>
              <a:t>(tolower($1)=="nameserver") print $2}'</a:t>
            </a:r>
            <a:r>
              <a:rPr lang="en-US" sz="2800" b="1"/>
              <a:t>)</a:t>
            </a:r>
            <a:br>
              <a:rPr lang="en-US" sz="2800" b="1"/>
            </a:br>
            <a:r>
              <a:rPr lang="en-US" sz="2800"/>
              <a:t>write_header " Hostname and DNS information "</a:t>
            </a:r>
            <a:br>
              <a:rPr lang="en-US" sz="2800"/>
            </a:br>
            <a:r>
              <a:rPr lang="en-US" sz="2800"/>
              <a:t>echo "Hostname : $(hostname -s)"</a:t>
            </a:r>
            <a:br>
              <a:rPr lang="en-US" sz="2800"/>
            </a:br>
            <a:r>
              <a:rPr lang="en-US" sz="2800"/>
              <a:t>echo "DNS domain : $(hostname -d)"</a:t>
            </a:r>
            <a:br>
              <a:rPr lang="en-US" sz="2800"/>
            </a:br>
            <a:r>
              <a:rPr lang="en-US" sz="2800"/>
              <a:t>echo "Fully qualified domain name : $(hostname -f)"</a:t>
            </a:r>
            <a:br>
              <a:rPr lang="en-US" sz="2800"/>
            </a:br>
            <a:r>
              <a:rPr lang="en-US" sz="2800"/>
              <a:t>echo "Network address (IP) : $(hostname -i)"</a:t>
            </a:r>
            <a:br>
              <a:rPr lang="en-US" sz="2800"/>
            </a:br>
            <a:r>
              <a:rPr lang="en-US" sz="2800"/>
              <a:t>echo "DNS name servers (DNS IP) : ${dnsips}"</a:t>
            </a:r>
            <a:br>
              <a:rPr lang="en-US" sz="2800"/>
            </a:br>
            <a:r>
              <a:rPr lang="en-US" sz="2800"/>
              <a:t>pause</a:t>
            </a:r>
            <a:br>
              <a:rPr lang="en-US" sz="2800"/>
            </a:br>
            <a:r>
              <a:rPr lang="en-US" sz="2800"/>
              <a:t>}</a:t>
            </a:r>
            <a:br>
              <a:rPr lang="en-US" sz="2800"/>
            </a:br>
            <a:endParaRPr lang="en-US" sz="2800"/>
          </a:p>
        </p:txBody>
      </p:sp>
      <p:pic>
        <p:nvPicPr>
          <p:cNvPr id="3" name="Picture 2"/>
          <p:cNvPicPr/>
          <p:nvPr/>
        </p:nvPicPr>
        <p:blipFill rotWithShape="1">
          <a:blip r:embed="rId2"/>
          <a:srcRect l="17414" t="29256" r="69979" b="42154"/>
          <a:stretch/>
        </p:blipFill>
        <p:spPr bwMode="auto">
          <a:xfrm>
            <a:off x="6324600" y="4876800"/>
            <a:ext cx="2443480" cy="1447800"/>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28359207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914400"/>
            <a:ext cx="8387080" cy="5724644"/>
          </a:xfrm>
        </p:spPr>
        <p:txBody>
          <a:bodyPr/>
          <a:lstStyle/>
          <a:p>
            <a:r>
              <a:rPr lang="en-US" sz="2000" b="1"/>
              <a:t>function </a:t>
            </a:r>
            <a:r>
              <a:rPr lang="en-US" sz="2000"/>
              <a:t>net_info(){</a:t>
            </a:r>
            <a:br>
              <a:rPr lang="en-US" sz="2000"/>
            </a:br>
            <a:r>
              <a:rPr lang="en-US" sz="2000"/>
              <a:t>devices=</a:t>
            </a:r>
            <a:r>
              <a:rPr lang="en-US" sz="2000" b="1"/>
              <a:t>$(</a:t>
            </a:r>
            <a:r>
              <a:rPr lang="en-US" sz="2000"/>
              <a:t>netstat -i | cut -d" " -f1 | egrep -v</a:t>
            </a:r>
            <a:br>
              <a:rPr lang="en-US" sz="2000"/>
            </a:br>
            <a:r>
              <a:rPr lang="en-US" sz="2000"/>
              <a:t>"^Kernel|Iface|lo"</a:t>
            </a:r>
            <a:r>
              <a:rPr lang="en-US" sz="2000" b="1"/>
              <a:t>)</a:t>
            </a:r>
            <a:br>
              <a:rPr lang="en-US" sz="2000" b="1"/>
            </a:br>
            <a:r>
              <a:rPr lang="en-US" sz="2000"/>
              <a:t>write_header " Network information "</a:t>
            </a:r>
            <a:br>
              <a:rPr lang="en-US" sz="2000"/>
            </a:br>
            <a:r>
              <a:rPr lang="en-US" sz="2000"/>
              <a:t>echo "Total network interfaces found : $(wc -w &lt;&lt;&lt;${devices})"</a:t>
            </a:r>
            <a:br>
              <a:rPr lang="en-US" sz="2000"/>
            </a:br>
            <a:r>
              <a:rPr lang="en-US" sz="2000"/>
              <a:t>echo "*** IP Addresses Information ***"</a:t>
            </a:r>
            <a:br>
              <a:rPr lang="en-US" sz="2000"/>
            </a:br>
            <a:r>
              <a:rPr lang="en-US" sz="2000"/>
              <a:t>ip -4 address show</a:t>
            </a:r>
          </a:p>
          <a:p>
            <a:r>
              <a:rPr lang="en-US" sz="2000"/>
              <a:t>echo "***********************"</a:t>
            </a:r>
            <a:br>
              <a:rPr lang="en-US" sz="2000"/>
            </a:br>
            <a:r>
              <a:rPr lang="en-US" sz="2000"/>
              <a:t>echo "*** Network routing ***"</a:t>
            </a:r>
            <a:br>
              <a:rPr lang="en-US" sz="2000"/>
            </a:br>
            <a:r>
              <a:rPr lang="en-US" sz="2000"/>
              <a:t>echo "***********************"</a:t>
            </a:r>
            <a:br>
              <a:rPr lang="en-US" sz="2000"/>
            </a:br>
            <a:r>
              <a:rPr lang="en-US" sz="2000"/>
              <a:t>netstat -nr</a:t>
            </a:r>
            <a:br>
              <a:rPr lang="en-US" sz="2000"/>
            </a:br>
            <a:r>
              <a:rPr lang="en-US" sz="2000"/>
              <a:t>echo "**************************************"</a:t>
            </a:r>
            <a:br>
              <a:rPr lang="en-US" sz="2000"/>
            </a:br>
            <a:r>
              <a:rPr lang="en-US" sz="2000"/>
              <a:t>echo "*** Interface traffic information ***"</a:t>
            </a:r>
            <a:br>
              <a:rPr lang="en-US" sz="2000"/>
            </a:br>
            <a:r>
              <a:rPr lang="en-US" sz="2000"/>
              <a:t>echo "**************************************"</a:t>
            </a:r>
            <a:br>
              <a:rPr lang="en-US" sz="2000"/>
            </a:br>
            <a:r>
              <a:rPr lang="en-US" sz="2000"/>
              <a:t>netstat -i</a:t>
            </a:r>
            <a:br>
              <a:rPr lang="en-US" sz="2000"/>
            </a:br>
            <a:r>
              <a:rPr lang="en-US" sz="2000"/>
              <a:t>pause</a:t>
            </a:r>
            <a:br>
              <a:rPr lang="en-US" sz="2000"/>
            </a:br>
            <a:r>
              <a:rPr lang="en-US" sz="2000"/>
              <a:t>}</a:t>
            </a:r>
            <a:br>
              <a:rPr lang="en-US" sz="2000"/>
            </a:br>
            <a:endParaRPr lang="en-US" sz="3200"/>
          </a:p>
        </p:txBody>
      </p:sp>
      <p:pic>
        <p:nvPicPr>
          <p:cNvPr id="3" name="Picture 2"/>
          <p:cNvPicPr/>
          <p:nvPr/>
        </p:nvPicPr>
        <p:blipFill rotWithShape="1">
          <a:blip r:embed="rId2"/>
          <a:srcRect l="17414" t="29256" r="69979" b="42154"/>
          <a:stretch/>
        </p:blipFill>
        <p:spPr bwMode="auto">
          <a:xfrm>
            <a:off x="6096000" y="2743200"/>
            <a:ext cx="2895600" cy="2286000"/>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38571376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887135"/>
            <a:ext cx="8387080" cy="5416868"/>
          </a:xfrm>
        </p:spPr>
        <p:txBody>
          <a:bodyPr/>
          <a:lstStyle/>
          <a:p>
            <a:r>
              <a:rPr lang="en-US" b="1"/>
              <a:t>function </a:t>
            </a:r>
            <a:r>
              <a:rPr lang="en-US"/>
              <a:t>user_info(){</a:t>
            </a:r>
            <a:br>
              <a:rPr lang="en-US"/>
            </a:br>
            <a:r>
              <a:rPr lang="en-US"/>
              <a:t>local cmd="$1"</a:t>
            </a:r>
            <a:br>
              <a:rPr lang="en-US"/>
            </a:br>
            <a:r>
              <a:rPr lang="en-US" b="1"/>
              <a:t>case </a:t>
            </a:r>
            <a:r>
              <a:rPr lang="en-US"/>
              <a:t>"$cmd" in</a:t>
            </a:r>
            <a:br>
              <a:rPr lang="en-US"/>
            </a:br>
            <a:r>
              <a:rPr lang="en-US"/>
              <a:t>who) write_header " Who is online "; who -H; pause ;;</a:t>
            </a:r>
            <a:br>
              <a:rPr lang="en-US"/>
            </a:br>
            <a:r>
              <a:rPr lang="en-US"/>
              <a:t>last) write_header " List of last logged in users "; last ;</a:t>
            </a:r>
            <a:br>
              <a:rPr lang="en-US"/>
            </a:br>
            <a:r>
              <a:rPr lang="en-US"/>
              <a:t>pause ;;</a:t>
            </a:r>
            <a:br>
              <a:rPr lang="en-US"/>
            </a:br>
            <a:r>
              <a:rPr lang="en-US" b="1"/>
              <a:t>esac </a:t>
            </a:r>
            <a:r>
              <a:rPr lang="en-US"/>
              <a:t>}</a:t>
            </a:r>
            <a:br>
              <a:rPr lang="en-US"/>
            </a:br>
            <a:r>
              <a:rPr lang="en-US" b="1"/>
              <a:t>function </a:t>
            </a:r>
            <a:r>
              <a:rPr lang="en-US"/>
              <a:t>mem_info(){</a:t>
            </a:r>
            <a:br>
              <a:rPr lang="en-US"/>
            </a:br>
            <a:r>
              <a:rPr lang="en-US"/>
              <a:t>write_header " Free and used memory "</a:t>
            </a:r>
            <a:br>
              <a:rPr lang="en-US"/>
            </a:br>
            <a:r>
              <a:rPr lang="en-US"/>
              <a:t>free -m</a:t>
            </a:r>
            <a:br>
              <a:rPr lang="en-US"/>
            </a:br>
            <a:r>
              <a:rPr lang="en-US"/>
              <a:t>echo "*********************************"</a:t>
            </a:r>
            <a:br>
              <a:rPr lang="en-US"/>
            </a:br>
            <a:r>
              <a:rPr lang="en-US"/>
              <a:t>echo "*** Virtual memory statistics ***"</a:t>
            </a:r>
            <a:br>
              <a:rPr lang="en-US"/>
            </a:br>
            <a:r>
              <a:rPr lang="en-US"/>
              <a:t>echo "*********************************"</a:t>
            </a:r>
            <a:br>
              <a:rPr lang="en-US"/>
            </a:br>
            <a:r>
              <a:rPr lang="en-US"/>
              <a:t>vmstat</a:t>
            </a:r>
            <a:br>
              <a:rPr lang="en-US"/>
            </a:br>
            <a:r>
              <a:rPr lang="en-US"/>
              <a:t>echo "***********************************"</a:t>
            </a:r>
            <a:br>
              <a:rPr lang="en-US"/>
            </a:br>
            <a:r>
              <a:rPr lang="en-US"/>
              <a:t>echo "*** Top 5 memory eating process ***"</a:t>
            </a:r>
            <a:br>
              <a:rPr lang="en-US"/>
            </a:br>
            <a:r>
              <a:rPr lang="en-US"/>
              <a:t>echo "***********************************"</a:t>
            </a:r>
            <a:br>
              <a:rPr lang="en-US"/>
            </a:br>
            <a:r>
              <a:rPr lang="en-US"/>
              <a:t>ps auxf | sort -nr -k 4 | head -5</a:t>
            </a:r>
            <a:br>
              <a:rPr lang="en-US"/>
            </a:br>
            <a:r>
              <a:rPr lang="en-US"/>
              <a:t>pause }</a:t>
            </a:r>
            <a:endParaRPr lang="en-US" sz="2800"/>
          </a:p>
        </p:txBody>
      </p:sp>
      <p:pic>
        <p:nvPicPr>
          <p:cNvPr id="3" name="Picture 2"/>
          <p:cNvPicPr/>
          <p:nvPr/>
        </p:nvPicPr>
        <p:blipFill rotWithShape="1">
          <a:blip r:embed="rId2"/>
          <a:srcRect l="17414" t="29256" r="69979" b="42154"/>
          <a:stretch/>
        </p:blipFill>
        <p:spPr bwMode="auto">
          <a:xfrm>
            <a:off x="6096000" y="2057400"/>
            <a:ext cx="2895600" cy="2895600"/>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39204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0600"/>
            <a:ext cx="7125112" cy="2840839"/>
          </a:xfrm>
        </p:spPr>
        <p:txBody>
          <a:bodyPr>
            <a:normAutofit/>
          </a:bodyPr>
          <a:lstStyle/>
          <a:p>
            <a:pPr algn="ctr">
              <a:buNone/>
            </a:pPr>
            <a:r>
              <a:rPr lang="en-US" sz="3600" b="1">
                <a:solidFill>
                  <a:srgbClr val="FF0000"/>
                </a:solidFill>
                <a:latin typeface="Times New Roman (Headings)"/>
              </a:rPr>
              <a:t>7. </a:t>
            </a:r>
            <a:r>
              <a:rPr lang="en-US" sz="3600" b="1" err="1">
                <a:solidFill>
                  <a:srgbClr val="FF0000"/>
                </a:solidFill>
                <a:latin typeface="Times New Roman (Headings)"/>
              </a:rPr>
              <a:t>Giấy</a:t>
            </a:r>
            <a:r>
              <a:rPr lang="en-US" sz="3600" b="1">
                <a:solidFill>
                  <a:srgbClr val="FF0000"/>
                </a:solidFill>
                <a:latin typeface="Times New Roman (Headings)"/>
              </a:rPr>
              <a:t> </a:t>
            </a:r>
            <a:r>
              <a:rPr lang="en-US" sz="3600" b="1" err="1">
                <a:solidFill>
                  <a:srgbClr val="FF0000"/>
                </a:solidFill>
                <a:latin typeface="Times New Roman (Headings)"/>
              </a:rPr>
              <a:t>phép</a:t>
            </a:r>
            <a:r>
              <a:rPr lang="en-US" sz="3600" b="1">
                <a:solidFill>
                  <a:srgbClr val="FF0000"/>
                </a:solidFill>
                <a:latin typeface="Times New Roman (Headings)"/>
              </a:rPr>
              <a:t> </a:t>
            </a:r>
            <a:r>
              <a:rPr lang="en-US" sz="3600" b="1" err="1">
                <a:solidFill>
                  <a:srgbClr val="FF0000"/>
                </a:solidFill>
                <a:latin typeface="Times New Roman (Headings)"/>
              </a:rPr>
              <a:t>mã</a:t>
            </a:r>
            <a:r>
              <a:rPr lang="en-US" sz="3600" b="1">
                <a:solidFill>
                  <a:srgbClr val="FF0000"/>
                </a:solidFill>
                <a:latin typeface="Times New Roman (Headings)"/>
              </a:rPr>
              <a:t> </a:t>
            </a:r>
            <a:r>
              <a:rPr lang="en-US" sz="3600" b="1" err="1">
                <a:solidFill>
                  <a:srgbClr val="FF0000"/>
                </a:solidFill>
                <a:latin typeface="Times New Roman (Headings)"/>
              </a:rPr>
              <a:t>nguồn</a:t>
            </a:r>
            <a:r>
              <a:rPr lang="en-US" sz="3600" b="1">
                <a:solidFill>
                  <a:srgbClr val="FF0000"/>
                </a:solidFill>
                <a:latin typeface="Times New Roman (Headings)"/>
              </a:rPr>
              <a:t> </a:t>
            </a:r>
            <a:r>
              <a:rPr lang="en-US" sz="3600" b="1" err="1">
                <a:solidFill>
                  <a:srgbClr val="FF0000"/>
                </a:solidFill>
                <a:latin typeface="Times New Roman (Headings)"/>
              </a:rPr>
              <a:t>mở</a:t>
            </a:r>
            <a:r>
              <a:rPr lang="en-US" sz="3600" b="1">
                <a:solidFill>
                  <a:srgbClr val="FF0000"/>
                </a:solidFill>
                <a:latin typeface="Times New Roman (Headings)"/>
              </a:rPr>
              <a:t> </a:t>
            </a:r>
          </a:p>
          <a:p>
            <a:pPr algn="ctr">
              <a:buNone/>
            </a:pPr>
            <a:r>
              <a:rPr lang="en-US" sz="3600" b="1">
                <a:solidFill>
                  <a:srgbClr val="FF0000"/>
                </a:solidFill>
                <a:latin typeface="Times New Roman (Headings)"/>
              </a:rPr>
              <a:t>(Open Source Licence)</a:t>
            </a:r>
          </a:p>
        </p:txBody>
      </p:sp>
      <p:pic>
        <p:nvPicPr>
          <p:cNvPr id="4" name="Picture 2" descr="http://www.haravan.com/hocvien/wp-content/uploads/2015/04/ma-nguon-mo-la-gi-va-nhung-dieu-can-biet-p2-hinh-anh-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658177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4350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1000" y="887135"/>
            <a:ext cx="8387080" cy="5539978"/>
          </a:xfrm>
        </p:spPr>
        <p:txBody>
          <a:bodyPr/>
          <a:lstStyle/>
          <a:p>
            <a:r>
              <a:rPr lang="en-US" b="1"/>
              <a:t>case</a:t>
            </a:r>
            <a:r>
              <a:rPr lang="en-US"/>
              <a:t>..esac</a:t>
            </a:r>
            <a:br>
              <a:rPr lang="en-US"/>
            </a:br>
            <a:r>
              <a:rPr lang="en-US" b="1"/>
              <a:t>function </a:t>
            </a:r>
            <a:r>
              <a:rPr lang="en-US"/>
              <a:t>read_input(){</a:t>
            </a:r>
            <a:br>
              <a:rPr lang="en-US"/>
            </a:br>
            <a:r>
              <a:rPr lang="en-US"/>
              <a:t>local c</a:t>
            </a:r>
            <a:br>
              <a:rPr lang="en-US"/>
            </a:br>
            <a:r>
              <a:rPr lang="en-US"/>
              <a:t>read -p "Enter your choice [ 1 - 7 ] " c</a:t>
            </a:r>
            <a:br>
              <a:rPr lang="en-US"/>
            </a:br>
            <a:r>
              <a:rPr lang="en-US" b="1"/>
              <a:t>case </a:t>
            </a:r>
            <a:r>
              <a:rPr lang="en-US"/>
              <a:t>$c in</a:t>
            </a:r>
            <a:br>
              <a:rPr lang="en-US"/>
            </a:br>
            <a:r>
              <a:rPr lang="en-US"/>
              <a:t>1) os_info ;;</a:t>
            </a:r>
            <a:br>
              <a:rPr lang="en-US"/>
            </a:br>
            <a:r>
              <a:rPr lang="en-US"/>
              <a:t>2) host_info ;;</a:t>
            </a:r>
          </a:p>
          <a:p>
            <a:r>
              <a:rPr lang="en-US"/>
              <a:t>3) net_info ;;</a:t>
            </a:r>
            <a:br>
              <a:rPr lang="en-US"/>
            </a:br>
            <a:r>
              <a:rPr lang="en-US"/>
              <a:t>4) user_info "who" ;;</a:t>
            </a:r>
            <a:br>
              <a:rPr lang="en-US"/>
            </a:br>
            <a:r>
              <a:rPr lang="en-US"/>
              <a:t>5) user_info "last" ;;</a:t>
            </a:r>
            <a:br>
              <a:rPr lang="en-US"/>
            </a:br>
            <a:r>
              <a:rPr lang="en-US"/>
              <a:t>6) mem_info ;;</a:t>
            </a:r>
            <a:br>
              <a:rPr lang="en-US"/>
            </a:br>
            <a:r>
              <a:rPr lang="en-US"/>
              <a:t>7) echo "Bye!"; exit 0 ;;</a:t>
            </a:r>
            <a:br>
              <a:rPr lang="en-US"/>
            </a:br>
            <a:r>
              <a:rPr lang="en-US"/>
              <a:t>*)</a:t>
            </a:r>
            <a:br>
              <a:rPr lang="en-US"/>
            </a:br>
            <a:r>
              <a:rPr lang="en-US"/>
              <a:t>echo “Vui long chon cac gia trị từ 1 đến 7 ."</a:t>
            </a:r>
            <a:br>
              <a:rPr lang="en-US"/>
            </a:br>
            <a:r>
              <a:rPr lang="en-US"/>
              <a:t>pause  esac }</a:t>
            </a:r>
            <a:br>
              <a:rPr lang="en-US"/>
            </a:br>
            <a:r>
              <a:rPr lang="en-US"/>
              <a:t>trap '' SIGINT SIGQUIT SIGTSTP</a:t>
            </a:r>
            <a:br>
              <a:rPr lang="en-US"/>
            </a:br>
            <a:r>
              <a:rPr lang="en-US"/>
              <a:t>while true</a:t>
            </a:r>
            <a:br>
              <a:rPr lang="en-US"/>
            </a:br>
            <a:r>
              <a:rPr lang="en-US"/>
              <a:t>do</a:t>
            </a:r>
            <a:br>
              <a:rPr lang="en-US" b="1"/>
            </a:br>
            <a:r>
              <a:rPr lang="en-US"/>
              <a:t>clear  show_menu   read_input </a:t>
            </a:r>
          </a:p>
          <a:p>
            <a:r>
              <a:rPr lang="en-US"/>
              <a:t>done</a:t>
            </a:r>
          </a:p>
        </p:txBody>
      </p:sp>
      <p:pic>
        <p:nvPicPr>
          <p:cNvPr id="3" name="Picture 2"/>
          <p:cNvPicPr/>
          <p:nvPr/>
        </p:nvPicPr>
        <p:blipFill rotWithShape="1">
          <a:blip r:embed="rId2"/>
          <a:srcRect l="17414" t="29256" r="69979" b="42154"/>
          <a:stretch/>
        </p:blipFill>
        <p:spPr bwMode="auto">
          <a:xfrm>
            <a:off x="4419600" y="1371600"/>
            <a:ext cx="4648200" cy="3886200"/>
          </a:xfrm>
          <a:prstGeom prst="rect">
            <a:avLst/>
          </a:prstGeom>
          <a:ln>
            <a:noFill/>
          </a:ln>
          <a:extLst>
            <a:ext uri="{53640926-AAD7-44D8-BBD7-CCE9431645EC}">
              <a14:shadowObscured xmlns:a14="http://schemas.microsoft.com/office/drawing/2010/main"/>
            </a:ext>
          </a:extLst>
        </p:spPr>
      </p:pic>
      <p:sp>
        <p:nvSpPr>
          <p:cNvPr id="4" name="Rectangle 2"/>
          <p:cNvSpPr txBox="1">
            <a:spLocks noChangeArrowheads="1"/>
          </p:cNvSpPr>
          <p:nvPr/>
        </p:nvSpPr>
        <p:spPr>
          <a:xfrm>
            <a:off x="1295400" y="228600"/>
            <a:ext cx="73914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GB" sz="2800" b="1" kern="0">
                <a:solidFill>
                  <a:srgbClr val="FF0000"/>
                </a:solidFill>
                <a:latin typeface="Times New Roman" pitchFamily="18" charset="0"/>
                <a:cs typeface="Times New Roman" pitchFamily="18" charset="0"/>
              </a:rPr>
              <a:t>Tạo giao diện Menu sử dụng quản lý hệ thống</a:t>
            </a:r>
          </a:p>
        </p:txBody>
      </p:sp>
    </p:spTree>
    <p:extLst>
      <p:ext uri="{BB962C8B-B14F-4D97-AF65-F5344CB8AC3E}">
        <p14:creationId xmlns:p14="http://schemas.microsoft.com/office/powerpoint/2010/main" val="16186675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990600"/>
            <a:ext cx="4269741" cy="5232202"/>
          </a:xfrm>
        </p:spPr>
        <p:txBody>
          <a:bodyPr/>
          <a:lstStyle/>
          <a:p>
            <a:r>
              <a:rPr lang="en-US" sz="2000"/>
              <a:t>% cat server</a:t>
            </a:r>
            <a:br>
              <a:rPr lang="en-US" sz="2000"/>
            </a:br>
            <a:r>
              <a:rPr lang="en-US" sz="2000"/>
              <a:t>#!/bin/zsh</a:t>
            </a:r>
            <a:br>
              <a:rPr lang="en-US" sz="2000"/>
            </a:br>
            <a:r>
              <a:rPr lang="en-US" sz="2000"/>
              <a:t># zsh TCP server script</a:t>
            </a:r>
            <a:br>
              <a:rPr lang="en-US" sz="2000"/>
            </a:br>
            <a:r>
              <a:rPr lang="en-US" sz="2000"/>
              <a:t>zmodload zsh/net/tcp</a:t>
            </a:r>
          </a:p>
          <a:p>
            <a:r>
              <a:rPr lang="en-US" sz="2000"/>
              <a:t>ztcp -l 5150</a:t>
            </a:r>
            <a:br>
              <a:rPr lang="en-US" sz="2000"/>
            </a:br>
            <a:r>
              <a:rPr lang="en-US" sz="2000"/>
              <a:t>fd=$REPLY</a:t>
            </a:r>
            <a:br>
              <a:rPr lang="en-US" sz="2000"/>
            </a:br>
            <a:r>
              <a:rPr lang="en-US" sz="2000"/>
              <a:t>echo "Waiting for a client..."</a:t>
            </a:r>
            <a:br>
              <a:rPr lang="en-US" sz="2000"/>
            </a:br>
            <a:r>
              <a:rPr lang="en-US" sz="2000"/>
              <a:t>ztcp -a $fd</a:t>
            </a:r>
            <a:br>
              <a:rPr lang="en-US" sz="2000"/>
            </a:br>
            <a:r>
              <a:rPr lang="en-US" sz="2000"/>
              <a:t>clientfd=$REPLY</a:t>
            </a:r>
            <a:br>
              <a:rPr lang="en-US" sz="2000"/>
            </a:br>
            <a:r>
              <a:rPr lang="en-US" sz="2000"/>
              <a:t>echo "client connected"</a:t>
            </a:r>
            <a:br>
              <a:rPr lang="en-US" sz="2000"/>
            </a:br>
            <a:r>
              <a:rPr lang="en-US" sz="2000"/>
              <a:t>echo "Welcome to my server" </a:t>
            </a:r>
            <a:r>
              <a:rPr lang="en-US" sz="2000" i="1"/>
              <a:t>&gt;</a:t>
            </a:r>
            <a:r>
              <a:rPr lang="en-US" sz="2000"/>
              <a:t>&amp; $clientfd</a:t>
            </a:r>
            <a:br>
              <a:rPr lang="en-US" sz="2000"/>
            </a:br>
            <a:r>
              <a:rPr lang="en-US" sz="2000"/>
              <a:t>while [ 1 ]</a:t>
            </a:r>
            <a:br>
              <a:rPr lang="en-US" sz="2000"/>
            </a:br>
            <a:r>
              <a:rPr lang="en-US" sz="2000"/>
              <a:t>do</a:t>
            </a:r>
            <a:br>
              <a:rPr lang="en-US" sz="2000"/>
            </a:br>
            <a:r>
              <a:rPr lang="en-US" sz="2000"/>
              <a:t>read line </a:t>
            </a:r>
            <a:r>
              <a:rPr lang="en-US" sz="2000" i="1"/>
              <a:t>&lt;</a:t>
            </a:r>
            <a:r>
              <a:rPr lang="en-US" sz="2000"/>
              <a:t>&amp; $clientfd</a:t>
            </a:r>
            <a:br>
              <a:rPr lang="en-US" sz="2000"/>
            </a:br>
            <a:r>
              <a:rPr lang="en-US" sz="2000"/>
              <a:t>if [[ $line = "exit" ]]</a:t>
            </a:r>
            <a:br>
              <a:rPr lang="en-US" sz="2000"/>
            </a:br>
            <a:r>
              <a:rPr lang="en-US" sz="2000"/>
              <a:t>then</a:t>
            </a:r>
          </a:p>
        </p:txBody>
      </p:sp>
      <p:sp>
        <p:nvSpPr>
          <p:cNvPr id="4" name="Rectangle 2"/>
          <p:cNvSpPr txBox="1">
            <a:spLocks noChangeArrowheads="1"/>
          </p:cNvSpPr>
          <p:nvPr/>
        </p:nvSpPr>
        <p:spPr>
          <a:xfrm>
            <a:off x="1295400" y="228600"/>
            <a:ext cx="7848600" cy="430887"/>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sz="2800" b="1">
                <a:solidFill>
                  <a:srgbClr val="FF0000"/>
                </a:solidFill>
                <a:latin typeface="Times New Roman" panose="02020603050405020304" pitchFamily="18" charset="0"/>
                <a:cs typeface="Times New Roman" panose="02020603050405020304" pitchFamily="18" charset="0"/>
              </a:rPr>
              <a:t>The server program (Chương trình kết nối server)</a:t>
            </a:r>
          </a:p>
        </p:txBody>
      </p:sp>
      <p:sp>
        <p:nvSpPr>
          <p:cNvPr id="5" name="Text Placeholder 2"/>
          <p:cNvSpPr txBox="1">
            <a:spLocks/>
          </p:cNvSpPr>
          <p:nvPr/>
        </p:nvSpPr>
        <p:spPr>
          <a:xfrm>
            <a:off x="4724400" y="1447800"/>
            <a:ext cx="4269741" cy="3077766"/>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a:solidFill>
                  <a:sysClr val="windowText" lastClr="000000"/>
                </a:solidFill>
              </a:rPr>
              <a:t>break</a:t>
            </a:r>
            <a:br>
              <a:rPr lang="en-US" sz="2000" kern="0">
                <a:solidFill>
                  <a:sysClr val="windowText" lastClr="000000"/>
                </a:solidFill>
              </a:rPr>
            </a:br>
            <a:r>
              <a:rPr lang="en-US" sz="2000" kern="0">
                <a:solidFill>
                  <a:sysClr val="windowText" lastClr="000000"/>
                </a:solidFill>
              </a:rPr>
              <a:t>else</a:t>
            </a:r>
            <a:br>
              <a:rPr lang="en-US" sz="2000" kern="0">
                <a:solidFill>
                  <a:sysClr val="windowText" lastClr="000000"/>
                </a:solidFill>
              </a:rPr>
            </a:br>
            <a:r>
              <a:rPr lang="en-US" sz="2000" kern="0">
                <a:solidFill>
                  <a:sysClr val="windowText" lastClr="000000"/>
                </a:solidFill>
              </a:rPr>
              <a:t>echo Received: $line</a:t>
            </a:r>
            <a:br>
              <a:rPr lang="en-US" sz="2000" kern="0">
                <a:solidFill>
                  <a:sysClr val="windowText" lastClr="000000"/>
                </a:solidFill>
              </a:rPr>
            </a:br>
            <a:r>
              <a:rPr lang="en-US" sz="2000" kern="0">
                <a:solidFill>
                  <a:sysClr val="windowText" lastClr="000000"/>
                </a:solidFill>
              </a:rPr>
              <a:t>echo $line </a:t>
            </a:r>
            <a:r>
              <a:rPr lang="en-US" sz="2000" i="1" kern="0">
                <a:solidFill>
                  <a:sysClr val="windowText" lastClr="000000"/>
                </a:solidFill>
              </a:rPr>
              <a:t>&gt;</a:t>
            </a:r>
            <a:r>
              <a:rPr lang="en-US" sz="2000" kern="0">
                <a:solidFill>
                  <a:sysClr val="windowText" lastClr="000000"/>
                </a:solidFill>
              </a:rPr>
              <a:t>&amp; $clientfd</a:t>
            </a:r>
            <a:br>
              <a:rPr lang="en-US" sz="2000" kern="0">
                <a:solidFill>
                  <a:sysClr val="windowText" lastClr="000000"/>
                </a:solidFill>
              </a:rPr>
            </a:br>
            <a:r>
              <a:rPr lang="en-US" sz="2000" kern="0">
                <a:solidFill>
                  <a:sysClr val="windowText" lastClr="000000"/>
                </a:solidFill>
              </a:rPr>
              <a:t>fi</a:t>
            </a:r>
            <a:br>
              <a:rPr lang="en-US" sz="2000" kern="0">
                <a:solidFill>
                  <a:sysClr val="windowText" lastClr="000000"/>
                </a:solidFill>
              </a:rPr>
            </a:br>
            <a:r>
              <a:rPr lang="en-US" sz="2000" kern="0">
                <a:solidFill>
                  <a:sysClr val="windowText" lastClr="000000"/>
                </a:solidFill>
              </a:rPr>
              <a:t>done</a:t>
            </a:r>
            <a:br>
              <a:rPr lang="en-US" sz="2000" kern="0">
                <a:solidFill>
                  <a:sysClr val="windowText" lastClr="000000"/>
                </a:solidFill>
              </a:rPr>
            </a:br>
            <a:r>
              <a:rPr lang="en-US" sz="2000" kern="0">
                <a:solidFill>
                  <a:sysClr val="windowText" lastClr="000000"/>
                </a:solidFill>
              </a:rPr>
              <a:t>echo "Client disconnected session"</a:t>
            </a:r>
            <a:br>
              <a:rPr lang="en-US" sz="2000" kern="0">
                <a:solidFill>
                  <a:sysClr val="windowText" lastClr="000000"/>
                </a:solidFill>
              </a:rPr>
            </a:br>
            <a:r>
              <a:rPr lang="en-US" sz="2000" kern="0">
                <a:solidFill>
                  <a:sysClr val="windowText" lastClr="000000"/>
                </a:solidFill>
              </a:rPr>
              <a:t>ztcp -c $fd</a:t>
            </a:r>
            <a:br>
              <a:rPr lang="en-US" sz="2000" kern="0">
                <a:solidFill>
                  <a:sysClr val="windowText" lastClr="000000"/>
                </a:solidFill>
              </a:rPr>
            </a:br>
            <a:r>
              <a:rPr lang="en-US" sz="2000" kern="0">
                <a:solidFill>
                  <a:sysClr val="windowText" lastClr="000000"/>
                </a:solidFill>
              </a:rPr>
              <a:t>ztcp -c $clientfd</a:t>
            </a:r>
            <a:br>
              <a:rPr lang="en-US" sz="2000" kern="0">
                <a:solidFill>
                  <a:sysClr val="windowText" lastClr="000000"/>
                </a:solidFill>
              </a:rPr>
            </a:br>
            <a:r>
              <a:rPr lang="en-US" sz="2000" kern="0">
                <a:solidFill>
                  <a:sysClr val="windowText" lastClr="000000"/>
                </a:solidFill>
              </a:rPr>
              <a:t>%</a:t>
            </a:r>
          </a:p>
        </p:txBody>
      </p:sp>
    </p:spTree>
    <p:extLst>
      <p:ext uri="{BB962C8B-B14F-4D97-AF65-F5344CB8AC3E}">
        <p14:creationId xmlns:p14="http://schemas.microsoft.com/office/powerpoint/2010/main" val="20291065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295400"/>
            <a:ext cx="4269741" cy="4739759"/>
          </a:xfrm>
        </p:spPr>
        <p:txBody>
          <a:bodyPr/>
          <a:lstStyle/>
          <a:p>
            <a:r>
              <a:rPr lang="en-US" sz="2800"/>
              <a:t>% cat client</a:t>
            </a:r>
            <a:br>
              <a:rPr lang="en-US" sz="2800"/>
            </a:br>
            <a:r>
              <a:rPr lang="en-US" sz="2800"/>
              <a:t>#!/bin/zsh</a:t>
            </a:r>
            <a:br>
              <a:rPr lang="en-US" sz="2800"/>
            </a:br>
            <a:r>
              <a:rPr lang="en-US" sz="2800"/>
              <a:t>zmodload zsh/net/tcp</a:t>
            </a:r>
            <a:br>
              <a:rPr lang="en-US" sz="2800"/>
            </a:br>
            <a:r>
              <a:rPr lang="en-US" sz="2800"/>
              <a:t>ztcp localhost 5150</a:t>
            </a:r>
            <a:br>
              <a:rPr lang="en-US" sz="2800"/>
            </a:br>
            <a:r>
              <a:rPr lang="en-US" sz="2800"/>
              <a:t>hostfd=$REPLY</a:t>
            </a:r>
            <a:br>
              <a:rPr lang="en-US" sz="2800"/>
            </a:br>
            <a:r>
              <a:rPr lang="en-US" sz="2800"/>
              <a:t>read line &lt;&amp; $hostfd</a:t>
            </a:r>
            <a:br>
              <a:rPr lang="en-US" sz="2800"/>
            </a:br>
            <a:r>
              <a:rPr lang="en-US" sz="2800"/>
              <a:t>echo $line</a:t>
            </a:r>
            <a:br>
              <a:rPr lang="en-US" sz="2800"/>
            </a:br>
            <a:r>
              <a:rPr lang="en-US" sz="2800"/>
              <a:t>while [ 1 ]</a:t>
            </a:r>
            <a:br>
              <a:rPr lang="en-US" sz="2800"/>
            </a:br>
            <a:r>
              <a:rPr lang="en-US" sz="2800"/>
              <a:t>do</a:t>
            </a:r>
            <a:br>
              <a:rPr lang="en-US" sz="2800"/>
            </a:br>
            <a:r>
              <a:rPr lang="en-US" sz="2800"/>
              <a:t>echo -n "Enter text: "</a:t>
            </a:r>
            <a:br>
              <a:rPr lang="en-US" sz="2800"/>
            </a:br>
            <a:r>
              <a:rPr lang="en-US" sz="2800"/>
              <a:t>read phrase</a:t>
            </a:r>
            <a:endParaRPr lang="en-US" sz="3200"/>
          </a:p>
        </p:txBody>
      </p:sp>
      <p:sp>
        <p:nvSpPr>
          <p:cNvPr id="4" name="Rectangle 2"/>
          <p:cNvSpPr txBox="1">
            <a:spLocks noChangeArrowheads="1"/>
          </p:cNvSpPr>
          <p:nvPr/>
        </p:nvSpPr>
        <p:spPr>
          <a:xfrm>
            <a:off x="1295400" y="228600"/>
            <a:ext cx="78486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sz="2600" b="1">
                <a:solidFill>
                  <a:srgbClr val="FF0000"/>
                </a:solidFill>
                <a:latin typeface="Times New Roman" panose="02020603050405020304" pitchFamily="18" charset="0"/>
                <a:cs typeface="Times New Roman" panose="02020603050405020304" pitchFamily="18" charset="0"/>
              </a:rPr>
              <a:t>The client program (Chương trình kết nối máy con)</a:t>
            </a:r>
          </a:p>
        </p:txBody>
      </p:sp>
      <p:sp>
        <p:nvSpPr>
          <p:cNvPr id="5" name="Text Placeholder 2"/>
          <p:cNvSpPr txBox="1">
            <a:spLocks/>
          </p:cNvSpPr>
          <p:nvPr/>
        </p:nvSpPr>
        <p:spPr>
          <a:xfrm>
            <a:off x="4191000" y="1274928"/>
            <a:ext cx="4269741" cy="5170646"/>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800"/>
              <a:t>echo Sending $phrase to remote host...</a:t>
            </a:r>
            <a:br>
              <a:rPr lang="en-US" sz="2800"/>
            </a:br>
            <a:r>
              <a:rPr lang="en-US" sz="2800"/>
              <a:t>echo $phrase &gt;&amp; $hostfd</a:t>
            </a:r>
            <a:br>
              <a:rPr lang="en-US" sz="2800"/>
            </a:br>
            <a:r>
              <a:rPr lang="en-US" sz="2800"/>
              <a:t>if [[ $phrase = "exit" ]]</a:t>
            </a:r>
            <a:br>
              <a:rPr lang="en-US" sz="2800"/>
            </a:br>
            <a:r>
              <a:rPr lang="en-US" sz="2800"/>
              <a:t>then</a:t>
            </a:r>
            <a:br>
              <a:rPr lang="en-US" sz="2800"/>
            </a:br>
            <a:r>
              <a:rPr lang="en-US" sz="2800"/>
              <a:t>break</a:t>
            </a:r>
            <a:br>
              <a:rPr lang="en-US" sz="2800"/>
            </a:br>
            <a:r>
              <a:rPr lang="en-US" sz="2800"/>
              <a:t>fi</a:t>
            </a:r>
          </a:p>
          <a:p>
            <a:r>
              <a:rPr lang="en-US" sz="2800"/>
              <a:t>read line &lt;&amp; $hostfd</a:t>
            </a:r>
          </a:p>
          <a:p>
            <a:r>
              <a:rPr lang="en-US" sz="2800"/>
              <a:t>echo " Received: $line"</a:t>
            </a:r>
          </a:p>
          <a:p>
            <a:r>
              <a:rPr lang="en-US" sz="2800"/>
              <a:t>done</a:t>
            </a:r>
          </a:p>
          <a:p>
            <a:r>
              <a:rPr lang="en-US" sz="2800"/>
              <a:t>ztcp -c $hostfd</a:t>
            </a:r>
            <a:br>
              <a:rPr lang="en-US" sz="2800"/>
            </a:br>
            <a:r>
              <a:rPr lang="en-US" sz="2800"/>
              <a:t>%</a:t>
            </a:r>
          </a:p>
        </p:txBody>
      </p:sp>
    </p:spTree>
    <p:extLst>
      <p:ext uri="{BB962C8B-B14F-4D97-AF65-F5344CB8AC3E}">
        <p14:creationId xmlns:p14="http://schemas.microsoft.com/office/powerpoint/2010/main" val="38825828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rotWithShape="1">
          <a:blip r:embed="rId2"/>
          <a:srcRect l="16618" t="23958" r="21888" b="14584"/>
          <a:stretch/>
        </p:blipFill>
        <p:spPr>
          <a:xfrm>
            <a:off x="387558" y="1127759"/>
            <a:ext cx="8496302" cy="4892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2"/>
          <p:cNvSpPr txBox="1">
            <a:spLocks noChangeArrowheads="1"/>
          </p:cNvSpPr>
          <p:nvPr/>
        </p:nvSpPr>
        <p:spPr>
          <a:xfrm>
            <a:off x="1078438" y="0"/>
            <a:ext cx="8065562" cy="754053"/>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KIỂM TRA</a:t>
            </a:r>
          </a:p>
          <a:p>
            <a:pPr algn="ctr"/>
            <a:r>
              <a:rPr lang="en-US" sz="2300" b="1">
                <a:solidFill>
                  <a:srgbClr val="FF0000"/>
                </a:solidFill>
                <a:latin typeface="Times New Roman" panose="02020603050405020304" pitchFamily="18" charset="0"/>
                <a:cs typeface="Times New Roman" panose="02020603050405020304" pitchFamily="18" charset="0"/>
              </a:rPr>
              <a:t>Viết chương trình Shell Sript tạo Menu ứng dụng quản trị mạng</a:t>
            </a:r>
          </a:p>
        </p:txBody>
      </p:sp>
    </p:spTree>
    <p:extLst>
      <p:ext uri="{BB962C8B-B14F-4D97-AF65-F5344CB8AC3E}">
        <p14:creationId xmlns:p14="http://schemas.microsoft.com/office/powerpoint/2010/main" val="2609017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990600"/>
            <a:ext cx="8613139" cy="5601533"/>
          </a:xfrm>
        </p:spPr>
        <p:txBody>
          <a:bodyPr/>
          <a:lstStyle/>
          <a:p>
            <a:r>
              <a:rPr lang="en-US" sz="2600" u="sng">
                <a:latin typeface="Times New Roman" panose="02020603050405020304" pitchFamily="18" charset="0"/>
                <a:cs typeface="Times New Roman" panose="02020603050405020304" pitchFamily="18" charset="0"/>
              </a:rPr>
              <a:t>Câu 1</a:t>
            </a:r>
            <a:r>
              <a:rPr lang="en-US" sz="2600">
                <a:latin typeface="Times New Roman" panose="02020603050405020304" pitchFamily="18" charset="0"/>
                <a:cs typeface="Times New Roman" panose="02020603050405020304" pitchFamily="18" charset="0"/>
              </a:rPr>
              <a:t>:  Thời gian (</a:t>
            </a:r>
            <a:r>
              <a:rPr lang="en-US" sz="2600" b="1">
                <a:solidFill>
                  <a:srgbClr val="FF0000"/>
                </a:solidFill>
                <a:latin typeface="Times New Roman" panose="02020603050405020304" pitchFamily="18" charset="0"/>
                <a:cs typeface="Times New Roman" panose="02020603050405020304" pitchFamily="18" charset="0"/>
              </a:rPr>
              <a:t>date</a:t>
            </a:r>
            <a:r>
              <a:rPr lang="en-US" sz="2600">
                <a:latin typeface="Times New Roman" panose="02020603050405020304" pitchFamily="18" charset="0"/>
                <a:cs typeface="Times New Roman" panose="02020603050405020304" pitchFamily="18" charset="0"/>
              </a:rPr>
              <a:t>)	Tên máy chủ (</a:t>
            </a:r>
            <a:r>
              <a:rPr lang="en-US" sz="2600" b="1">
                <a:solidFill>
                  <a:srgbClr val="FF0000"/>
                </a:solidFill>
                <a:latin typeface="Times New Roman" panose="02020603050405020304" pitchFamily="18" charset="0"/>
                <a:cs typeface="Times New Roman" panose="02020603050405020304" pitchFamily="18" charset="0"/>
              </a:rPr>
              <a:t>uname</a:t>
            </a:r>
            <a:r>
              <a:rPr lang="en-US" sz="2600">
                <a:latin typeface="Times New Roman" panose="02020603050405020304" pitchFamily="18" charset="0"/>
                <a:cs typeface="Times New Roman" panose="02020603050405020304" pitchFamily="18" charset="0"/>
              </a:rPr>
              <a:t>)	Người đăng nhập (</a:t>
            </a:r>
            <a:r>
              <a:rPr lang="en-US" sz="2600" b="1">
                <a:solidFill>
                  <a:srgbClr val="FF0000"/>
                </a:solidFill>
                <a:latin typeface="Times New Roman" panose="02020603050405020304" pitchFamily="18" charset="0"/>
                <a:cs typeface="Times New Roman" panose="02020603050405020304" pitchFamily="18" charset="0"/>
              </a:rPr>
              <a:t>who</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2</a:t>
            </a:r>
            <a:r>
              <a:rPr lang="en-US" sz="2600">
                <a:latin typeface="Times New Roman" panose="02020603050405020304" pitchFamily="18" charset="0"/>
                <a:cs typeface="Times New Roman" panose="02020603050405020304" pitchFamily="18" charset="0"/>
              </a:rPr>
              <a:t>: Tài khoản người dùng (</a:t>
            </a:r>
            <a:r>
              <a:rPr lang="en-US" sz="2600" b="1">
                <a:solidFill>
                  <a:srgbClr val="FF0000"/>
                </a:solidFill>
                <a:latin typeface="Times New Roman" panose="02020603050405020304" pitchFamily="18" charset="0"/>
                <a:cs typeface="Times New Roman" panose="02020603050405020304" pitchFamily="18" charset="0"/>
              </a:rPr>
              <a:t>cat /etc/passwd</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3</a:t>
            </a:r>
            <a:r>
              <a:rPr lang="en-US" sz="2600">
                <a:latin typeface="Times New Roman" panose="02020603050405020304" pitchFamily="18" charset="0"/>
                <a:cs typeface="Times New Roman" panose="02020603050405020304" pitchFamily="18" charset="0"/>
              </a:rPr>
              <a:t>: Tài khoản nhóm người dung (</a:t>
            </a:r>
            <a:r>
              <a:rPr lang="en-US" sz="2600" b="1">
                <a:solidFill>
                  <a:srgbClr val="FF0000"/>
                </a:solidFill>
                <a:latin typeface="Times New Roman" panose="02020603050405020304" pitchFamily="18" charset="0"/>
                <a:cs typeface="Times New Roman" panose="02020603050405020304" pitchFamily="18" charset="0"/>
              </a:rPr>
              <a:t>cat /etc/group</a:t>
            </a:r>
            <a:r>
              <a:rPr lang="en-US" sz="2600">
                <a:latin typeface="Times New Roman" panose="02020603050405020304" pitchFamily="18" charset="0"/>
                <a:cs typeface="Times New Roman" panose="02020603050405020304" pitchFamily="18" charset="0"/>
              </a:rPr>
              <a:t>) </a:t>
            </a:r>
          </a:p>
          <a:p>
            <a:r>
              <a:rPr lang="en-US" sz="2600" u="sng">
                <a:latin typeface="Times New Roman" panose="02020603050405020304" pitchFamily="18" charset="0"/>
                <a:cs typeface="Times New Roman" panose="02020603050405020304" pitchFamily="18" charset="0"/>
              </a:rPr>
              <a:t>Câu 4</a:t>
            </a:r>
            <a:r>
              <a:rPr lang="en-US" sz="2600">
                <a:latin typeface="Times New Roman" panose="02020603050405020304" pitchFamily="18" charset="0"/>
                <a:cs typeface="Times New Roman" panose="02020603050405020304" pitchFamily="18" charset="0"/>
              </a:rPr>
              <a:t>: Hiện thi thông tin địa chỉ IP (</a:t>
            </a:r>
            <a:r>
              <a:rPr lang="en-US" sz="2600" b="1">
                <a:solidFill>
                  <a:srgbClr val="FF0000"/>
                </a:solidFill>
                <a:latin typeface="Times New Roman" panose="02020603050405020304" pitchFamily="18" charset="0"/>
                <a:cs typeface="Times New Roman" panose="02020603050405020304" pitchFamily="18" charset="0"/>
              </a:rPr>
              <a:t>ifconfig –a</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5</a:t>
            </a:r>
            <a:r>
              <a:rPr lang="en-US" sz="2600">
                <a:latin typeface="Times New Roman" panose="02020603050405020304" pitchFamily="18" charset="0"/>
                <a:cs typeface="Times New Roman" panose="02020603050405020304" pitchFamily="18" charset="0"/>
              </a:rPr>
              <a:t>: Hiển thị kết nối mạng (</a:t>
            </a:r>
            <a:r>
              <a:rPr lang="en-US" sz="2600" b="1">
                <a:solidFill>
                  <a:srgbClr val="FF0000"/>
                </a:solidFill>
                <a:latin typeface="Times New Roman" panose="02020603050405020304" pitchFamily="18" charset="0"/>
                <a:cs typeface="Times New Roman" panose="02020603050405020304" pitchFamily="18" charset="0"/>
              </a:rPr>
              <a:t>netstat –nat</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6</a:t>
            </a:r>
            <a:r>
              <a:rPr lang="en-US" sz="2600">
                <a:latin typeface="Times New Roman" panose="02020603050405020304" pitchFamily="18" charset="0"/>
                <a:cs typeface="Times New Roman" panose="02020603050405020304" pitchFamily="18" charset="0"/>
              </a:rPr>
              <a:t>: Cập nhật địa chỉ IP tự động (</a:t>
            </a:r>
            <a:r>
              <a:rPr lang="en-US" sz="2600" b="1">
                <a:solidFill>
                  <a:srgbClr val="FF0000"/>
                </a:solidFill>
                <a:latin typeface="Times New Roman" panose="02020603050405020304" pitchFamily="18" charset="0"/>
                <a:cs typeface="Times New Roman" panose="02020603050405020304" pitchFamily="18" charset="0"/>
              </a:rPr>
              <a:t>dhclient</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7</a:t>
            </a:r>
            <a:r>
              <a:rPr lang="en-US" sz="2600">
                <a:latin typeface="Times New Roman" panose="02020603050405020304" pitchFamily="18" charset="0"/>
                <a:cs typeface="Times New Roman" panose="02020603050405020304" pitchFamily="18" charset="0"/>
              </a:rPr>
              <a:t>: Hiển thị các dịch vụ của mạng (</a:t>
            </a:r>
            <a:r>
              <a:rPr lang="en-US" sz="2600" b="1">
                <a:solidFill>
                  <a:srgbClr val="FF0000"/>
                </a:solidFill>
                <a:latin typeface="Times New Roman" panose="02020603050405020304" pitchFamily="18" charset="0"/>
                <a:cs typeface="Times New Roman" panose="02020603050405020304" pitchFamily="18" charset="0"/>
              </a:rPr>
              <a:t>service --status-all</a:t>
            </a:r>
            <a:r>
              <a:rPr lang="en-US" sz="2600">
                <a:latin typeface="Times New Roman" panose="02020603050405020304" pitchFamily="18" charset="0"/>
                <a:cs typeface="Times New Roman" panose="02020603050405020304" pitchFamily="18" charset="0"/>
              </a:rPr>
              <a:t>)</a:t>
            </a:r>
          </a:p>
          <a:p>
            <a:r>
              <a:rPr lang="en-US" sz="2600" u="sng">
                <a:latin typeface="Times New Roman" panose="02020603050405020304" pitchFamily="18" charset="0"/>
                <a:cs typeface="Times New Roman" panose="02020603050405020304" pitchFamily="18" charset="0"/>
              </a:rPr>
              <a:t>Câu 8</a:t>
            </a:r>
            <a:r>
              <a:rPr lang="en-US" sz="2600">
                <a:latin typeface="Times New Roman" panose="02020603050405020304" pitchFamily="18" charset="0"/>
                <a:cs typeface="Times New Roman" panose="02020603050405020304" pitchFamily="18" charset="0"/>
              </a:rPr>
              <a:t>: Xem các chế độ của tường lửa</a:t>
            </a:r>
          </a:p>
          <a:p>
            <a:pPr indent="1651000"/>
            <a:r>
              <a:rPr lang="fr-FR" sz="2400" b="1">
                <a:solidFill>
                  <a:srgbClr val="FF0000"/>
                </a:solidFill>
                <a:latin typeface="Times New Roman" panose="02020603050405020304" pitchFamily="18" charset="0"/>
                <a:cs typeface="Times New Roman" panose="02020603050405020304" pitchFamily="18" charset="0"/>
              </a:rPr>
              <a:t>iptables -vL -t filter</a:t>
            </a:r>
          </a:p>
          <a:p>
            <a:pPr indent="1651000"/>
            <a:r>
              <a:rPr lang="fr-FR" sz="2400" b="1">
                <a:solidFill>
                  <a:srgbClr val="FF0000"/>
                </a:solidFill>
                <a:latin typeface="Times New Roman" panose="02020603050405020304" pitchFamily="18" charset="0"/>
                <a:cs typeface="Times New Roman" panose="02020603050405020304" pitchFamily="18" charset="0"/>
              </a:rPr>
              <a:t>iptables -vL -t nat</a:t>
            </a:r>
          </a:p>
          <a:p>
            <a:pPr indent="1651000"/>
            <a:r>
              <a:rPr lang="fr-FR" sz="2400" b="1">
                <a:solidFill>
                  <a:srgbClr val="FF0000"/>
                </a:solidFill>
                <a:latin typeface="Times New Roman" panose="02020603050405020304" pitchFamily="18" charset="0"/>
                <a:cs typeface="Times New Roman" panose="02020603050405020304" pitchFamily="18" charset="0"/>
              </a:rPr>
              <a:t>iptables -vL -t mangle</a:t>
            </a:r>
          </a:p>
          <a:p>
            <a:pPr indent="1651000"/>
            <a:r>
              <a:rPr lang="fr-FR" sz="2400" b="1">
                <a:solidFill>
                  <a:srgbClr val="FF0000"/>
                </a:solidFill>
                <a:latin typeface="Times New Roman" panose="02020603050405020304" pitchFamily="18" charset="0"/>
                <a:cs typeface="Times New Roman" panose="02020603050405020304" pitchFamily="18" charset="0"/>
              </a:rPr>
              <a:t>iptables -vL -t raw</a:t>
            </a:r>
          </a:p>
          <a:p>
            <a:pPr indent="1651000"/>
            <a:r>
              <a:rPr lang="fr-FR" sz="2400" b="1">
                <a:solidFill>
                  <a:srgbClr val="FF0000"/>
                </a:solidFill>
                <a:latin typeface="Times New Roman" panose="02020603050405020304" pitchFamily="18" charset="0"/>
                <a:cs typeface="Times New Roman" panose="02020603050405020304" pitchFamily="18" charset="0"/>
              </a:rPr>
              <a:t>iptables -vL -t security</a:t>
            </a:r>
            <a:endParaRPr lang="en-US" sz="2400" b="1">
              <a:solidFill>
                <a:srgbClr val="FF0000"/>
              </a:solidFill>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Tree>
    <p:extLst>
      <p:ext uri="{BB962C8B-B14F-4D97-AF65-F5344CB8AC3E}">
        <p14:creationId xmlns:p14="http://schemas.microsoft.com/office/powerpoint/2010/main" val="2950381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90600"/>
            <a:ext cx="8232139" cy="5262979"/>
          </a:xfrm>
        </p:spPr>
        <p:txBody>
          <a:bodyPr/>
          <a:lstStyle/>
          <a:p>
            <a:r>
              <a:rPr lang="en-US">
                <a:solidFill>
                  <a:schemeClr val="tx1"/>
                </a:solidFill>
                <a:latin typeface="Times New Roman" panose="02020603050405020304" pitchFamily="18" charset="0"/>
                <a:cs typeface="Times New Roman" panose="02020603050405020304" pitchFamily="18" charset="0"/>
              </a:rPr>
              <a:t>#!/bin/bash</a:t>
            </a:r>
          </a:p>
          <a:p>
            <a:r>
              <a:rPr lang="en-US">
                <a:solidFill>
                  <a:schemeClr val="tx1"/>
                </a:solidFill>
                <a:latin typeface="Times New Roman" panose="02020603050405020304" pitchFamily="18" charset="0"/>
                <a:cs typeface="Times New Roman" panose="02020603050405020304" pitchFamily="18" charset="0"/>
              </a:rPr>
              <a:t># set an infinite loop</a:t>
            </a:r>
          </a:p>
          <a:p>
            <a:r>
              <a:rPr lang="en-US">
                <a:solidFill>
                  <a:schemeClr val="tx1"/>
                </a:solidFill>
                <a:latin typeface="Times New Roman" panose="02020603050405020304" pitchFamily="18" charset="0"/>
                <a:cs typeface="Times New Roman" panose="02020603050405020304" pitchFamily="18" charset="0"/>
              </a:rPr>
              <a:t>while :</a:t>
            </a:r>
          </a:p>
          <a:p>
            <a:r>
              <a:rPr lang="en-US">
                <a:solidFill>
                  <a:schemeClr val="tx1"/>
                </a:solidFill>
                <a:latin typeface="Times New Roman" panose="02020603050405020304" pitchFamily="18" charset="0"/>
                <a:cs typeface="Times New Roman" panose="02020603050405020304" pitchFamily="18" charset="0"/>
              </a:rPr>
              <a:t>do</a:t>
            </a:r>
          </a:p>
          <a:p>
            <a:r>
              <a:rPr lang="en-US">
                <a:solidFill>
                  <a:schemeClr val="tx1"/>
                </a:solidFill>
                <a:latin typeface="Times New Roman" panose="02020603050405020304" pitchFamily="18" charset="0"/>
                <a:cs typeface="Times New Roman" panose="02020603050405020304" pitchFamily="18" charset="0"/>
              </a:rPr>
              <a:t>clear</a:t>
            </a:r>
          </a:p>
          <a:p>
            <a:r>
              <a:rPr lang="en-US">
                <a:solidFill>
                  <a:schemeClr val="tx1"/>
                </a:solidFill>
                <a:latin typeface="Times New Roman" panose="02020603050405020304" pitchFamily="18" charset="0"/>
                <a:cs typeface="Times New Roman" panose="02020603050405020304" pitchFamily="18" charset="0"/>
              </a:rPr>
              <a:t># display menu</a:t>
            </a:r>
          </a:p>
          <a:p>
            <a:r>
              <a:rPr lang="en-US">
                <a:solidFill>
                  <a:schemeClr val="tx1"/>
                </a:solidFill>
                <a:latin typeface="Times New Roman" panose="02020603050405020304" pitchFamily="18" charset="0"/>
                <a:cs typeface="Times New Roman" panose="02020603050405020304" pitchFamily="18" charset="0"/>
              </a:rPr>
              <a:t>echo "Ten Server - $(hostname)"</a:t>
            </a:r>
          </a:p>
          <a:p>
            <a:r>
              <a:rPr lang="en-US">
                <a:solidFill>
                  <a:schemeClr val="tx1"/>
                </a:solidFill>
                <a:latin typeface="Times New Roman" panose="02020603050405020304" pitchFamily="18" charset="0"/>
                <a:cs typeface="Times New Roman" panose="02020603050405020304" pitchFamily="18" charset="0"/>
              </a:rPr>
              <a:t>echo "-------------------------------"</a:t>
            </a:r>
          </a:p>
          <a:p>
            <a:r>
              <a:rPr lang="en-US">
                <a:solidFill>
                  <a:schemeClr val="tx1"/>
                </a:solidFill>
                <a:latin typeface="Times New Roman" panose="02020603050405020304" pitchFamily="18" charset="0"/>
                <a:cs typeface="Times New Roman" panose="02020603050405020304" pitchFamily="18" charset="0"/>
              </a:rPr>
              <a:t>echo " M A I N - M E N U"</a:t>
            </a:r>
          </a:p>
          <a:p>
            <a:r>
              <a:rPr lang="en-US">
                <a:solidFill>
                  <a:schemeClr val="tx1"/>
                </a:solidFill>
                <a:latin typeface="Times New Roman" panose="02020603050405020304" pitchFamily="18" charset="0"/>
                <a:cs typeface="Times New Roman" panose="02020603050405020304" pitchFamily="18" charset="0"/>
              </a:rPr>
              <a:t>echo "-------------------------------"</a:t>
            </a:r>
          </a:p>
          <a:p>
            <a:r>
              <a:rPr lang="en-US">
                <a:solidFill>
                  <a:schemeClr val="tx1"/>
                </a:solidFill>
                <a:latin typeface="Times New Roman" panose="02020603050405020304" pitchFamily="18" charset="0"/>
                <a:cs typeface="Times New Roman" panose="02020603050405020304" pitchFamily="18" charset="0"/>
              </a:rPr>
              <a:t>echo "1. Hien thi ngay,thoi gian va ten may chu, nguoi dang nhap vao he thong"</a:t>
            </a:r>
          </a:p>
          <a:p>
            <a:r>
              <a:rPr lang="en-US">
                <a:solidFill>
                  <a:schemeClr val="tx1"/>
                </a:solidFill>
                <a:latin typeface="Times New Roman" panose="02020603050405020304" pitchFamily="18" charset="0"/>
                <a:cs typeface="Times New Roman" panose="02020603050405020304" pitchFamily="18" charset="0"/>
              </a:rPr>
              <a:t>echo "2. Hien thi tai khoan nguoi dung."</a:t>
            </a:r>
          </a:p>
          <a:p>
            <a:r>
              <a:rPr lang="en-US">
                <a:solidFill>
                  <a:schemeClr val="tx1"/>
                </a:solidFill>
                <a:latin typeface="Times New Roman" panose="02020603050405020304" pitchFamily="18" charset="0"/>
                <a:cs typeface="Times New Roman" panose="02020603050405020304" pitchFamily="18" charset="0"/>
              </a:rPr>
              <a:t>echo "3. Hien thi tai khoan nhom nguoi dung."</a:t>
            </a:r>
          </a:p>
          <a:p>
            <a:r>
              <a:rPr lang="en-US">
                <a:solidFill>
                  <a:schemeClr val="tx1"/>
                </a:solidFill>
                <a:latin typeface="Times New Roman" panose="02020603050405020304" pitchFamily="18" charset="0"/>
                <a:cs typeface="Times New Roman" panose="02020603050405020304" pitchFamily="18" charset="0"/>
              </a:rPr>
              <a:t>echo "4. Hien thi IP va card mang."</a:t>
            </a:r>
          </a:p>
          <a:p>
            <a:r>
              <a:rPr lang="en-US">
                <a:solidFill>
                  <a:schemeClr val="tx1"/>
                </a:solidFill>
                <a:latin typeface="Times New Roman" panose="02020603050405020304" pitchFamily="18" charset="0"/>
                <a:cs typeface="Times New Roman" panose="02020603050405020304" pitchFamily="18" charset="0"/>
              </a:rPr>
              <a:t>echo "5. Hien thi ket noi mang."</a:t>
            </a:r>
          </a:p>
          <a:p>
            <a:r>
              <a:rPr lang="en-US">
                <a:solidFill>
                  <a:schemeClr val="tx1"/>
                </a:solidFill>
                <a:latin typeface="Times New Roman" panose="02020603050405020304" pitchFamily="18" charset="0"/>
                <a:cs typeface="Times New Roman" panose="02020603050405020304" pitchFamily="18" charset="0"/>
              </a:rPr>
              <a:t>echo "6. Cap phat dia chi IP Client tu dong."</a:t>
            </a:r>
          </a:p>
          <a:p>
            <a:r>
              <a:rPr lang="en-US">
                <a:solidFill>
                  <a:schemeClr val="tx1"/>
                </a:solidFill>
                <a:latin typeface="Times New Roman" panose="02020603050405020304" pitchFamily="18" charset="0"/>
                <a:cs typeface="Times New Roman" panose="02020603050405020304" pitchFamily="18" charset="0"/>
              </a:rPr>
              <a:t>echo "7. Hien thi cac dich vu cua mang."</a:t>
            </a:r>
          </a:p>
          <a:p>
            <a:r>
              <a:rPr lang="en-US">
                <a:solidFill>
                  <a:schemeClr val="tx1"/>
                </a:solidFill>
                <a:latin typeface="Times New Roman" panose="02020603050405020304" pitchFamily="18" charset="0"/>
                <a:cs typeface="Times New Roman" panose="02020603050405020304" pitchFamily="18" charset="0"/>
              </a:rPr>
              <a:t>echo "8. Xem cac che do cua tuong lua."</a:t>
            </a:r>
          </a:p>
          <a:p>
            <a:r>
              <a:rPr lang="en-US">
                <a:solidFill>
                  <a:schemeClr val="tx1"/>
                </a:solidFill>
                <a:latin typeface="Times New Roman" panose="02020603050405020304" pitchFamily="18" charset="0"/>
                <a:cs typeface="Times New Roman" panose="02020603050405020304" pitchFamily="18" charset="0"/>
              </a:rPr>
              <a:t>echo "9. Thoat"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Tree>
    <p:extLst>
      <p:ext uri="{BB962C8B-B14F-4D97-AF65-F5344CB8AC3E}">
        <p14:creationId xmlns:p14="http://schemas.microsoft.com/office/powerpoint/2010/main" val="3341113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8232139" cy="4924425"/>
          </a:xfrm>
        </p:spPr>
        <p:txBody>
          <a:bodyPr/>
          <a:lstStyle/>
          <a:p>
            <a:r>
              <a:rPr lang="en-US" sz="2000">
                <a:solidFill>
                  <a:schemeClr val="tx1"/>
                </a:solidFill>
                <a:latin typeface="Times New Roman" panose="02020603050405020304" pitchFamily="18" charset="0"/>
                <a:cs typeface="Times New Roman" panose="02020603050405020304" pitchFamily="18" charset="0"/>
              </a:rPr>
              <a:t># Đặt các sự lựa chọn</a:t>
            </a:r>
          </a:p>
          <a:p>
            <a:r>
              <a:rPr lang="en-US" sz="2000">
                <a:solidFill>
                  <a:schemeClr val="tx1"/>
                </a:solidFill>
                <a:latin typeface="Times New Roman" panose="02020603050405020304" pitchFamily="18" charset="0"/>
                <a:cs typeface="Times New Roman" panose="02020603050405020304" pitchFamily="18" charset="0"/>
              </a:rPr>
              <a:t>read -p "Lua chon cac gia tri tu [ 1 -9 ] " choice</a:t>
            </a:r>
          </a:p>
          <a:p>
            <a:r>
              <a:rPr lang="en-US" sz="2000">
                <a:solidFill>
                  <a:schemeClr val="tx1"/>
                </a:solidFill>
                <a:latin typeface="Times New Roman" panose="02020603050405020304" pitchFamily="18" charset="0"/>
                <a:cs typeface="Times New Roman" panose="02020603050405020304" pitchFamily="18" charset="0"/>
              </a:rPr>
              <a:t># make decision using case..in..esac</a:t>
            </a:r>
          </a:p>
          <a:p>
            <a:r>
              <a:rPr lang="en-US" sz="2000">
                <a:solidFill>
                  <a:schemeClr val="tx1"/>
                </a:solidFill>
                <a:latin typeface="Times New Roman" panose="02020603050405020304" pitchFamily="18" charset="0"/>
                <a:cs typeface="Times New Roman" panose="02020603050405020304" pitchFamily="18" charset="0"/>
              </a:rPr>
              <a:t>case $choice in</a:t>
            </a:r>
          </a:p>
          <a:p>
            <a:r>
              <a:rPr lang="en-US" sz="2000">
                <a:solidFill>
                  <a:schemeClr val="tx1"/>
                </a:solidFill>
                <a:latin typeface="Times New Roman" panose="02020603050405020304" pitchFamily="18" charset="0"/>
                <a:cs typeface="Times New Roman" panose="02020603050405020304" pitchFamily="18" charset="0"/>
              </a:rPr>
              <a:t>1)</a:t>
            </a:r>
          </a:p>
          <a:p>
            <a:r>
              <a:rPr lang="en-US" sz="2000">
                <a:solidFill>
                  <a:schemeClr val="tx1"/>
                </a:solidFill>
                <a:latin typeface="Times New Roman" panose="02020603050405020304" pitchFamily="18" charset="0"/>
                <a:cs typeface="Times New Roman" panose="02020603050405020304" pitchFamily="18" charset="0"/>
              </a:rPr>
              <a:t>echo "Ngay hom nay la: $(date)"</a:t>
            </a:r>
          </a:p>
          <a:p>
            <a:r>
              <a:rPr lang="en-US" sz="2000">
                <a:solidFill>
                  <a:schemeClr val="tx1"/>
                </a:solidFill>
                <a:latin typeface="Times New Roman" panose="02020603050405020304" pitchFamily="18" charset="0"/>
                <a:cs typeface="Times New Roman" panose="02020603050405020304" pitchFamily="18" charset="0"/>
              </a:rPr>
              <a:t>uname -a</a:t>
            </a:r>
          </a:p>
          <a:p>
            <a:r>
              <a:rPr lang="en-US" sz="2000">
                <a:solidFill>
                  <a:schemeClr val="tx1"/>
                </a:solidFill>
                <a:latin typeface="Times New Roman" panose="02020603050405020304" pitchFamily="18" charset="0"/>
                <a:cs typeface="Times New Roman" panose="02020603050405020304" pitchFamily="18" charset="0"/>
              </a:rPr>
              <a:t>who</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a:p>
            <a:r>
              <a:rPr lang="en-US" sz="2000">
                <a:solidFill>
                  <a:schemeClr val="tx1"/>
                </a:solidFill>
                <a:latin typeface="Times New Roman" panose="02020603050405020304" pitchFamily="18" charset="0"/>
                <a:cs typeface="Times New Roman" panose="02020603050405020304" pitchFamily="18" charset="0"/>
              </a:rPr>
              <a:t>2)</a:t>
            </a:r>
          </a:p>
          <a:p>
            <a:r>
              <a:rPr lang="en-US" sz="2000">
                <a:solidFill>
                  <a:schemeClr val="tx1"/>
                </a:solidFill>
                <a:latin typeface="Times New Roman" panose="02020603050405020304" pitchFamily="18" charset="0"/>
                <a:cs typeface="Times New Roman" panose="02020603050405020304" pitchFamily="18" charset="0"/>
              </a:rPr>
              <a:t>cat /etc/passwd</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Tree>
    <p:extLst>
      <p:ext uri="{BB962C8B-B14F-4D97-AF65-F5344CB8AC3E}">
        <p14:creationId xmlns:p14="http://schemas.microsoft.com/office/powerpoint/2010/main" val="18904919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8232139" cy="5539978"/>
          </a:xfrm>
        </p:spPr>
        <p:txBody>
          <a:bodyPr/>
          <a:lstStyle/>
          <a:p>
            <a:r>
              <a:rPr lang="en-US" sz="2400">
                <a:solidFill>
                  <a:schemeClr val="tx1"/>
                </a:solidFill>
                <a:latin typeface="Times New Roman" panose="02020603050405020304" pitchFamily="18" charset="0"/>
                <a:cs typeface="Times New Roman" panose="02020603050405020304" pitchFamily="18" charset="0"/>
              </a:rPr>
              <a:t>3)</a:t>
            </a:r>
          </a:p>
          <a:p>
            <a:r>
              <a:rPr lang="en-US" sz="2400">
                <a:solidFill>
                  <a:schemeClr val="tx1"/>
                </a:solidFill>
                <a:latin typeface="Times New Roman" panose="02020603050405020304" pitchFamily="18" charset="0"/>
                <a:cs typeface="Times New Roman" panose="02020603050405020304" pitchFamily="18" charset="0"/>
              </a:rPr>
              <a:t>cat /etc/group</a:t>
            </a:r>
          </a:p>
          <a:p>
            <a:r>
              <a:rPr lang="en-US" sz="2400">
                <a:solidFill>
                  <a:schemeClr val="tx1"/>
                </a:solidFill>
                <a:latin typeface="Times New Roman" panose="02020603050405020304" pitchFamily="18" charset="0"/>
                <a:cs typeface="Times New Roman" panose="02020603050405020304" pitchFamily="18" charset="0"/>
              </a:rPr>
              <a:t>read -p "Nhan phim [Enter] de tiep tuc..."</a:t>
            </a:r>
          </a:p>
          <a:p>
            <a:r>
              <a:rPr lang="en-US" sz="2400">
                <a:solidFill>
                  <a:schemeClr val="tx1"/>
                </a:solidFill>
                <a:latin typeface="Times New Roman" panose="02020603050405020304" pitchFamily="18" charset="0"/>
                <a:cs typeface="Times New Roman" panose="02020603050405020304" pitchFamily="18" charset="0"/>
              </a:rPr>
              <a:t>readEnterKey</a:t>
            </a:r>
          </a:p>
          <a:p>
            <a:r>
              <a:rPr lang="en-US" sz="2400">
                <a:solidFill>
                  <a:schemeClr val="tx1"/>
                </a:solidFill>
                <a:latin typeface="Times New Roman" panose="02020603050405020304" pitchFamily="18" charset="0"/>
                <a:cs typeface="Times New Roman" panose="02020603050405020304" pitchFamily="18" charset="0"/>
              </a:rPr>
              <a:t>;;</a:t>
            </a:r>
          </a:p>
          <a:p>
            <a:r>
              <a:rPr lang="en-US" sz="2400">
                <a:solidFill>
                  <a:schemeClr val="tx1"/>
                </a:solidFill>
                <a:latin typeface="Times New Roman" panose="02020603050405020304" pitchFamily="18" charset="0"/>
                <a:cs typeface="Times New Roman" panose="02020603050405020304" pitchFamily="18" charset="0"/>
              </a:rPr>
              <a:t>4)</a:t>
            </a:r>
          </a:p>
          <a:p>
            <a:r>
              <a:rPr lang="en-US" sz="2400">
                <a:solidFill>
                  <a:schemeClr val="tx1"/>
                </a:solidFill>
                <a:latin typeface="Times New Roman" panose="02020603050405020304" pitchFamily="18" charset="0"/>
                <a:cs typeface="Times New Roman" panose="02020603050405020304" pitchFamily="18" charset="0"/>
              </a:rPr>
              <a:t>ifconfig -a</a:t>
            </a:r>
          </a:p>
          <a:p>
            <a:r>
              <a:rPr lang="en-US" sz="2400">
                <a:solidFill>
                  <a:schemeClr val="tx1"/>
                </a:solidFill>
                <a:latin typeface="Times New Roman" panose="02020603050405020304" pitchFamily="18" charset="0"/>
                <a:cs typeface="Times New Roman" panose="02020603050405020304" pitchFamily="18" charset="0"/>
              </a:rPr>
              <a:t>read -p "Nhan phim [Enter] de tiep tuc..."</a:t>
            </a:r>
          </a:p>
          <a:p>
            <a:r>
              <a:rPr lang="en-US" sz="2400">
                <a:solidFill>
                  <a:schemeClr val="tx1"/>
                </a:solidFill>
                <a:latin typeface="Times New Roman" panose="02020603050405020304" pitchFamily="18" charset="0"/>
                <a:cs typeface="Times New Roman" panose="02020603050405020304" pitchFamily="18" charset="0"/>
              </a:rPr>
              <a:t>readEnterKey</a:t>
            </a:r>
          </a:p>
          <a:p>
            <a:r>
              <a:rPr lang="en-US" sz="2400">
                <a:solidFill>
                  <a:schemeClr val="tx1"/>
                </a:solidFill>
                <a:latin typeface="Times New Roman" panose="02020603050405020304" pitchFamily="18" charset="0"/>
                <a:cs typeface="Times New Roman" panose="02020603050405020304" pitchFamily="18" charset="0"/>
              </a:rPr>
              <a:t>;;</a:t>
            </a:r>
          </a:p>
          <a:p>
            <a:r>
              <a:rPr lang="en-US" sz="2400">
                <a:solidFill>
                  <a:schemeClr val="tx1"/>
                </a:solidFill>
                <a:latin typeface="Times New Roman" panose="02020603050405020304" pitchFamily="18" charset="0"/>
                <a:cs typeface="Times New Roman" panose="02020603050405020304" pitchFamily="18" charset="0"/>
              </a:rPr>
              <a:t>5)</a:t>
            </a:r>
          </a:p>
          <a:p>
            <a:r>
              <a:rPr lang="en-US" sz="2400">
                <a:solidFill>
                  <a:schemeClr val="tx1"/>
                </a:solidFill>
                <a:latin typeface="Times New Roman" panose="02020603050405020304" pitchFamily="18" charset="0"/>
                <a:cs typeface="Times New Roman" panose="02020603050405020304" pitchFamily="18" charset="0"/>
              </a:rPr>
              <a:t>netstat -nat</a:t>
            </a:r>
          </a:p>
          <a:p>
            <a:r>
              <a:rPr lang="en-US" sz="2400">
                <a:solidFill>
                  <a:schemeClr val="tx1"/>
                </a:solidFill>
                <a:latin typeface="Times New Roman" panose="02020603050405020304" pitchFamily="18" charset="0"/>
                <a:cs typeface="Times New Roman" panose="02020603050405020304" pitchFamily="18" charset="0"/>
              </a:rPr>
              <a:t>read -p "Nhan phim [Enter] de tiep tuc..."</a:t>
            </a:r>
          </a:p>
          <a:p>
            <a:r>
              <a:rPr lang="en-US" sz="2400">
                <a:solidFill>
                  <a:schemeClr val="tx1"/>
                </a:solidFill>
                <a:latin typeface="Times New Roman" panose="02020603050405020304" pitchFamily="18" charset="0"/>
                <a:cs typeface="Times New Roman" panose="02020603050405020304" pitchFamily="18" charset="0"/>
              </a:rPr>
              <a:t>readEnterKey</a:t>
            </a:r>
          </a:p>
          <a:p>
            <a:r>
              <a:rPr lang="en-US" sz="2400">
                <a:solidFill>
                  <a:schemeClr val="tx1"/>
                </a:solidFill>
                <a:latin typeface="Times New Roman" panose="02020603050405020304" pitchFamily="18" charset="0"/>
                <a:cs typeface="Times New Roman" panose="02020603050405020304" pitchFamily="18" charset="0"/>
              </a:rPr>
              <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Tree>
    <p:extLst>
      <p:ext uri="{BB962C8B-B14F-4D97-AF65-F5344CB8AC3E}">
        <p14:creationId xmlns:p14="http://schemas.microsoft.com/office/powerpoint/2010/main" val="9753074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914400"/>
            <a:ext cx="3810000" cy="5539978"/>
          </a:xfrm>
        </p:spPr>
        <p:txBody>
          <a:bodyPr/>
          <a:lstStyle/>
          <a:p>
            <a:r>
              <a:rPr lang="en-US" sz="2000">
                <a:solidFill>
                  <a:schemeClr val="tx1"/>
                </a:solidFill>
                <a:latin typeface="Times New Roman" panose="02020603050405020304" pitchFamily="18" charset="0"/>
                <a:cs typeface="Times New Roman" panose="02020603050405020304" pitchFamily="18" charset="0"/>
              </a:rPr>
              <a:t>3)</a:t>
            </a:r>
          </a:p>
          <a:p>
            <a:r>
              <a:rPr lang="en-US" sz="2000">
                <a:solidFill>
                  <a:schemeClr val="tx1"/>
                </a:solidFill>
                <a:latin typeface="Times New Roman" panose="02020603050405020304" pitchFamily="18" charset="0"/>
                <a:cs typeface="Times New Roman" panose="02020603050405020304" pitchFamily="18" charset="0"/>
              </a:rPr>
              <a:t>cat /etc/group</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a:p>
            <a:r>
              <a:rPr lang="en-US" sz="2000">
                <a:solidFill>
                  <a:schemeClr val="tx1"/>
                </a:solidFill>
                <a:latin typeface="Times New Roman" panose="02020603050405020304" pitchFamily="18" charset="0"/>
                <a:cs typeface="Times New Roman" panose="02020603050405020304" pitchFamily="18" charset="0"/>
              </a:rPr>
              <a:t>4)</a:t>
            </a:r>
          </a:p>
          <a:p>
            <a:r>
              <a:rPr lang="en-US" sz="2000">
                <a:solidFill>
                  <a:schemeClr val="tx1"/>
                </a:solidFill>
                <a:latin typeface="Times New Roman" panose="02020603050405020304" pitchFamily="18" charset="0"/>
                <a:cs typeface="Times New Roman" panose="02020603050405020304" pitchFamily="18" charset="0"/>
              </a:rPr>
              <a:t>ifconfig -a</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a:p>
            <a:r>
              <a:rPr lang="en-US" sz="2000">
                <a:solidFill>
                  <a:schemeClr val="tx1"/>
                </a:solidFill>
                <a:latin typeface="Times New Roman" panose="02020603050405020304" pitchFamily="18" charset="0"/>
                <a:cs typeface="Times New Roman" panose="02020603050405020304" pitchFamily="18" charset="0"/>
              </a:rPr>
              <a:t>5)</a:t>
            </a:r>
          </a:p>
          <a:p>
            <a:r>
              <a:rPr lang="en-US" sz="2000">
                <a:solidFill>
                  <a:schemeClr val="tx1"/>
                </a:solidFill>
                <a:latin typeface="Times New Roman" panose="02020603050405020304" pitchFamily="18" charset="0"/>
                <a:cs typeface="Times New Roman" panose="02020603050405020304" pitchFamily="18" charset="0"/>
              </a:rPr>
              <a:t>netstat -nat</a:t>
            </a:r>
          </a:p>
          <a:p>
            <a:r>
              <a:rPr lang="en-US" sz="2000">
                <a:solidFill>
                  <a:schemeClr val="tx1"/>
                </a:solidFill>
                <a:latin typeface="Times New Roman" panose="02020603050405020304" pitchFamily="18" charset="0"/>
                <a:cs typeface="Times New Roman" panose="02020603050405020304" pitchFamily="18" charset="0"/>
              </a:rPr>
              <a:t>read -p "Nhan phim [Enter] de tiep tuc..."</a:t>
            </a:r>
          </a:p>
          <a:p>
            <a:r>
              <a:rPr lang="en-US" sz="2000">
                <a:solidFill>
                  <a:schemeClr val="tx1"/>
                </a:solidFill>
                <a:latin typeface="Times New Roman" panose="02020603050405020304" pitchFamily="18" charset="0"/>
                <a:cs typeface="Times New Roman" panose="02020603050405020304" pitchFamily="18" charset="0"/>
              </a:rPr>
              <a:t>readEnterKey</a:t>
            </a:r>
          </a:p>
          <a:p>
            <a:r>
              <a:rPr lang="en-US" sz="2000">
                <a:solidFill>
                  <a:schemeClr val="tx1"/>
                </a:solidFill>
                <a:latin typeface="Times New Roman" panose="02020603050405020304" pitchFamily="18" charset="0"/>
                <a:cs typeface="Times New Roman" panose="02020603050405020304" pitchFamily="18" charset="0"/>
              </a:rPr>
              <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
        <p:nvSpPr>
          <p:cNvPr id="5" name="Text Placeholder 2"/>
          <p:cNvSpPr txBox="1">
            <a:spLocks/>
          </p:cNvSpPr>
          <p:nvPr/>
        </p:nvSpPr>
        <p:spPr>
          <a:xfrm>
            <a:off x="4572000" y="1066800"/>
            <a:ext cx="3810000" cy="3385542"/>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000" kern="0">
                <a:solidFill>
                  <a:schemeClr val="tx1"/>
                </a:solidFill>
                <a:latin typeface="Times New Roman" panose="02020603050405020304" pitchFamily="18" charset="0"/>
                <a:cs typeface="Times New Roman" panose="02020603050405020304" pitchFamily="18" charset="0"/>
              </a:rPr>
              <a:t>6)</a:t>
            </a:r>
          </a:p>
          <a:p>
            <a:r>
              <a:rPr lang="en-US" sz="2000" kern="0">
                <a:solidFill>
                  <a:schemeClr val="tx1"/>
                </a:solidFill>
                <a:latin typeface="Times New Roman" panose="02020603050405020304" pitchFamily="18" charset="0"/>
                <a:cs typeface="Times New Roman" panose="02020603050405020304" pitchFamily="18" charset="0"/>
              </a:rPr>
              <a:t>dhclient</a:t>
            </a:r>
          </a:p>
          <a:p>
            <a:r>
              <a:rPr lang="en-US" sz="2000" kern="0">
                <a:solidFill>
                  <a:schemeClr val="tx1"/>
                </a:solidFill>
                <a:latin typeface="Times New Roman" panose="02020603050405020304" pitchFamily="18" charset="0"/>
                <a:cs typeface="Times New Roman" panose="02020603050405020304" pitchFamily="18" charset="0"/>
              </a:rPr>
              <a:t>read -p "Nhan phim [Enter] de tiep tuc..."</a:t>
            </a:r>
          </a:p>
          <a:p>
            <a:r>
              <a:rPr lang="en-US" sz="2000" kern="0">
                <a:solidFill>
                  <a:schemeClr val="tx1"/>
                </a:solidFill>
                <a:latin typeface="Times New Roman" panose="02020603050405020304" pitchFamily="18" charset="0"/>
                <a:cs typeface="Times New Roman" panose="02020603050405020304" pitchFamily="18" charset="0"/>
              </a:rPr>
              <a:t>readEnterKey</a:t>
            </a:r>
          </a:p>
          <a:p>
            <a:r>
              <a:rPr lang="en-US" sz="2000" kern="0">
                <a:solidFill>
                  <a:schemeClr val="tx1"/>
                </a:solidFill>
                <a:latin typeface="Times New Roman" panose="02020603050405020304" pitchFamily="18" charset="0"/>
                <a:cs typeface="Times New Roman" panose="02020603050405020304" pitchFamily="18" charset="0"/>
              </a:rPr>
              <a:t>;;</a:t>
            </a:r>
          </a:p>
          <a:p>
            <a:r>
              <a:rPr lang="en-US" sz="2000" kern="0">
                <a:solidFill>
                  <a:schemeClr val="tx1"/>
                </a:solidFill>
                <a:latin typeface="Times New Roman" panose="02020603050405020304" pitchFamily="18" charset="0"/>
                <a:cs typeface="Times New Roman" panose="02020603050405020304" pitchFamily="18" charset="0"/>
              </a:rPr>
              <a:t>7)</a:t>
            </a:r>
          </a:p>
          <a:p>
            <a:r>
              <a:rPr lang="en-US" sz="2000" kern="0">
                <a:solidFill>
                  <a:schemeClr val="tx1"/>
                </a:solidFill>
                <a:latin typeface="Times New Roman" panose="02020603050405020304" pitchFamily="18" charset="0"/>
                <a:cs typeface="Times New Roman" panose="02020603050405020304" pitchFamily="18" charset="0"/>
              </a:rPr>
              <a:t>service --status-all</a:t>
            </a:r>
          </a:p>
          <a:p>
            <a:r>
              <a:rPr lang="en-US" sz="2000" kern="0">
                <a:solidFill>
                  <a:schemeClr val="tx1"/>
                </a:solidFill>
                <a:latin typeface="Times New Roman" panose="02020603050405020304" pitchFamily="18" charset="0"/>
                <a:cs typeface="Times New Roman" panose="02020603050405020304" pitchFamily="18" charset="0"/>
              </a:rPr>
              <a:t>read -p "Nhan phim [Enter] de tiep tuc..."</a:t>
            </a:r>
          </a:p>
          <a:p>
            <a:r>
              <a:rPr lang="en-US" sz="2000" kern="0">
                <a:solidFill>
                  <a:schemeClr val="tx1"/>
                </a:solidFill>
                <a:latin typeface="Times New Roman" panose="02020603050405020304" pitchFamily="18" charset="0"/>
                <a:cs typeface="Times New Roman" panose="02020603050405020304" pitchFamily="18" charset="0"/>
              </a:rPr>
              <a:t>readEnterKey</a:t>
            </a:r>
          </a:p>
        </p:txBody>
      </p:sp>
    </p:spTree>
    <p:extLst>
      <p:ext uri="{BB962C8B-B14F-4D97-AF65-F5344CB8AC3E}">
        <p14:creationId xmlns:p14="http://schemas.microsoft.com/office/powerpoint/2010/main" val="35021143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925773"/>
            <a:ext cx="8232139" cy="3693319"/>
          </a:xfrm>
        </p:spPr>
        <p:txBody>
          <a:bodyPr/>
          <a:lstStyle/>
          <a:p>
            <a:r>
              <a:rPr lang="en-US" sz="2400">
                <a:solidFill>
                  <a:schemeClr val="tx1"/>
                </a:solidFill>
                <a:latin typeface="Times New Roman" panose="02020603050405020304" pitchFamily="18" charset="0"/>
                <a:cs typeface="Times New Roman" panose="02020603050405020304" pitchFamily="18" charset="0"/>
              </a:rPr>
              <a:t>8)</a:t>
            </a:r>
          </a:p>
          <a:p>
            <a:r>
              <a:rPr lang="en-US" sz="2400">
                <a:solidFill>
                  <a:schemeClr val="tx1"/>
                </a:solidFill>
                <a:latin typeface="Times New Roman" panose="02020603050405020304" pitchFamily="18" charset="0"/>
                <a:cs typeface="Times New Roman" panose="02020603050405020304" pitchFamily="18" charset="0"/>
              </a:rPr>
              <a:t>iptables -vL -t filter</a:t>
            </a:r>
          </a:p>
          <a:p>
            <a:r>
              <a:rPr lang="en-US" sz="2400">
                <a:solidFill>
                  <a:schemeClr val="tx1"/>
                </a:solidFill>
                <a:latin typeface="Times New Roman" panose="02020603050405020304" pitchFamily="18" charset="0"/>
                <a:cs typeface="Times New Roman" panose="02020603050405020304" pitchFamily="18" charset="0"/>
              </a:rPr>
              <a:t>iptables -vL -t nat</a:t>
            </a:r>
          </a:p>
          <a:p>
            <a:r>
              <a:rPr lang="en-US" sz="2400">
                <a:solidFill>
                  <a:schemeClr val="tx1"/>
                </a:solidFill>
                <a:latin typeface="Times New Roman" panose="02020603050405020304" pitchFamily="18" charset="0"/>
                <a:cs typeface="Times New Roman" panose="02020603050405020304" pitchFamily="18" charset="0"/>
              </a:rPr>
              <a:t>iptables -vL -t mangle</a:t>
            </a:r>
          </a:p>
          <a:p>
            <a:r>
              <a:rPr lang="en-US" sz="2400">
                <a:solidFill>
                  <a:schemeClr val="tx1"/>
                </a:solidFill>
                <a:latin typeface="Times New Roman" panose="02020603050405020304" pitchFamily="18" charset="0"/>
                <a:cs typeface="Times New Roman" panose="02020603050405020304" pitchFamily="18" charset="0"/>
              </a:rPr>
              <a:t>iptables -vL -t raw</a:t>
            </a:r>
          </a:p>
          <a:p>
            <a:r>
              <a:rPr lang="en-US" sz="2400">
                <a:solidFill>
                  <a:schemeClr val="tx1"/>
                </a:solidFill>
                <a:latin typeface="Times New Roman" panose="02020603050405020304" pitchFamily="18" charset="0"/>
                <a:cs typeface="Times New Roman" panose="02020603050405020304" pitchFamily="18" charset="0"/>
              </a:rPr>
              <a:t>iptables -vL -t security</a:t>
            </a:r>
          </a:p>
          <a:p>
            <a:r>
              <a:rPr lang="en-US" sz="2400">
                <a:solidFill>
                  <a:schemeClr val="tx1"/>
                </a:solidFill>
                <a:latin typeface="Times New Roman" panose="02020603050405020304" pitchFamily="18" charset="0"/>
                <a:cs typeface="Times New Roman" panose="02020603050405020304" pitchFamily="18" charset="0"/>
              </a:rPr>
              <a:t>read -p "Nhan phim [Enter] </a:t>
            </a:r>
          </a:p>
          <a:p>
            <a:r>
              <a:rPr lang="en-US" sz="2400">
                <a:solidFill>
                  <a:schemeClr val="tx1"/>
                </a:solidFill>
                <a:latin typeface="Times New Roman" panose="02020603050405020304" pitchFamily="18" charset="0"/>
                <a:cs typeface="Times New Roman" panose="02020603050405020304" pitchFamily="18" charset="0"/>
              </a:rPr>
              <a:t>de tiep tuc..."</a:t>
            </a:r>
          </a:p>
          <a:p>
            <a:r>
              <a:rPr lang="en-US" sz="2400">
                <a:solidFill>
                  <a:schemeClr val="tx1"/>
                </a:solidFill>
                <a:latin typeface="Times New Roman" panose="02020603050405020304" pitchFamily="18" charset="0"/>
                <a:cs typeface="Times New Roman" panose="02020603050405020304" pitchFamily="18" charset="0"/>
              </a:rPr>
              <a:t>readEnterKey</a:t>
            </a:r>
          </a:p>
          <a:p>
            <a:r>
              <a:rPr lang="en-US" sz="2400">
                <a:solidFill>
                  <a:schemeClr val="tx1"/>
                </a:solidFill>
                <a:latin typeface="Times New Roman" panose="02020603050405020304" pitchFamily="18" charset="0"/>
                <a:cs typeface="Times New Roman" panose="02020603050405020304" pitchFamily="18" charset="0"/>
              </a:rPr>
              <a:t>;;</a:t>
            </a:r>
          </a:p>
        </p:txBody>
      </p:sp>
      <p:sp>
        <p:nvSpPr>
          <p:cNvPr id="4" name="Rectangle 2"/>
          <p:cNvSpPr txBox="1">
            <a:spLocks noChangeArrowheads="1"/>
          </p:cNvSpPr>
          <p:nvPr/>
        </p:nvSpPr>
        <p:spPr>
          <a:xfrm>
            <a:off x="1295400" y="228600"/>
            <a:ext cx="62484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Gợi ý một số câu lệnh</a:t>
            </a:r>
          </a:p>
        </p:txBody>
      </p:sp>
      <p:sp>
        <p:nvSpPr>
          <p:cNvPr id="5" name="Text Placeholder 2"/>
          <p:cNvSpPr txBox="1">
            <a:spLocks/>
          </p:cNvSpPr>
          <p:nvPr/>
        </p:nvSpPr>
        <p:spPr>
          <a:xfrm>
            <a:off x="3886200" y="925773"/>
            <a:ext cx="7620000" cy="4062651"/>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400" kern="0">
                <a:solidFill>
                  <a:schemeClr val="tx1"/>
                </a:solidFill>
                <a:latin typeface="Times New Roman" panose="02020603050405020304" pitchFamily="18" charset="0"/>
                <a:cs typeface="Times New Roman" panose="02020603050405020304" pitchFamily="18" charset="0"/>
              </a:rPr>
              <a:t>9)</a:t>
            </a:r>
          </a:p>
          <a:p>
            <a:r>
              <a:rPr lang="en-US" sz="2400" kern="0">
                <a:solidFill>
                  <a:schemeClr val="tx1"/>
                </a:solidFill>
                <a:latin typeface="Times New Roman" panose="02020603050405020304" pitchFamily="18" charset="0"/>
                <a:cs typeface="Times New Roman" panose="02020603050405020304" pitchFamily="18" charset="0"/>
              </a:rPr>
              <a:t>echo "Tam biet!"</a:t>
            </a:r>
          </a:p>
          <a:p>
            <a:r>
              <a:rPr lang="en-US" sz="2400" kern="0">
                <a:solidFill>
                  <a:schemeClr val="tx1"/>
                </a:solidFill>
                <a:latin typeface="Times New Roman" panose="02020603050405020304" pitchFamily="18" charset="0"/>
                <a:cs typeface="Times New Roman" panose="02020603050405020304" pitchFamily="18" charset="0"/>
              </a:rPr>
              <a:t>exit 0</a:t>
            </a:r>
          </a:p>
          <a:p>
            <a:r>
              <a:rPr lang="en-US" sz="2400" kern="0">
                <a:solidFill>
                  <a:schemeClr val="tx1"/>
                </a:solidFill>
                <a:latin typeface="Times New Roman" panose="02020603050405020304" pitchFamily="18" charset="0"/>
                <a:cs typeface="Times New Roman" panose="02020603050405020304" pitchFamily="18" charset="0"/>
              </a:rPr>
              <a:t>;;</a:t>
            </a:r>
          </a:p>
          <a:p>
            <a:r>
              <a:rPr lang="en-US" sz="2400" kern="0">
                <a:solidFill>
                  <a:schemeClr val="tx1"/>
                </a:solidFill>
                <a:latin typeface="Times New Roman" panose="02020603050405020304" pitchFamily="18" charset="0"/>
                <a:cs typeface="Times New Roman" panose="02020603050405020304" pitchFamily="18" charset="0"/>
              </a:rPr>
              <a:t>*)</a:t>
            </a:r>
          </a:p>
          <a:p>
            <a:r>
              <a:rPr lang="en-US" sz="2400" kern="0">
                <a:solidFill>
                  <a:schemeClr val="tx1"/>
                </a:solidFill>
                <a:latin typeface="Times New Roman" panose="02020603050405020304" pitchFamily="18" charset="0"/>
                <a:cs typeface="Times New Roman" panose="02020603050405020304" pitchFamily="18" charset="0"/>
              </a:rPr>
              <a:t>echo "Loi: Gia tri lua chon khong dung..."</a:t>
            </a:r>
          </a:p>
          <a:p>
            <a:r>
              <a:rPr lang="en-US" sz="2400" kern="0">
                <a:solidFill>
                  <a:schemeClr val="tx1"/>
                </a:solidFill>
                <a:latin typeface="Times New Roman" panose="02020603050405020304" pitchFamily="18" charset="0"/>
                <a:cs typeface="Times New Roman" panose="02020603050405020304" pitchFamily="18" charset="0"/>
              </a:rPr>
              <a:t>read -p "Nhan phim [Enter] de tiep tuc..."</a:t>
            </a:r>
          </a:p>
          <a:p>
            <a:r>
              <a:rPr lang="en-US" sz="2400" kern="0">
                <a:solidFill>
                  <a:schemeClr val="tx1"/>
                </a:solidFill>
                <a:latin typeface="Times New Roman" panose="02020603050405020304" pitchFamily="18" charset="0"/>
                <a:cs typeface="Times New Roman" panose="02020603050405020304" pitchFamily="18" charset="0"/>
              </a:rPr>
              <a:t>readEnterKey</a:t>
            </a:r>
          </a:p>
          <a:p>
            <a:r>
              <a:rPr lang="en-US" sz="2400" kern="0">
                <a:solidFill>
                  <a:schemeClr val="tx1"/>
                </a:solidFill>
                <a:latin typeface="Times New Roman" panose="02020603050405020304" pitchFamily="18" charset="0"/>
                <a:cs typeface="Times New Roman" panose="02020603050405020304" pitchFamily="18" charset="0"/>
              </a:rPr>
              <a:t>;;</a:t>
            </a:r>
          </a:p>
          <a:p>
            <a:r>
              <a:rPr lang="en-US" sz="2400" kern="0">
                <a:solidFill>
                  <a:schemeClr val="tx1"/>
                </a:solidFill>
                <a:latin typeface="Times New Roman" panose="02020603050405020304" pitchFamily="18" charset="0"/>
                <a:cs typeface="Times New Roman" panose="02020603050405020304" pitchFamily="18" charset="0"/>
              </a:rPr>
              <a:t>esac</a:t>
            </a:r>
          </a:p>
          <a:p>
            <a:r>
              <a:rPr lang="en-US" sz="2400" kern="0">
                <a:solidFill>
                  <a:schemeClr val="tx1"/>
                </a:solidFill>
                <a:latin typeface="Times New Roman" panose="02020603050405020304" pitchFamily="18" charset="0"/>
                <a:cs typeface="Times New Roman" panose="02020603050405020304" pitchFamily="18" charset="0"/>
              </a:rPr>
              <a:t>done</a:t>
            </a:r>
          </a:p>
        </p:txBody>
      </p:sp>
    </p:spTree>
    <p:extLst>
      <p:ext uri="{BB962C8B-B14F-4D97-AF65-F5344CB8AC3E}">
        <p14:creationId xmlns:p14="http://schemas.microsoft.com/office/powerpoint/2010/main" val="2382470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863055"/>
            <a:ext cx="8387080" cy="6895862"/>
          </a:xfrm>
          <a:prstGeom prst="rect">
            <a:avLst/>
          </a:prstGeom>
        </p:spPr>
        <p:txBody>
          <a:bodyPr vert="horz" wrap="square" lIns="0" tIns="0" rIns="0" bIns="0" rtlCol="0">
            <a:spAutoFit/>
          </a:bodyPr>
          <a:lstStyle/>
          <a:p>
            <a:pPr marL="68580" algn="just">
              <a:lnSpc>
                <a:spcPct val="100000"/>
              </a:lnSpc>
            </a:pPr>
            <a:r>
              <a:rPr sz="2200" strike="sngStrike" spc="-10">
                <a:solidFill>
                  <a:srgbClr val="002060"/>
                </a:solidFill>
                <a:latin typeface="Times New Roman" pitchFamily="18" charset="0"/>
                <a:cs typeface="Times New Roman" pitchFamily="18" charset="0"/>
              </a:rPr>
              <a:t> </a:t>
            </a:r>
            <a:endParaRPr sz="2200">
              <a:solidFill>
                <a:srgbClr val="002060"/>
              </a:solidFill>
              <a:latin typeface="Times New Roman" pitchFamily="18" charset="0"/>
              <a:cs typeface="Times New Roman" pitchFamily="18" charset="0"/>
            </a:endParaRPr>
          </a:p>
          <a:p>
            <a:pPr algn="just">
              <a:lnSpc>
                <a:spcPts val="1550"/>
              </a:lnSpc>
              <a:spcBef>
                <a:spcPts val="20"/>
              </a:spcBef>
            </a:pPr>
            <a:endParaRPr sz="2200">
              <a:solidFill>
                <a:srgbClr val="002060"/>
              </a:solidFill>
              <a:latin typeface="Times New Roman" pitchFamily="18" charset="0"/>
              <a:cs typeface="Times New Roman" pitchFamily="18" charset="0"/>
            </a:endParaRPr>
          </a:p>
          <a:p>
            <a:pPr marL="25179" marR="10072" algn="just">
              <a:lnSpc>
                <a:spcPct val="101800"/>
              </a:lnSpc>
            </a:pPr>
            <a:r>
              <a:rPr lang="en-US" sz="2200" spc="149">
                <a:solidFill>
                  <a:srgbClr val="002060"/>
                </a:solidFill>
                <a:latin typeface="Times New Roman" pitchFamily="18" charset="0"/>
                <a:cs typeface="Times New Roman" pitchFamily="18" charset="0"/>
              </a:rPr>
              <a:t>-</a:t>
            </a:r>
            <a:r>
              <a:rPr lang="en-US" sz="2300" spc="149">
                <a:solidFill>
                  <a:srgbClr val="002060"/>
                </a:solidFill>
                <a:latin typeface="Times New Roman" pitchFamily="18" charset="0"/>
                <a:cs typeface="Times New Roman" pitchFamily="18" charset="0"/>
              </a:rPr>
              <a:t>B</a:t>
            </a:r>
            <a:r>
              <a:rPr lang="vi-VN" sz="2300" spc="-119">
                <a:solidFill>
                  <a:srgbClr val="002060"/>
                </a:solidFill>
                <a:latin typeface="Times New Roman" pitchFamily="18" charset="0"/>
                <a:cs typeface="Times New Roman" pitchFamily="18" charset="0"/>
              </a:rPr>
              <a:t>ản</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119">
                <a:solidFill>
                  <a:srgbClr val="002060"/>
                </a:solidFill>
                <a:latin typeface="Times New Roman" pitchFamily="18" charset="0"/>
                <a:cs typeface="Times New Roman" pitchFamily="18" charset="0"/>
              </a:rPr>
              <a:t>n</a:t>
            </a:r>
            <a:r>
              <a:rPr lang="vi-VN" sz="2300" spc="50">
                <a:solidFill>
                  <a:srgbClr val="002060"/>
                </a:solidFill>
                <a:latin typeface="Times New Roman" pitchFamily="18" charset="0"/>
                <a:cs typeface="Times New Roman" pitchFamily="18" charset="0"/>
              </a:rPr>
              <a:t> </a:t>
            </a:r>
            <a:r>
              <a:rPr lang="vi-VN" sz="2300" spc="-59">
                <a:solidFill>
                  <a:srgbClr val="002060"/>
                </a:solidFill>
                <a:latin typeface="Times New Roman" pitchFamily="18" charset="0"/>
                <a:cs typeface="Times New Roman" pitchFamily="18" charset="0"/>
              </a:rPr>
              <a:t>qui</a:t>
            </a:r>
            <a:r>
              <a:rPr lang="vi-VN" sz="2300" spc="1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đị</a:t>
            </a:r>
            <a:r>
              <a:rPr lang="vi-VN" sz="2300" spc="-119">
                <a:solidFill>
                  <a:srgbClr val="002060"/>
                </a:solidFill>
                <a:latin typeface="Times New Roman" pitchFamily="18" charset="0"/>
                <a:cs typeface="Times New Roman" pitchFamily="18" charset="0"/>
              </a:rPr>
              <a:t>nh</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119">
                <a:solidFill>
                  <a:srgbClr val="002060"/>
                </a:solidFill>
                <a:latin typeface="Times New Roman" pitchFamily="18" charset="0"/>
                <a:cs typeface="Times New Roman" pitchFamily="18" charset="0"/>
              </a:rPr>
              <a:t>n</a:t>
            </a:r>
            <a:r>
              <a:rPr lang="vi-VN" sz="2300" spc="5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09">
                <a:solidFill>
                  <a:srgbClr val="002060"/>
                </a:solidFill>
                <a:latin typeface="Times New Roman" pitchFamily="18" charset="0"/>
                <a:cs typeface="Times New Roman" pitchFamily="18" charset="0"/>
              </a:rPr>
              <a:t>ủa</a:t>
            </a:r>
            <a:r>
              <a:rPr lang="vi-VN" sz="2300" spc="59">
                <a:solidFill>
                  <a:srgbClr val="002060"/>
                </a:solidFill>
                <a:latin typeface="Times New Roman" pitchFamily="18" charset="0"/>
                <a:cs typeface="Times New Roman" pitchFamily="18" charset="0"/>
              </a:rPr>
              <a:t> </a:t>
            </a:r>
            <a:r>
              <a:rPr lang="vi-VN" sz="2300">
                <a:solidFill>
                  <a:srgbClr val="002060"/>
                </a:solidFill>
                <a:latin typeface="Times New Roman" pitchFamily="18" charset="0"/>
                <a:cs typeface="Times New Roman" pitchFamily="18" charset="0"/>
              </a:rPr>
              <a:t>T</a:t>
            </a:r>
            <a:r>
              <a:rPr lang="vi-VN" sz="2300" spc="59">
                <a:solidFill>
                  <a:srgbClr val="002060"/>
                </a:solidFill>
                <a:latin typeface="Times New Roman" pitchFamily="18" charset="0"/>
                <a:cs typeface="Times New Roman" pitchFamily="18" charset="0"/>
              </a:rPr>
              <a:t>ÁC</a:t>
            </a:r>
            <a:r>
              <a:rPr lang="vi-VN" sz="2300" spc="20">
                <a:solidFill>
                  <a:srgbClr val="002060"/>
                </a:solidFill>
                <a:latin typeface="Times New Roman" pitchFamily="18" charset="0"/>
                <a:cs typeface="Times New Roman" pitchFamily="18" charset="0"/>
              </a:rPr>
              <a:t> </a:t>
            </a:r>
            <a:r>
              <a:rPr lang="vi-VN" sz="2300" spc="-20">
                <a:solidFill>
                  <a:srgbClr val="002060"/>
                </a:solidFill>
                <a:latin typeface="Times New Roman" pitchFamily="18" charset="0"/>
                <a:cs typeface="Times New Roman" pitchFamily="18" charset="0"/>
              </a:rPr>
              <a:t>G</a:t>
            </a:r>
            <a:r>
              <a:rPr lang="vi-VN" sz="2300" spc="-238">
                <a:solidFill>
                  <a:srgbClr val="002060"/>
                </a:solidFill>
                <a:latin typeface="Times New Roman" pitchFamily="18" charset="0"/>
                <a:cs typeface="Times New Roman" pitchFamily="18" charset="0"/>
              </a:rPr>
              <a:t>I</a:t>
            </a:r>
            <a:r>
              <a:rPr lang="vi-VN" sz="2300" spc="129">
                <a:solidFill>
                  <a:srgbClr val="002060"/>
                </a:solidFill>
                <a:latin typeface="Times New Roman" pitchFamily="18" charset="0"/>
                <a:cs typeface="Times New Roman" pitchFamily="18" charset="0"/>
              </a:rPr>
              <a:t>Ả</a:t>
            </a:r>
            <a:r>
              <a:rPr lang="vi-VN" sz="2300" spc="-69">
                <a:solidFill>
                  <a:srgbClr val="002060"/>
                </a:solidFill>
                <a:latin typeface="Times New Roman" pitchFamily="18" charset="0"/>
                <a:cs typeface="Times New Roman" pitchFamily="18" charset="0"/>
              </a:rPr>
              <a:t>,</a:t>
            </a:r>
            <a:r>
              <a:rPr lang="vi-VN" sz="2300" spc="20">
                <a:solidFill>
                  <a:srgbClr val="002060"/>
                </a:solidFill>
                <a:latin typeface="Times New Roman" pitchFamily="18" charset="0"/>
                <a:cs typeface="Times New Roman" pitchFamily="18" charset="0"/>
              </a:rPr>
              <a:t> </a:t>
            </a:r>
            <a:r>
              <a:rPr lang="vi-VN" sz="2300" spc="-129">
                <a:solidFill>
                  <a:srgbClr val="002060"/>
                </a:solidFill>
                <a:latin typeface="Times New Roman" pitchFamily="18" charset="0"/>
                <a:cs typeface="Times New Roman" pitchFamily="18" charset="0"/>
              </a:rPr>
              <a:t>n</a:t>
            </a:r>
            <a:r>
              <a:rPr lang="vi-VN" sz="2300" spc="-149">
                <a:solidFill>
                  <a:srgbClr val="002060"/>
                </a:solidFill>
                <a:latin typeface="Times New Roman" pitchFamily="18" charset="0"/>
                <a:cs typeface="Times New Roman" pitchFamily="18" charset="0"/>
              </a:rPr>
              <a:t>g</a:t>
            </a:r>
            <a:r>
              <a:rPr lang="vi-VN" sz="2300" spc="-169">
                <a:solidFill>
                  <a:srgbClr val="002060"/>
                </a:solidFill>
                <a:latin typeface="Times New Roman" pitchFamily="18" charset="0"/>
                <a:cs typeface="Times New Roman" pitchFamily="18" charset="0"/>
              </a:rPr>
              <a:t>ườ</a:t>
            </a:r>
            <a:r>
              <a:rPr lang="vi-VN" sz="2300" spc="10">
                <a:solidFill>
                  <a:srgbClr val="002060"/>
                </a:solidFill>
                <a:latin typeface="Times New Roman" pitchFamily="18" charset="0"/>
                <a:cs typeface="Times New Roman" pitchFamily="18" charset="0"/>
              </a:rPr>
              <a:t>i</a:t>
            </a:r>
            <a:r>
              <a:rPr lang="vi-VN" sz="2300" spc="79">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119">
                <a:solidFill>
                  <a:srgbClr val="002060"/>
                </a:solidFill>
                <a:latin typeface="Times New Roman" pitchFamily="18" charset="0"/>
                <a:cs typeface="Times New Roman" pitchFamily="18" charset="0"/>
              </a:rPr>
              <a:t>ạ</a:t>
            </a:r>
            <a:r>
              <a:rPr lang="vi-VN" sz="2300" spc="-109">
                <a:solidFill>
                  <a:srgbClr val="002060"/>
                </a:solidFill>
                <a:latin typeface="Times New Roman" pitchFamily="18" charset="0"/>
                <a:cs typeface="Times New Roman" pitchFamily="18" charset="0"/>
              </a:rPr>
              <a:t>o</a:t>
            </a:r>
            <a:r>
              <a:rPr lang="vi-VN" sz="2300" spc="20">
                <a:solidFill>
                  <a:srgbClr val="002060"/>
                </a:solidFill>
                <a:latin typeface="Times New Roman" pitchFamily="18" charset="0"/>
                <a:cs typeface="Times New Roman" pitchFamily="18" charset="0"/>
              </a:rPr>
              <a:t> </a:t>
            </a:r>
            <a:r>
              <a:rPr lang="vi-VN" sz="2300" spc="-59">
                <a:solidFill>
                  <a:srgbClr val="002060"/>
                </a:solidFill>
                <a:latin typeface="Times New Roman" pitchFamily="18" charset="0"/>
                <a:cs typeface="Times New Roman" pitchFamily="18" charset="0"/>
              </a:rPr>
              <a:t>r</a:t>
            </a:r>
            <a:r>
              <a:rPr lang="vi-VN" sz="2300" spc="-119">
                <a:solidFill>
                  <a:srgbClr val="002060"/>
                </a:solidFill>
                <a:latin typeface="Times New Roman" pitchFamily="18" charset="0"/>
                <a:cs typeface="Times New Roman" pitchFamily="18" charset="0"/>
              </a:rPr>
              <a:t>a</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69">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29">
                <a:solidFill>
                  <a:srgbClr val="002060"/>
                </a:solidFill>
                <a:latin typeface="Times New Roman" pitchFamily="18" charset="0"/>
                <a:cs typeface="Times New Roman" pitchFamily="18" charset="0"/>
              </a:rPr>
              <a:t>m</a:t>
            </a:r>
            <a:r>
              <a:rPr lang="vi-VN" sz="2300" spc="5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bao</a:t>
            </a:r>
            <a:r>
              <a:rPr lang="vi-VN" sz="2300" spc="40">
                <a:solidFill>
                  <a:srgbClr val="002060"/>
                </a:solidFill>
                <a:latin typeface="Times New Roman" pitchFamily="18" charset="0"/>
                <a:cs typeface="Times New Roman" pitchFamily="18" charset="0"/>
              </a:rPr>
              <a:t> </a:t>
            </a:r>
            <a:r>
              <a:rPr lang="vi-VN" sz="2300" spc="-159">
                <a:solidFill>
                  <a:srgbClr val="002060"/>
                </a:solidFill>
                <a:latin typeface="Times New Roman" pitchFamily="18" charset="0"/>
                <a:cs typeface="Times New Roman" pitchFamily="18" charset="0"/>
              </a:rPr>
              <a:t>g</a:t>
            </a:r>
            <a:r>
              <a:rPr lang="vi-VN" sz="2300" spc="-129">
                <a:solidFill>
                  <a:srgbClr val="002060"/>
                </a:solidFill>
                <a:latin typeface="Times New Roman" pitchFamily="18" charset="0"/>
                <a:cs typeface="Times New Roman" pitchFamily="18" charset="0"/>
              </a:rPr>
              <a:t>ồm</a:t>
            </a:r>
            <a:r>
              <a:rPr lang="en-US" sz="2300" spc="-129">
                <a:solidFill>
                  <a:srgbClr val="002060"/>
                </a:solidFill>
                <a:latin typeface="Times New Roman" pitchFamily="18" charset="0"/>
                <a:cs typeface="Times New Roman" pitchFamily="18" charset="0"/>
              </a:rPr>
              <a:t>:</a:t>
            </a:r>
            <a:endParaRPr lang="vi-VN" sz="2300">
              <a:solidFill>
                <a:srgbClr val="002060"/>
              </a:solidFill>
              <a:latin typeface="Times New Roman" pitchFamily="18" charset="0"/>
              <a:cs typeface="Times New Roman" pitchFamily="18" charset="0"/>
            </a:endParaRPr>
          </a:p>
          <a:p>
            <a:pPr marL="801688" marR="3319854" indent="-342900" algn="just">
              <a:lnSpc>
                <a:spcPct val="99500"/>
              </a:lnSpc>
              <a:spcBef>
                <a:spcPts val="347"/>
              </a:spcBef>
              <a:buFont typeface="Wingdings" pitchFamily="2" charset="2"/>
              <a:buChar char="ü"/>
            </a:pPr>
            <a:r>
              <a:rPr lang="vi-VN" sz="2300" spc="-79">
                <a:solidFill>
                  <a:srgbClr val="002060"/>
                </a:solidFill>
                <a:latin typeface="Times New Roman" pitchFamily="18" charset="0"/>
                <a:cs typeface="Times New Roman" pitchFamily="18" charset="0"/>
              </a:rPr>
              <a:t>q</a:t>
            </a:r>
            <a:r>
              <a:rPr lang="vi-VN" sz="2300" spc="-89">
                <a:solidFill>
                  <a:srgbClr val="002060"/>
                </a:solidFill>
                <a:latin typeface="Times New Roman" pitchFamily="18" charset="0"/>
                <a:cs typeface="Times New Roman" pitchFamily="18" charset="0"/>
              </a:rPr>
              <a:t>u</a:t>
            </a:r>
            <a:r>
              <a:rPr lang="vi-VN" sz="2300" spc="-139">
                <a:solidFill>
                  <a:srgbClr val="002060"/>
                </a:solidFill>
                <a:latin typeface="Times New Roman" pitchFamily="18" charset="0"/>
                <a:cs typeface="Times New Roman" pitchFamily="18" charset="0"/>
              </a:rPr>
              <a:t>y</a:t>
            </a:r>
            <a:r>
              <a:rPr lang="vi-VN" sz="2300" spc="-169">
                <a:solidFill>
                  <a:srgbClr val="002060"/>
                </a:solidFill>
                <a:latin typeface="Times New Roman" pitchFamily="18" charset="0"/>
                <a:cs typeface="Times New Roman" pitchFamily="18" charset="0"/>
              </a:rPr>
              <a:t>ề</a:t>
            </a:r>
            <a:r>
              <a:rPr lang="vi-VN" sz="2300" spc="-8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s</a:t>
            </a:r>
            <a:r>
              <a:rPr lang="vi-VN" sz="2300" spc="-99">
                <a:solidFill>
                  <a:srgbClr val="002060"/>
                </a:solidFill>
                <a:latin typeface="Times New Roman" pitchFamily="18" charset="0"/>
                <a:cs typeface="Times New Roman" pitchFamily="18" charset="0"/>
              </a:rPr>
              <a:t>ao</a:t>
            </a:r>
            <a:r>
              <a:rPr lang="vi-VN" sz="2300" spc="3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c</a:t>
            </a:r>
            <a:r>
              <a:rPr lang="vi-VN" sz="2300" spc="-89">
                <a:solidFill>
                  <a:srgbClr val="002060"/>
                </a:solidFill>
                <a:latin typeface="Times New Roman" pitchFamily="18" charset="0"/>
                <a:cs typeface="Times New Roman" pitchFamily="18" charset="0"/>
              </a:rPr>
              <a:t>h</a:t>
            </a:r>
            <a:r>
              <a:rPr lang="vi-VN" sz="2300" spc="-169">
                <a:solidFill>
                  <a:srgbClr val="002060"/>
                </a:solidFill>
                <a:latin typeface="Times New Roman" pitchFamily="18" charset="0"/>
                <a:cs typeface="Times New Roman" pitchFamily="18" charset="0"/>
              </a:rPr>
              <a:t>é</a:t>
            </a:r>
            <a:r>
              <a:rPr lang="vi-VN" sz="2300" spc="-79">
                <a:solidFill>
                  <a:srgbClr val="002060"/>
                </a:solidFill>
                <a:latin typeface="Times New Roman" pitchFamily="18" charset="0"/>
                <a:cs typeface="Times New Roman" pitchFamily="18" charset="0"/>
              </a:rPr>
              <a:t>p</a:t>
            </a:r>
            <a:r>
              <a:rPr lang="vi-VN" sz="2300" spc="20">
                <a:solidFill>
                  <a:srgbClr val="002060"/>
                </a:solidFill>
                <a:latin typeface="Times New Roman" pitchFamily="18" charset="0"/>
                <a:cs typeface="Times New Roman" pitchFamily="18" charset="0"/>
              </a:rPr>
              <a:t> </a:t>
            </a:r>
            <a:r>
              <a:rPr lang="vi-VN" sz="2300" spc="-10">
                <a:solidFill>
                  <a:srgbClr val="002060"/>
                </a:solidFill>
                <a:latin typeface="Times New Roman" pitchFamily="18" charset="0"/>
                <a:cs typeface="Times New Roman" pitchFamily="18" charset="0"/>
              </a:rPr>
              <a:t>(</a:t>
            </a:r>
            <a:r>
              <a:rPr lang="vi-VN" sz="2300" spc="-50">
                <a:solidFill>
                  <a:srgbClr val="002060"/>
                </a:solidFill>
                <a:latin typeface="Times New Roman" pitchFamily="18" charset="0"/>
                <a:cs typeface="Times New Roman" pitchFamily="18" charset="0"/>
              </a:rPr>
              <a:t>c</a:t>
            </a:r>
            <a:r>
              <a:rPr lang="vi-VN" sz="2300" spc="-89">
                <a:solidFill>
                  <a:srgbClr val="002060"/>
                </a:solidFill>
                <a:latin typeface="Times New Roman" pitchFamily="18" charset="0"/>
                <a:cs typeface="Times New Roman" pitchFamily="18" charset="0"/>
              </a:rPr>
              <a:t>o</a:t>
            </a:r>
            <a:r>
              <a:rPr lang="vi-VN" sz="2300" spc="-129">
                <a:solidFill>
                  <a:srgbClr val="002060"/>
                </a:solidFill>
                <a:latin typeface="Times New Roman" pitchFamily="18" charset="0"/>
                <a:cs typeface="Times New Roman" pitchFamily="18" charset="0"/>
              </a:rPr>
              <a:t>p</a:t>
            </a:r>
            <a:r>
              <a:rPr lang="vi-VN" sz="2300" spc="-89">
                <a:solidFill>
                  <a:srgbClr val="002060"/>
                </a:solidFill>
                <a:latin typeface="Times New Roman" pitchFamily="18" charset="0"/>
                <a:cs typeface="Times New Roman" pitchFamily="18" charset="0"/>
              </a:rPr>
              <a:t>y</a:t>
            </a:r>
            <a:r>
              <a:rPr lang="vi-VN" sz="2300" spc="-10">
                <a:solidFill>
                  <a:srgbClr val="002060"/>
                </a:solidFill>
                <a:latin typeface="Times New Roman" pitchFamily="18" charset="0"/>
                <a:cs typeface="Times New Roman" pitchFamily="18" charset="0"/>
              </a:rPr>
              <a:t>)</a:t>
            </a:r>
            <a:r>
              <a:rPr lang="vi-VN" sz="2300" spc="-59">
                <a:solidFill>
                  <a:srgbClr val="002060"/>
                </a:solidFill>
                <a:latin typeface="Times New Roman" pitchFamily="18" charset="0"/>
                <a:cs typeface="Times New Roman" pitchFamily="18" charset="0"/>
              </a:rPr>
              <a:t> </a:t>
            </a:r>
            <a:endParaRPr lang="en-US" sz="2300" spc="-59">
              <a:solidFill>
                <a:srgbClr val="002060"/>
              </a:solidFill>
              <a:latin typeface="Times New Roman" pitchFamily="18" charset="0"/>
              <a:cs typeface="Times New Roman" pitchFamily="18" charset="0"/>
            </a:endParaRPr>
          </a:p>
          <a:p>
            <a:pPr marL="801688" marR="3319854" indent="-342900" algn="just">
              <a:lnSpc>
                <a:spcPct val="99500"/>
              </a:lnSpc>
              <a:spcBef>
                <a:spcPts val="347"/>
              </a:spcBef>
              <a:buFont typeface="Wingdings" pitchFamily="2" charset="2"/>
              <a:buChar char="ü"/>
            </a:pPr>
            <a:r>
              <a:rPr lang="vi-VN" sz="2300" spc="-79">
                <a:solidFill>
                  <a:srgbClr val="002060"/>
                </a:solidFill>
                <a:latin typeface="Times New Roman" pitchFamily="18" charset="0"/>
                <a:cs typeface="Times New Roman" pitchFamily="18" charset="0"/>
              </a:rPr>
              <a:t>q</a:t>
            </a:r>
            <a:r>
              <a:rPr lang="vi-VN" sz="2300" spc="-89">
                <a:solidFill>
                  <a:srgbClr val="002060"/>
                </a:solidFill>
                <a:latin typeface="Times New Roman" pitchFamily="18" charset="0"/>
                <a:cs typeface="Times New Roman" pitchFamily="18" charset="0"/>
              </a:rPr>
              <a:t>u</a:t>
            </a:r>
            <a:r>
              <a:rPr lang="vi-VN" sz="2300" spc="-139">
                <a:solidFill>
                  <a:srgbClr val="002060"/>
                </a:solidFill>
                <a:latin typeface="Times New Roman" pitchFamily="18" charset="0"/>
                <a:cs typeface="Times New Roman" pitchFamily="18" charset="0"/>
              </a:rPr>
              <a:t>y</a:t>
            </a:r>
            <a:r>
              <a:rPr lang="vi-VN" sz="2300" spc="-169">
                <a:solidFill>
                  <a:srgbClr val="002060"/>
                </a:solidFill>
                <a:latin typeface="Times New Roman" pitchFamily="18" charset="0"/>
                <a:cs typeface="Times New Roman" pitchFamily="18" charset="0"/>
              </a:rPr>
              <a:t>ề</a:t>
            </a:r>
            <a:r>
              <a:rPr lang="vi-VN" sz="2300" spc="-8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 </a:t>
            </a:r>
            <a:r>
              <a:rPr lang="vi-VN" sz="2300" spc="-79">
                <a:solidFill>
                  <a:srgbClr val="002060"/>
                </a:solidFill>
                <a:latin typeface="Times New Roman" pitchFamily="18" charset="0"/>
                <a:cs typeface="Times New Roman" pitchFamily="18" charset="0"/>
              </a:rPr>
              <a:t>p</a:t>
            </a:r>
            <a:r>
              <a:rPr lang="vi-VN" sz="2300" spc="-89">
                <a:solidFill>
                  <a:srgbClr val="002060"/>
                </a:solidFill>
                <a:latin typeface="Times New Roman" pitchFamily="18" charset="0"/>
                <a:cs typeface="Times New Roman" pitchFamily="18" charset="0"/>
              </a:rPr>
              <a:t>h</a:t>
            </a:r>
            <a:r>
              <a:rPr lang="vi-VN" sz="2300" spc="-99">
                <a:solidFill>
                  <a:srgbClr val="002060"/>
                </a:solidFill>
                <a:latin typeface="Times New Roman" pitchFamily="18" charset="0"/>
                <a:cs typeface="Times New Roman" pitchFamily="18" charset="0"/>
              </a:rPr>
              <a:t>â</a:t>
            </a:r>
            <a:r>
              <a:rPr lang="vi-VN" sz="2300" spc="-8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 </a:t>
            </a:r>
            <a:r>
              <a:rPr lang="vi-VN" sz="2300" spc="-79">
                <a:solidFill>
                  <a:srgbClr val="002060"/>
                </a:solidFill>
                <a:latin typeface="Times New Roman" pitchFamily="18" charset="0"/>
                <a:cs typeface="Times New Roman" pitchFamily="18" charset="0"/>
              </a:rPr>
              <a:t>p</a:t>
            </a:r>
            <a:r>
              <a:rPr lang="vi-VN" sz="2300" spc="-89">
                <a:solidFill>
                  <a:srgbClr val="002060"/>
                </a:solidFill>
                <a:latin typeface="Times New Roman" pitchFamily="18" charset="0"/>
                <a:cs typeface="Times New Roman" pitchFamily="18" charset="0"/>
              </a:rPr>
              <a:t>hố</a:t>
            </a:r>
            <a:r>
              <a:rPr lang="vi-VN" sz="2300" spc="10">
                <a:solidFill>
                  <a:srgbClr val="002060"/>
                </a:solidFill>
                <a:latin typeface="Times New Roman" pitchFamily="18" charset="0"/>
                <a:cs typeface="Times New Roman" pitchFamily="18" charset="0"/>
              </a:rPr>
              <a:t>i</a:t>
            </a:r>
            <a:r>
              <a:rPr lang="vi-VN" sz="2300" spc="20">
                <a:solidFill>
                  <a:srgbClr val="002060"/>
                </a:solidFill>
                <a:latin typeface="Times New Roman" pitchFamily="18" charset="0"/>
                <a:cs typeface="Times New Roman" pitchFamily="18" charset="0"/>
              </a:rPr>
              <a:t> </a:t>
            </a:r>
            <a:r>
              <a:rPr lang="vi-VN" sz="2300" spc="-10">
                <a:solidFill>
                  <a:srgbClr val="002060"/>
                </a:solidFill>
                <a:latin typeface="Times New Roman" pitchFamily="18" charset="0"/>
                <a:cs typeface="Times New Roman" pitchFamily="18" charset="0"/>
              </a:rPr>
              <a:t>(</a:t>
            </a:r>
            <a:r>
              <a:rPr lang="vi-VN" sz="2300" spc="-79">
                <a:solidFill>
                  <a:srgbClr val="002060"/>
                </a:solidFill>
                <a:latin typeface="Times New Roman" pitchFamily="18" charset="0"/>
                <a:cs typeface="Times New Roman" pitchFamily="18" charset="0"/>
              </a:rPr>
              <a:t>d</a:t>
            </a:r>
            <a:r>
              <a:rPr lang="vi-VN" sz="2300" spc="10">
                <a:solidFill>
                  <a:srgbClr val="002060"/>
                </a:solidFill>
                <a:latin typeface="Times New Roman" pitchFamily="18" charset="0"/>
                <a:cs typeface="Times New Roman" pitchFamily="18" charset="0"/>
              </a:rPr>
              <a:t>i</a:t>
            </a:r>
            <a:r>
              <a:rPr lang="vi-VN" sz="2300" spc="-139">
                <a:solidFill>
                  <a:srgbClr val="002060"/>
                </a:solidFill>
                <a:latin typeface="Times New Roman" pitchFamily="18" charset="0"/>
                <a:cs typeface="Times New Roman" pitchFamily="18" charset="0"/>
              </a:rPr>
              <a:t>s</a:t>
            </a:r>
            <a:r>
              <a:rPr lang="vi-VN" sz="2300" spc="40">
                <a:solidFill>
                  <a:srgbClr val="002060"/>
                </a:solidFill>
                <a:latin typeface="Times New Roman" pitchFamily="18" charset="0"/>
                <a:cs typeface="Times New Roman" pitchFamily="18" charset="0"/>
              </a:rPr>
              <a:t>t</a:t>
            </a:r>
            <a:r>
              <a:rPr lang="vi-VN" sz="2300" spc="-59">
                <a:solidFill>
                  <a:srgbClr val="002060"/>
                </a:solidFill>
                <a:latin typeface="Times New Roman" pitchFamily="18" charset="0"/>
                <a:cs typeface="Times New Roman" pitchFamily="18" charset="0"/>
              </a:rPr>
              <a:t>r</a:t>
            </a:r>
            <a:r>
              <a:rPr lang="vi-VN" sz="2300" spc="10">
                <a:solidFill>
                  <a:srgbClr val="002060"/>
                </a:solidFill>
                <a:latin typeface="Times New Roman" pitchFamily="18" charset="0"/>
                <a:cs typeface="Times New Roman" pitchFamily="18" charset="0"/>
              </a:rPr>
              <a:t>i</a:t>
            </a:r>
            <a:r>
              <a:rPr lang="vi-VN" sz="2300" spc="-79">
                <a:solidFill>
                  <a:srgbClr val="002060"/>
                </a:solidFill>
                <a:latin typeface="Times New Roman" pitchFamily="18" charset="0"/>
                <a:cs typeface="Times New Roman" pitchFamily="18" charset="0"/>
              </a:rPr>
              <a:t>b</a:t>
            </a:r>
            <a:r>
              <a:rPr lang="vi-VN" sz="2300" spc="-89">
                <a:solidFill>
                  <a:srgbClr val="002060"/>
                </a:solidFill>
                <a:latin typeface="Times New Roman" pitchFamily="18" charset="0"/>
                <a:cs typeface="Times New Roman" pitchFamily="18" charset="0"/>
              </a:rPr>
              <a:t>u</a:t>
            </a:r>
            <a:r>
              <a:rPr lang="vi-VN" sz="2300" spc="40">
                <a:solidFill>
                  <a:srgbClr val="002060"/>
                </a:solidFill>
                <a:latin typeface="Times New Roman" pitchFamily="18" charset="0"/>
                <a:cs typeface="Times New Roman" pitchFamily="18" charset="0"/>
              </a:rPr>
              <a:t>t</a:t>
            </a:r>
            <a:r>
              <a:rPr lang="vi-VN" sz="2300" spc="-169">
                <a:solidFill>
                  <a:srgbClr val="002060"/>
                </a:solidFill>
                <a:latin typeface="Times New Roman" pitchFamily="18" charset="0"/>
                <a:cs typeface="Times New Roman" pitchFamily="18" charset="0"/>
              </a:rPr>
              <a:t>e</a:t>
            </a:r>
            <a:r>
              <a:rPr lang="vi-VN" sz="2300">
                <a:solidFill>
                  <a:srgbClr val="002060"/>
                </a:solidFill>
                <a:latin typeface="Times New Roman" pitchFamily="18" charset="0"/>
                <a:cs typeface="Times New Roman" pitchFamily="18" charset="0"/>
              </a:rPr>
              <a:t>) </a:t>
            </a:r>
            <a:endParaRPr lang="en-US" sz="2300">
              <a:solidFill>
                <a:srgbClr val="002060"/>
              </a:solidFill>
              <a:latin typeface="Times New Roman" pitchFamily="18" charset="0"/>
              <a:cs typeface="Times New Roman" pitchFamily="18" charset="0"/>
            </a:endParaRPr>
          </a:p>
          <a:p>
            <a:pPr marL="801688" marR="3319854" indent="-342900" algn="just">
              <a:lnSpc>
                <a:spcPct val="99500"/>
              </a:lnSpc>
              <a:spcBef>
                <a:spcPts val="347"/>
              </a:spcBef>
              <a:buFont typeface="Wingdings" pitchFamily="2" charset="2"/>
              <a:buChar char="ü"/>
            </a:pPr>
            <a:r>
              <a:rPr lang="vi-VN" sz="2300" spc="-79">
                <a:solidFill>
                  <a:srgbClr val="002060"/>
                </a:solidFill>
                <a:latin typeface="Times New Roman" pitchFamily="18" charset="0"/>
                <a:cs typeface="Times New Roman" pitchFamily="18" charset="0"/>
              </a:rPr>
              <a:t>q</a:t>
            </a:r>
            <a:r>
              <a:rPr lang="vi-VN" sz="2300" spc="-89">
                <a:solidFill>
                  <a:srgbClr val="002060"/>
                </a:solidFill>
                <a:latin typeface="Times New Roman" pitchFamily="18" charset="0"/>
                <a:cs typeface="Times New Roman" pitchFamily="18" charset="0"/>
              </a:rPr>
              <a:t>u</a:t>
            </a:r>
            <a:r>
              <a:rPr lang="vi-VN" sz="2300" spc="-139">
                <a:solidFill>
                  <a:srgbClr val="002060"/>
                </a:solidFill>
                <a:latin typeface="Times New Roman" pitchFamily="18" charset="0"/>
                <a:cs typeface="Times New Roman" pitchFamily="18" charset="0"/>
              </a:rPr>
              <a:t>y</a:t>
            </a:r>
            <a:r>
              <a:rPr lang="vi-VN" sz="2300" spc="-169">
                <a:solidFill>
                  <a:srgbClr val="002060"/>
                </a:solidFill>
                <a:latin typeface="Times New Roman" pitchFamily="18" charset="0"/>
                <a:cs typeface="Times New Roman" pitchFamily="18" charset="0"/>
              </a:rPr>
              <a:t>ề</a:t>
            </a:r>
            <a:r>
              <a:rPr lang="vi-VN" sz="2300" spc="-8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 </a:t>
            </a:r>
            <a:r>
              <a:rPr lang="vi-VN" sz="2300" spc="40">
                <a:solidFill>
                  <a:srgbClr val="002060"/>
                </a:solidFill>
                <a:latin typeface="Times New Roman" pitchFamily="18" charset="0"/>
                <a:cs typeface="Times New Roman" pitchFamily="18" charset="0"/>
              </a:rPr>
              <a:t>t</a:t>
            </a:r>
            <a:r>
              <a:rPr lang="vi-VN" sz="2300" spc="-89">
                <a:solidFill>
                  <a:srgbClr val="002060"/>
                </a:solidFill>
                <a:latin typeface="Times New Roman" pitchFamily="18" charset="0"/>
                <a:cs typeface="Times New Roman" pitchFamily="18" charset="0"/>
              </a:rPr>
              <a:t>h</a:t>
            </a:r>
            <a:r>
              <a:rPr lang="vi-VN" sz="2300" spc="-149">
                <a:solidFill>
                  <a:srgbClr val="002060"/>
                </a:solidFill>
                <a:latin typeface="Times New Roman" pitchFamily="18" charset="0"/>
                <a:cs typeface="Times New Roman" pitchFamily="18" charset="0"/>
              </a:rPr>
              <a:t>a</a:t>
            </a:r>
            <a:r>
              <a:rPr lang="vi-VN" sz="2300" spc="-79">
                <a:solidFill>
                  <a:srgbClr val="002060"/>
                </a:solidFill>
                <a:latin typeface="Times New Roman" pitchFamily="18" charset="0"/>
                <a:cs typeface="Times New Roman" pitchFamily="18" charset="0"/>
              </a:rPr>
              <a:t>y</a:t>
            </a:r>
            <a:r>
              <a:rPr lang="vi-VN" sz="2300" spc="10">
                <a:solidFill>
                  <a:srgbClr val="002060"/>
                </a:solidFill>
                <a:latin typeface="Times New Roman" pitchFamily="18" charset="0"/>
                <a:cs typeface="Times New Roman" pitchFamily="18" charset="0"/>
              </a:rPr>
              <a:t> </a:t>
            </a:r>
            <a:r>
              <a:rPr lang="vi-VN" sz="2300" spc="-129">
                <a:solidFill>
                  <a:srgbClr val="002060"/>
                </a:solidFill>
                <a:latin typeface="Times New Roman" pitchFamily="18" charset="0"/>
                <a:cs typeface="Times New Roman" pitchFamily="18" charset="0"/>
              </a:rPr>
              <a:t>đ</a:t>
            </a:r>
            <a:r>
              <a:rPr lang="vi-VN" sz="2300" spc="-89">
                <a:solidFill>
                  <a:srgbClr val="002060"/>
                </a:solidFill>
                <a:latin typeface="Times New Roman" pitchFamily="18" charset="0"/>
                <a:cs typeface="Times New Roman" pitchFamily="18" charset="0"/>
              </a:rPr>
              <a:t>ổ</a:t>
            </a:r>
            <a:r>
              <a:rPr lang="vi-VN" sz="2300" spc="10">
                <a:solidFill>
                  <a:srgbClr val="002060"/>
                </a:solidFill>
                <a:latin typeface="Times New Roman" pitchFamily="18" charset="0"/>
                <a:cs typeface="Times New Roman" pitchFamily="18" charset="0"/>
              </a:rPr>
              <a:t>i</a:t>
            </a:r>
            <a:r>
              <a:rPr lang="en-US" sz="2300" spc="10">
                <a:solidFill>
                  <a:srgbClr val="002060"/>
                </a:solidFill>
                <a:latin typeface="Times New Roman" pitchFamily="18" charset="0"/>
                <a:cs typeface="Times New Roman" pitchFamily="18" charset="0"/>
              </a:rPr>
              <a:t> (change)</a:t>
            </a:r>
            <a:endParaRPr lang="vi-VN" sz="2300">
              <a:solidFill>
                <a:srgbClr val="002060"/>
              </a:solidFill>
              <a:latin typeface="Times New Roman" pitchFamily="18" charset="0"/>
              <a:cs typeface="Times New Roman" pitchFamily="18" charset="0"/>
            </a:endParaRPr>
          </a:p>
          <a:p>
            <a:pPr marL="25179" marR="54135" algn="just">
              <a:lnSpc>
                <a:spcPct val="102699"/>
              </a:lnSpc>
              <a:spcBef>
                <a:spcPts val="634"/>
              </a:spcBef>
            </a:pPr>
            <a:r>
              <a:rPr lang="en-US" sz="2300" spc="169">
                <a:solidFill>
                  <a:srgbClr val="002060"/>
                </a:solidFill>
                <a:latin typeface="Times New Roman" pitchFamily="18" charset="0"/>
                <a:cs typeface="Times New Roman" pitchFamily="18" charset="0"/>
              </a:rPr>
              <a:t>-</a:t>
            </a:r>
            <a:r>
              <a:rPr lang="vi-VN" sz="2300" spc="169">
                <a:solidFill>
                  <a:srgbClr val="002060"/>
                </a:solidFill>
                <a:latin typeface="Times New Roman" pitchFamily="18" charset="0"/>
                <a:cs typeface="Times New Roman" pitchFamily="18" charset="0"/>
              </a:rPr>
              <a:t>P</a:t>
            </a:r>
            <a:r>
              <a:rPr lang="vi-VN" sz="2300" spc="-109">
                <a:solidFill>
                  <a:srgbClr val="002060"/>
                </a:solidFill>
                <a:latin typeface="Times New Roman" pitchFamily="18" charset="0"/>
                <a:cs typeface="Times New Roman" pitchFamily="18" charset="0"/>
              </a:rPr>
              <a:t>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29">
                <a:solidFill>
                  <a:srgbClr val="002060"/>
                </a:solidFill>
                <a:latin typeface="Times New Roman" pitchFamily="18" charset="0"/>
                <a:cs typeface="Times New Roman" pitchFamily="18" charset="0"/>
              </a:rPr>
              <a:t>m</a:t>
            </a:r>
            <a:r>
              <a:rPr lang="vi-VN" sz="2300" spc="50">
                <a:solidFill>
                  <a:srgbClr val="002060"/>
                </a:solidFill>
                <a:latin typeface="Times New Roman" pitchFamily="18" charset="0"/>
                <a:cs typeface="Times New Roman" pitchFamily="18" charset="0"/>
              </a:rPr>
              <a:t> </a:t>
            </a:r>
            <a:r>
              <a:rPr lang="vi-VN" sz="2300" spc="208">
                <a:solidFill>
                  <a:srgbClr val="002060"/>
                </a:solidFill>
                <a:latin typeface="Times New Roman" pitchFamily="18" charset="0"/>
                <a:cs typeface="Times New Roman" pitchFamily="18" charset="0"/>
              </a:rPr>
              <a:t>M</a:t>
            </a:r>
            <a:r>
              <a:rPr lang="vi-VN" sz="2300" spc="59">
                <a:solidFill>
                  <a:srgbClr val="002060"/>
                </a:solidFill>
                <a:latin typeface="Times New Roman" pitchFamily="18" charset="0"/>
                <a:cs typeface="Times New Roman" pitchFamily="18" charset="0"/>
              </a:rPr>
              <a:t>N</a:t>
            </a:r>
            <a:r>
              <a:rPr lang="vi-VN" sz="2300" spc="198">
                <a:solidFill>
                  <a:srgbClr val="002060"/>
                </a:solidFill>
                <a:latin typeface="Times New Roman" pitchFamily="18" charset="0"/>
                <a:cs typeface="Times New Roman" pitchFamily="18" charset="0"/>
              </a:rPr>
              <a:t>M</a:t>
            </a:r>
            <a:r>
              <a:rPr lang="vi-VN" sz="2300" spc="4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09">
                <a:solidFill>
                  <a:srgbClr val="002060"/>
                </a:solidFill>
                <a:latin typeface="Times New Roman" pitchFamily="18" charset="0"/>
                <a:cs typeface="Times New Roman" pitchFamily="18" charset="0"/>
              </a:rPr>
              <a:t>ó</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bản</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89">
                <a:solidFill>
                  <a:srgbClr val="002060"/>
                </a:solidFill>
                <a:latin typeface="Times New Roman" pitchFamily="18" charset="0"/>
                <a:cs typeface="Times New Roman" pitchFamily="18" charset="0"/>
              </a:rPr>
              <a:t>n,</a:t>
            </a:r>
            <a:r>
              <a:rPr lang="vi-VN" sz="2300" spc="4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159">
                <a:solidFill>
                  <a:srgbClr val="002060"/>
                </a:solidFill>
                <a:latin typeface="Times New Roman" pitchFamily="18" charset="0"/>
                <a:cs typeface="Times New Roman" pitchFamily="18" charset="0"/>
              </a:rPr>
              <a:t>hể</a:t>
            </a:r>
            <a:r>
              <a:rPr lang="vi-VN" sz="2300" spc="4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hi</a:t>
            </a:r>
            <a:r>
              <a:rPr lang="vi-VN" sz="2300" spc="-208">
                <a:solidFill>
                  <a:srgbClr val="002060"/>
                </a:solidFill>
                <a:latin typeface="Times New Roman" pitchFamily="18" charset="0"/>
                <a:cs typeface="Times New Roman" pitchFamily="18" charset="0"/>
              </a:rPr>
              <a:t>ệ</a:t>
            </a:r>
            <a:r>
              <a:rPr lang="vi-VN" sz="2300" spc="-119">
                <a:solidFill>
                  <a:srgbClr val="002060"/>
                </a:solidFill>
                <a:latin typeface="Times New Roman" pitchFamily="18" charset="0"/>
                <a:cs typeface="Times New Roman" pitchFamily="18" charset="0"/>
              </a:rPr>
              <a:t>n</a:t>
            </a:r>
            <a:r>
              <a:rPr lang="vi-VN" sz="2300" spc="30">
                <a:solidFill>
                  <a:srgbClr val="002060"/>
                </a:solidFill>
                <a:latin typeface="Times New Roman" pitchFamily="18" charset="0"/>
                <a:cs typeface="Times New Roman" pitchFamily="18" charset="0"/>
              </a:rPr>
              <a:t> </a:t>
            </a:r>
            <a:r>
              <a:rPr lang="vi-VN" sz="2300" spc="-129">
                <a:solidFill>
                  <a:srgbClr val="002060"/>
                </a:solidFill>
                <a:latin typeface="Times New Roman" pitchFamily="18" charset="0"/>
                <a:cs typeface="Times New Roman" pitchFamily="18" charset="0"/>
              </a:rPr>
              <a:t>đ</a:t>
            </a:r>
            <a:r>
              <a:rPr lang="vi-VN" sz="2300" spc="-139">
                <a:solidFill>
                  <a:srgbClr val="002060"/>
                </a:solidFill>
                <a:latin typeface="Times New Roman" pitchFamily="18" charset="0"/>
                <a:cs typeface="Times New Roman" pitchFamily="18" charset="0"/>
              </a:rPr>
              <a:t>ó</a:t>
            </a:r>
            <a:r>
              <a:rPr lang="vi-VN" sz="2300" spc="-129">
                <a:solidFill>
                  <a:srgbClr val="002060"/>
                </a:solidFill>
                <a:latin typeface="Times New Roman" pitchFamily="18" charset="0"/>
                <a:cs typeface="Times New Roman" pitchFamily="18" charset="0"/>
              </a:rPr>
              <a:t>ng</a:t>
            </a:r>
            <a:r>
              <a:rPr lang="vi-VN" sz="2300" spc="40">
                <a:solidFill>
                  <a:srgbClr val="002060"/>
                </a:solidFill>
                <a:latin typeface="Times New Roman" pitchFamily="18" charset="0"/>
                <a:cs typeface="Times New Roman" pitchFamily="18" charset="0"/>
              </a:rPr>
              <a:t> </a:t>
            </a:r>
            <a:r>
              <a:rPr lang="vi-VN" sz="2300" spc="-159">
                <a:solidFill>
                  <a:srgbClr val="002060"/>
                </a:solidFill>
                <a:latin typeface="Times New Roman" pitchFamily="18" charset="0"/>
                <a:cs typeface="Times New Roman" pitchFamily="18" charset="0"/>
              </a:rPr>
              <a:t>g</a:t>
            </a:r>
            <a:r>
              <a:rPr lang="vi-VN" sz="2300" spc="-129">
                <a:solidFill>
                  <a:srgbClr val="002060"/>
                </a:solidFill>
                <a:latin typeface="Times New Roman" pitchFamily="18" charset="0"/>
                <a:cs typeface="Times New Roman" pitchFamily="18" charset="0"/>
              </a:rPr>
              <a:t>ó</a:t>
            </a:r>
            <a:r>
              <a:rPr lang="vi-VN" sz="2300" spc="-99">
                <a:solidFill>
                  <a:srgbClr val="002060"/>
                </a:solidFill>
                <a:latin typeface="Times New Roman" pitchFamily="18" charset="0"/>
                <a:cs typeface="Times New Roman" pitchFamily="18" charset="0"/>
              </a:rPr>
              <a:t>p</a:t>
            </a:r>
            <a:r>
              <a:rPr lang="vi-VN" sz="2300" spc="5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09">
                <a:solidFill>
                  <a:srgbClr val="002060"/>
                </a:solidFill>
                <a:latin typeface="Times New Roman" pitchFamily="18" charset="0"/>
                <a:cs typeface="Times New Roman" pitchFamily="18" charset="0"/>
              </a:rPr>
              <a:t>ủa</a:t>
            </a:r>
            <a:r>
              <a:rPr lang="vi-VN" sz="2300" spc="3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119">
                <a:solidFill>
                  <a:srgbClr val="002060"/>
                </a:solidFill>
                <a:latin typeface="Times New Roman" pitchFamily="18" charset="0"/>
                <a:cs typeface="Times New Roman" pitchFamily="18" charset="0"/>
              </a:rPr>
              <a:t>á</a:t>
            </a:r>
            <a:r>
              <a:rPr lang="vi-VN" sz="2300" spc="-59">
                <a:solidFill>
                  <a:srgbClr val="002060"/>
                </a:solidFill>
                <a:latin typeface="Times New Roman" pitchFamily="18" charset="0"/>
                <a:cs typeface="Times New Roman" pitchFamily="18" charset="0"/>
              </a:rPr>
              <a:t>c</a:t>
            </a:r>
            <a:r>
              <a:rPr lang="vi-VN" sz="2300" spc="-40">
                <a:solidFill>
                  <a:srgbClr val="002060"/>
                </a:solidFill>
                <a:latin typeface="Times New Roman" pitchFamily="18" charset="0"/>
                <a:cs typeface="Times New Roman" pitchFamily="18" charset="0"/>
              </a:rPr>
              <a:t> </a:t>
            </a:r>
            <a:r>
              <a:rPr lang="vi-VN" sz="2300" spc="-159">
                <a:solidFill>
                  <a:srgbClr val="002060"/>
                </a:solidFill>
                <a:latin typeface="Times New Roman" pitchFamily="18" charset="0"/>
                <a:cs typeface="Times New Roman" pitchFamily="18" charset="0"/>
              </a:rPr>
              <a:t>g</a:t>
            </a:r>
            <a:r>
              <a:rPr lang="vi-VN" sz="2300" spc="10">
                <a:solidFill>
                  <a:srgbClr val="002060"/>
                </a:solidFill>
                <a:latin typeface="Times New Roman" pitchFamily="18" charset="0"/>
                <a:cs typeface="Times New Roman" pitchFamily="18" charset="0"/>
              </a:rPr>
              <a:t>i</a:t>
            </a:r>
            <a:r>
              <a:rPr lang="vi-VN" sz="2300" spc="-99">
                <a:solidFill>
                  <a:srgbClr val="002060"/>
                </a:solidFill>
                <a:latin typeface="Times New Roman" pitchFamily="18" charset="0"/>
                <a:cs typeface="Times New Roman" pitchFamily="18" charset="0"/>
              </a:rPr>
              <a:t>ả.</a:t>
            </a:r>
            <a:endParaRPr lang="en-US" sz="2300" spc="-99">
              <a:solidFill>
                <a:srgbClr val="002060"/>
              </a:solidFill>
              <a:latin typeface="Times New Roman" pitchFamily="18" charset="0"/>
              <a:cs typeface="Times New Roman" pitchFamily="18" charset="0"/>
            </a:endParaRPr>
          </a:p>
          <a:p>
            <a:pPr marL="25179" marR="128411" algn="just">
              <a:lnSpc>
                <a:spcPct val="122700"/>
              </a:lnSpc>
            </a:pPr>
            <a:r>
              <a:rPr lang="vi-VN" sz="2300" spc="-20">
                <a:solidFill>
                  <a:srgbClr val="002060"/>
                </a:solidFill>
                <a:latin typeface="Times New Roman" pitchFamily="18" charset="0"/>
                <a:cs typeface="Times New Roman" pitchFamily="18" charset="0"/>
              </a:rPr>
              <a:t>G</a:t>
            </a:r>
            <a:r>
              <a:rPr lang="vi-VN" sz="2300" spc="10">
                <a:solidFill>
                  <a:srgbClr val="002060"/>
                </a:solidFill>
                <a:latin typeface="Times New Roman" pitchFamily="18" charset="0"/>
                <a:cs typeface="Times New Roman" pitchFamily="18" charset="0"/>
              </a:rPr>
              <a:t>i</a:t>
            </a:r>
            <a:r>
              <a:rPr lang="vi-VN" sz="2300" spc="-188">
                <a:solidFill>
                  <a:srgbClr val="002060"/>
                </a:solidFill>
                <a:latin typeface="Times New Roman" pitchFamily="18" charset="0"/>
                <a:cs typeface="Times New Roman" pitchFamily="18" charset="0"/>
              </a:rPr>
              <a:t>ấ</a:t>
            </a:r>
            <a:r>
              <a:rPr lang="vi-VN" sz="2300" spc="-99">
                <a:solidFill>
                  <a:srgbClr val="002060"/>
                </a:solidFill>
                <a:latin typeface="Times New Roman" pitchFamily="18" charset="0"/>
                <a:cs typeface="Times New Roman" pitchFamily="18" charset="0"/>
              </a:rPr>
              <a:t>y</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phé</a:t>
            </a:r>
            <a:r>
              <a:rPr lang="vi-VN" sz="2300" spc="-99">
                <a:solidFill>
                  <a:srgbClr val="002060"/>
                </a:solidFill>
                <a:latin typeface="Times New Roman" pitchFamily="18" charset="0"/>
                <a:cs typeface="Times New Roman" pitchFamily="18" charset="0"/>
              </a:rPr>
              <a:t>p</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29">
                <a:solidFill>
                  <a:srgbClr val="002060"/>
                </a:solidFill>
                <a:latin typeface="Times New Roman" pitchFamily="18" charset="0"/>
                <a:cs typeface="Times New Roman" pitchFamily="18" charset="0"/>
              </a:rPr>
              <a:t>m</a:t>
            </a:r>
            <a:r>
              <a:rPr lang="vi-VN" sz="2300" spc="5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quy</a:t>
            </a:r>
            <a:r>
              <a:rPr lang="vi-VN" sz="2300" spc="3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đị</a:t>
            </a:r>
            <a:r>
              <a:rPr lang="vi-VN" sz="2300" spc="-119">
                <a:solidFill>
                  <a:srgbClr val="002060"/>
                </a:solidFill>
                <a:latin typeface="Times New Roman" pitchFamily="18" charset="0"/>
                <a:cs typeface="Times New Roman" pitchFamily="18" charset="0"/>
              </a:rPr>
              <a:t>nh</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v</a:t>
            </a:r>
            <a:r>
              <a:rPr lang="vi-VN" sz="2300" spc="-198">
                <a:solidFill>
                  <a:srgbClr val="002060"/>
                </a:solidFill>
                <a:latin typeface="Times New Roman" pitchFamily="18" charset="0"/>
                <a:cs typeface="Times New Roman" pitchFamily="18" charset="0"/>
              </a:rPr>
              <a:t>ề</a:t>
            </a:r>
            <a:r>
              <a:rPr lang="vi-VN" sz="2300" spc="4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v</a:t>
            </a:r>
            <a:r>
              <a:rPr lang="vi-VN" sz="2300" spc="10">
                <a:solidFill>
                  <a:srgbClr val="002060"/>
                </a:solidFill>
                <a:latin typeface="Times New Roman" pitchFamily="18" charset="0"/>
                <a:cs typeface="Times New Roman" pitchFamily="18" charset="0"/>
              </a:rPr>
              <a:t>i</a:t>
            </a:r>
            <a:r>
              <a:rPr lang="vi-VN" sz="2300" spc="-208">
                <a:solidFill>
                  <a:srgbClr val="002060"/>
                </a:solidFill>
                <a:latin typeface="Times New Roman" pitchFamily="18" charset="0"/>
                <a:cs typeface="Times New Roman" pitchFamily="18" charset="0"/>
              </a:rPr>
              <a:t>ệ</a:t>
            </a:r>
            <a:r>
              <a:rPr lang="vi-VN" sz="2300" spc="-59">
                <a:solidFill>
                  <a:srgbClr val="002060"/>
                </a:solidFill>
                <a:latin typeface="Times New Roman" pitchFamily="18" charset="0"/>
                <a:cs typeface="Times New Roman" pitchFamily="18" charset="0"/>
              </a:rPr>
              <a:t>c</a:t>
            </a:r>
            <a:r>
              <a:rPr lang="vi-VN" sz="2300" spc="4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S</a:t>
            </a:r>
            <a:r>
              <a:rPr lang="vi-VN" sz="2300" spc="-40">
                <a:solidFill>
                  <a:srgbClr val="002060"/>
                </a:solidFill>
                <a:latin typeface="Times New Roman" pitchFamily="18" charset="0"/>
                <a:cs typeface="Times New Roman" pitchFamily="18" charset="0"/>
              </a:rPr>
              <a:t>Ử</a:t>
            </a:r>
            <a:r>
              <a:rPr lang="vi-VN" sz="2300" spc="-2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D</a:t>
            </a:r>
            <a:r>
              <a:rPr lang="vi-VN" sz="2300" spc="30">
                <a:solidFill>
                  <a:srgbClr val="002060"/>
                </a:solidFill>
                <a:latin typeface="Times New Roman" pitchFamily="18" charset="0"/>
                <a:cs typeface="Times New Roman" pitchFamily="18" charset="0"/>
              </a:rPr>
              <a:t>Ụ</a:t>
            </a:r>
            <a:r>
              <a:rPr lang="vi-VN" sz="2300" spc="59">
                <a:solidFill>
                  <a:srgbClr val="002060"/>
                </a:solidFill>
                <a:latin typeface="Times New Roman" pitchFamily="18" charset="0"/>
                <a:cs typeface="Times New Roman" pitchFamily="18" charset="0"/>
              </a:rPr>
              <a:t>N</a:t>
            </a:r>
            <a:r>
              <a:rPr lang="vi-VN" sz="2300" spc="-20">
                <a:solidFill>
                  <a:srgbClr val="002060"/>
                </a:solidFill>
                <a:latin typeface="Times New Roman" pitchFamily="18" charset="0"/>
                <a:cs typeface="Times New Roman" pitchFamily="18" charset="0"/>
              </a:rPr>
              <a:t>G</a:t>
            </a:r>
            <a:r>
              <a:rPr lang="vi-VN" sz="2300" spc="4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v</a:t>
            </a:r>
            <a:r>
              <a:rPr lang="vi-VN" sz="2300" spc="-119">
                <a:solidFill>
                  <a:srgbClr val="002060"/>
                </a:solidFill>
                <a:latin typeface="Times New Roman" pitchFamily="18" charset="0"/>
                <a:cs typeface="Times New Roman" pitchFamily="18" charset="0"/>
              </a:rPr>
              <a:t>à</a:t>
            </a:r>
            <a:r>
              <a:rPr lang="vi-VN" sz="2300" spc="30">
                <a:solidFill>
                  <a:srgbClr val="002060"/>
                </a:solidFill>
                <a:latin typeface="Times New Roman" pitchFamily="18" charset="0"/>
                <a:cs typeface="Times New Roman" pitchFamily="18" charset="0"/>
              </a:rPr>
              <a:t> </a:t>
            </a:r>
            <a:r>
              <a:rPr lang="vi-VN" sz="2300" spc="169">
                <a:solidFill>
                  <a:srgbClr val="002060"/>
                </a:solidFill>
                <a:latin typeface="Times New Roman" pitchFamily="18" charset="0"/>
                <a:cs typeface="Times New Roman" pitchFamily="18" charset="0"/>
              </a:rPr>
              <a:t>P</a:t>
            </a:r>
            <a:r>
              <a:rPr lang="vi-VN" sz="2300" spc="40">
                <a:solidFill>
                  <a:srgbClr val="002060"/>
                </a:solidFill>
                <a:latin typeface="Times New Roman" pitchFamily="18" charset="0"/>
                <a:cs typeface="Times New Roman" pitchFamily="18" charset="0"/>
              </a:rPr>
              <a:t>H</a:t>
            </a:r>
            <a:r>
              <a:rPr lang="vi-VN" sz="2300" spc="129">
                <a:solidFill>
                  <a:srgbClr val="002060"/>
                </a:solidFill>
                <a:latin typeface="Times New Roman" pitchFamily="18" charset="0"/>
                <a:cs typeface="Times New Roman" pitchFamily="18" charset="0"/>
              </a:rPr>
              <a:t>Â</a:t>
            </a:r>
            <a:r>
              <a:rPr lang="vi-VN" sz="2300" spc="69">
                <a:solidFill>
                  <a:srgbClr val="002060"/>
                </a:solidFill>
                <a:latin typeface="Times New Roman" pitchFamily="18" charset="0"/>
                <a:cs typeface="Times New Roman" pitchFamily="18" charset="0"/>
              </a:rPr>
              <a:t>N</a:t>
            </a:r>
            <a:r>
              <a:rPr lang="vi-VN" sz="2300" spc="30">
                <a:solidFill>
                  <a:srgbClr val="002060"/>
                </a:solidFill>
                <a:latin typeface="Times New Roman" pitchFamily="18" charset="0"/>
                <a:cs typeface="Times New Roman" pitchFamily="18" charset="0"/>
              </a:rPr>
              <a:t> </a:t>
            </a:r>
            <a:r>
              <a:rPr lang="vi-VN" sz="2300" spc="169">
                <a:solidFill>
                  <a:srgbClr val="002060"/>
                </a:solidFill>
                <a:latin typeface="Times New Roman" pitchFamily="18" charset="0"/>
                <a:cs typeface="Times New Roman" pitchFamily="18" charset="0"/>
              </a:rPr>
              <a:t>P</a:t>
            </a:r>
            <a:r>
              <a:rPr lang="vi-VN" sz="2300" spc="40">
                <a:solidFill>
                  <a:srgbClr val="002060"/>
                </a:solidFill>
                <a:latin typeface="Times New Roman" pitchFamily="18" charset="0"/>
                <a:cs typeface="Times New Roman" pitchFamily="18" charset="0"/>
              </a:rPr>
              <a:t>HỐ</a:t>
            </a:r>
            <a:r>
              <a:rPr lang="vi-VN" sz="2300" spc="-226">
                <a:solidFill>
                  <a:srgbClr val="002060"/>
                </a:solidFill>
                <a:latin typeface="Times New Roman" pitchFamily="18" charset="0"/>
                <a:cs typeface="Times New Roman" pitchFamily="18" charset="0"/>
              </a:rPr>
              <a:t>I</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39">
                <a:solidFill>
                  <a:srgbClr val="002060"/>
                </a:solidFill>
                <a:latin typeface="Times New Roman" pitchFamily="18" charset="0"/>
                <a:cs typeface="Times New Roman" pitchFamily="18" charset="0"/>
              </a:rPr>
              <a:t>m</a:t>
            </a:r>
            <a:r>
              <a:rPr lang="vi-VN" sz="2300" spc="-69">
                <a:solidFill>
                  <a:srgbClr val="002060"/>
                </a:solidFill>
                <a:latin typeface="Times New Roman" pitchFamily="18" charset="0"/>
                <a:cs typeface="Times New Roman" pitchFamily="18" charset="0"/>
              </a:rPr>
              <a:t>.</a:t>
            </a:r>
            <a:endParaRPr lang="vi-VN" sz="2300">
              <a:solidFill>
                <a:srgbClr val="002060"/>
              </a:solidFill>
              <a:latin typeface="Times New Roman" pitchFamily="18" charset="0"/>
              <a:cs typeface="Times New Roman" pitchFamily="18" charset="0"/>
            </a:endParaRPr>
          </a:p>
          <a:p>
            <a:pPr marL="25179" marR="10072" algn="just">
              <a:lnSpc>
                <a:spcPct val="102699"/>
              </a:lnSpc>
              <a:spcBef>
                <a:spcPts val="565"/>
              </a:spcBef>
            </a:pPr>
            <a:r>
              <a:rPr lang="en-US" sz="2300" spc="188">
                <a:solidFill>
                  <a:srgbClr val="002060"/>
                </a:solidFill>
                <a:latin typeface="Times New Roman" pitchFamily="18" charset="0"/>
                <a:cs typeface="Times New Roman" pitchFamily="18" charset="0"/>
              </a:rPr>
              <a:t>-</a:t>
            </a:r>
            <a:r>
              <a:rPr lang="vi-VN" sz="2300" spc="188">
                <a:solidFill>
                  <a:srgbClr val="002060"/>
                </a:solidFill>
                <a:latin typeface="Times New Roman" pitchFamily="18" charset="0"/>
                <a:cs typeface="Times New Roman" pitchFamily="18" charset="0"/>
              </a:rPr>
              <a:t>T</a:t>
            </a:r>
            <a:r>
              <a:rPr lang="vi-VN" sz="2300" spc="-119">
                <a:solidFill>
                  <a:srgbClr val="002060"/>
                </a:solidFill>
                <a:latin typeface="Times New Roman" pitchFamily="18" charset="0"/>
                <a:cs typeface="Times New Roman" pitchFamily="18" charset="0"/>
              </a:rPr>
              <a:t>h</a:t>
            </a:r>
            <a:r>
              <a:rPr lang="vi-VN" sz="2300" spc="-129">
                <a:solidFill>
                  <a:srgbClr val="002060"/>
                </a:solidFill>
                <a:latin typeface="Times New Roman" pitchFamily="18" charset="0"/>
                <a:cs typeface="Times New Roman" pitchFamily="18" charset="0"/>
              </a:rPr>
              <a:t>ông</a:t>
            </a:r>
            <a:r>
              <a:rPr lang="vi-VN" sz="2300" spc="4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129">
                <a:solidFill>
                  <a:srgbClr val="002060"/>
                </a:solidFill>
                <a:latin typeface="Times New Roman" pitchFamily="18" charset="0"/>
                <a:cs typeface="Times New Roman" pitchFamily="18" charset="0"/>
              </a:rPr>
              <a:t>h</a:t>
            </a:r>
            <a:r>
              <a:rPr lang="vi-VN" sz="2300" spc="-159">
                <a:solidFill>
                  <a:srgbClr val="002060"/>
                </a:solidFill>
                <a:latin typeface="Times New Roman" pitchFamily="18" charset="0"/>
                <a:cs typeface="Times New Roman" pitchFamily="18" charset="0"/>
              </a:rPr>
              <a:t>ư</a:t>
            </a:r>
            <a:r>
              <a:rPr lang="vi-VN" sz="2300" spc="-169">
                <a:solidFill>
                  <a:srgbClr val="002060"/>
                </a:solidFill>
                <a:latin typeface="Times New Roman" pitchFamily="18" charset="0"/>
                <a:cs typeface="Times New Roman" pitchFamily="18" charset="0"/>
              </a:rPr>
              <a:t>ờ</a:t>
            </a:r>
            <a:r>
              <a:rPr lang="vi-VN" sz="2300" spc="-129">
                <a:solidFill>
                  <a:srgbClr val="002060"/>
                </a:solidFill>
                <a:latin typeface="Times New Roman" pitchFamily="18" charset="0"/>
                <a:cs typeface="Times New Roman" pitchFamily="18" charset="0"/>
              </a:rPr>
              <a:t>ng</a:t>
            </a:r>
            <a:r>
              <a:rPr lang="vi-VN" sz="2300" spc="4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quy</a:t>
            </a:r>
            <a:r>
              <a:rPr lang="vi-VN" sz="2300" spc="5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đị</a:t>
            </a:r>
            <a:r>
              <a:rPr lang="vi-VN" sz="2300" spc="-119">
                <a:solidFill>
                  <a:srgbClr val="002060"/>
                </a:solidFill>
                <a:latin typeface="Times New Roman" pitchFamily="18" charset="0"/>
                <a:cs typeface="Times New Roman" pitchFamily="18" charset="0"/>
              </a:rPr>
              <a:t>nh</a:t>
            </a:r>
            <a:r>
              <a:rPr lang="vi-VN" sz="230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19">
                <a:solidFill>
                  <a:srgbClr val="002060"/>
                </a:solidFill>
                <a:latin typeface="Times New Roman" pitchFamily="18" charset="0"/>
                <a:cs typeface="Times New Roman" pitchFamily="18" charset="0"/>
              </a:rPr>
              <a:t>á</a:t>
            </a:r>
            <a:r>
              <a:rPr lang="vi-VN" sz="2300" spc="-69">
                <a:solidFill>
                  <a:srgbClr val="002060"/>
                </a:solidFill>
                <a:latin typeface="Times New Roman" pitchFamily="18" charset="0"/>
                <a:cs typeface="Times New Roman" pitchFamily="18" charset="0"/>
              </a:rPr>
              <a:t>c</a:t>
            </a:r>
            <a:r>
              <a:rPr lang="vi-VN" sz="2300" spc="-119">
                <a:solidFill>
                  <a:srgbClr val="002060"/>
                </a:solidFill>
                <a:latin typeface="Times New Roman" pitchFamily="18" charset="0"/>
                <a:cs typeface="Times New Roman" pitchFamily="18" charset="0"/>
              </a:rPr>
              <a:t>h</a:t>
            </a:r>
            <a:r>
              <a:rPr lang="vi-VN" sz="2300" spc="50">
                <a:solidFill>
                  <a:srgbClr val="002060"/>
                </a:solidFill>
                <a:latin typeface="Times New Roman" pitchFamily="18" charset="0"/>
                <a:cs typeface="Times New Roman" pitchFamily="18" charset="0"/>
              </a:rPr>
              <a:t> </a:t>
            </a:r>
            <a:r>
              <a:rPr lang="vi-VN" sz="2300" spc="-129">
                <a:solidFill>
                  <a:srgbClr val="002060"/>
                </a:solidFill>
                <a:latin typeface="Times New Roman" pitchFamily="18" charset="0"/>
                <a:cs typeface="Times New Roman" pitchFamily="18" charset="0"/>
              </a:rPr>
              <a:t>n</a:t>
            </a:r>
            <a:r>
              <a:rPr lang="vi-VN" sz="2300" spc="-149">
                <a:solidFill>
                  <a:srgbClr val="002060"/>
                </a:solidFill>
                <a:latin typeface="Times New Roman" pitchFamily="18" charset="0"/>
                <a:cs typeface="Times New Roman" pitchFamily="18" charset="0"/>
              </a:rPr>
              <a:t>g</a:t>
            </a:r>
            <a:r>
              <a:rPr lang="vi-VN" sz="2300" spc="-169">
                <a:solidFill>
                  <a:srgbClr val="002060"/>
                </a:solidFill>
                <a:latin typeface="Times New Roman" pitchFamily="18" charset="0"/>
                <a:cs typeface="Times New Roman" pitchFamily="18" charset="0"/>
              </a:rPr>
              <a:t>ườ</a:t>
            </a:r>
            <a:r>
              <a:rPr lang="vi-VN" sz="2300" spc="10">
                <a:solidFill>
                  <a:srgbClr val="002060"/>
                </a:solidFill>
                <a:latin typeface="Times New Roman" pitchFamily="18" charset="0"/>
                <a:cs typeface="Times New Roman" pitchFamily="18" charset="0"/>
              </a:rPr>
              <a:t>i</a:t>
            </a:r>
            <a:r>
              <a:rPr lang="vi-VN" sz="2300" spc="59">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dùng</a:t>
            </a:r>
            <a:r>
              <a:rPr lang="vi-VN" sz="2300" spc="4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19">
                <a:solidFill>
                  <a:srgbClr val="002060"/>
                </a:solidFill>
                <a:latin typeface="Times New Roman" pitchFamily="18" charset="0"/>
                <a:cs typeface="Times New Roman" pitchFamily="18" charset="0"/>
              </a:rPr>
              <a:t>u</a:t>
            </a:r>
            <a:r>
              <a:rPr lang="vi-VN" sz="2300" spc="-129">
                <a:solidFill>
                  <a:srgbClr val="002060"/>
                </a:solidFill>
                <a:latin typeface="Times New Roman" pitchFamily="18" charset="0"/>
                <a:cs typeface="Times New Roman" pitchFamily="18" charset="0"/>
              </a:rPr>
              <a:t>ố</a:t>
            </a:r>
            <a:r>
              <a:rPr lang="vi-VN" sz="2300" spc="10">
                <a:solidFill>
                  <a:srgbClr val="002060"/>
                </a:solidFill>
                <a:latin typeface="Times New Roman" pitchFamily="18" charset="0"/>
                <a:cs typeface="Times New Roman" pitchFamily="18" charset="0"/>
              </a:rPr>
              <a:t>i</a:t>
            </a:r>
            <a:r>
              <a:rPr lang="vi-VN" sz="2300" spc="59">
                <a:solidFill>
                  <a:srgbClr val="002060"/>
                </a:solidFill>
                <a:latin typeface="Times New Roman" pitchFamily="18" charset="0"/>
                <a:cs typeface="Times New Roman" pitchFamily="18" charset="0"/>
              </a:rPr>
              <a:t> </a:t>
            </a:r>
            <a:r>
              <a:rPr lang="vi-VN" sz="2300" spc="-10">
                <a:solidFill>
                  <a:srgbClr val="002060"/>
                </a:solidFill>
                <a:latin typeface="Times New Roman" pitchFamily="18" charset="0"/>
                <a:cs typeface="Times New Roman" pitchFamily="18" charset="0"/>
              </a:rPr>
              <a:t>(</a:t>
            </a:r>
            <a:r>
              <a:rPr lang="vi-VN" sz="2300" spc="-208">
                <a:solidFill>
                  <a:srgbClr val="002060"/>
                </a:solidFill>
                <a:latin typeface="Times New Roman" pitchFamily="18" charset="0"/>
                <a:cs typeface="Times New Roman" pitchFamily="18" charset="0"/>
              </a:rPr>
              <a:t>e</a:t>
            </a:r>
            <a:r>
              <a:rPr lang="vi-VN" sz="2300" spc="-109">
                <a:solidFill>
                  <a:srgbClr val="002060"/>
                </a:solidFill>
                <a:latin typeface="Times New Roman" pitchFamily="18" charset="0"/>
                <a:cs typeface="Times New Roman" pitchFamily="18" charset="0"/>
              </a:rPr>
              <a:t>nd</a:t>
            </a:r>
            <a:r>
              <a:rPr lang="vi-VN" sz="2300" spc="-89">
                <a:solidFill>
                  <a:srgbClr val="002060"/>
                </a:solidFill>
                <a:latin typeface="Times New Roman" pitchFamily="18" charset="0"/>
                <a:cs typeface="Times New Roman" pitchFamily="18" charset="0"/>
              </a:rPr>
              <a:t>-</a:t>
            </a:r>
            <a:r>
              <a:rPr lang="vi-VN" sz="2300" spc="-139">
                <a:solidFill>
                  <a:srgbClr val="002060"/>
                </a:solidFill>
                <a:latin typeface="Times New Roman" pitchFamily="18" charset="0"/>
                <a:cs typeface="Times New Roman" pitchFamily="18" charset="0"/>
              </a:rPr>
              <a:t>us</a:t>
            </a:r>
            <a:r>
              <a:rPr lang="vi-VN" sz="2300" spc="-208">
                <a:solidFill>
                  <a:srgbClr val="002060"/>
                </a:solidFill>
                <a:latin typeface="Times New Roman" pitchFamily="18" charset="0"/>
                <a:cs typeface="Times New Roman" pitchFamily="18" charset="0"/>
              </a:rPr>
              <a:t>e</a:t>
            </a:r>
            <a:r>
              <a:rPr lang="vi-VN" sz="2300" spc="-59">
                <a:solidFill>
                  <a:srgbClr val="002060"/>
                </a:solidFill>
                <a:latin typeface="Times New Roman" pitchFamily="18" charset="0"/>
                <a:cs typeface="Times New Roman" pitchFamily="18" charset="0"/>
              </a:rPr>
              <a:t>r</a:t>
            </a:r>
            <a:r>
              <a:rPr lang="vi-VN" sz="2300">
                <a:solidFill>
                  <a:srgbClr val="002060"/>
                </a:solidFill>
                <a:latin typeface="Times New Roman" pitchFamily="18" charset="0"/>
                <a:cs typeface="Times New Roman" pitchFamily="18" charset="0"/>
              </a:rPr>
              <a:t>)</a:t>
            </a:r>
            <a:r>
              <a:rPr lang="vi-VN" sz="2300" spc="69">
                <a:solidFill>
                  <a:srgbClr val="002060"/>
                </a:solidFill>
                <a:latin typeface="Times New Roman" pitchFamily="18" charset="0"/>
                <a:cs typeface="Times New Roman" pitchFamily="18" charset="0"/>
              </a:rPr>
              <a:t> </a:t>
            </a:r>
            <a:r>
              <a:rPr lang="vi-VN" sz="2300" spc="-149">
                <a:solidFill>
                  <a:srgbClr val="002060"/>
                </a:solidFill>
                <a:latin typeface="Times New Roman" pitchFamily="18" charset="0"/>
                <a:cs typeface="Times New Roman" pitchFamily="18" charset="0"/>
              </a:rPr>
              <a:t>sử</a:t>
            </a:r>
            <a:r>
              <a:rPr lang="vi-VN" sz="2300" spc="-79">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dụng</a:t>
            </a:r>
            <a:r>
              <a:rPr lang="vi-VN" sz="2300" spc="4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129">
                <a:solidFill>
                  <a:srgbClr val="002060"/>
                </a:solidFill>
                <a:latin typeface="Times New Roman" pitchFamily="18" charset="0"/>
                <a:cs typeface="Times New Roman" pitchFamily="18" charset="0"/>
              </a:rPr>
              <a:t>ộ</a:t>
            </a:r>
            <a:r>
              <a:rPr lang="vi-VN" sz="2300" spc="50">
                <a:solidFill>
                  <a:srgbClr val="002060"/>
                </a:solidFill>
                <a:latin typeface="Times New Roman" pitchFamily="18" charset="0"/>
                <a:cs typeface="Times New Roman" pitchFamily="18" charset="0"/>
              </a:rPr>
              <a:t>t</a:t>
            </a:r>
            <a:r>
              <a:rPr lang="vi-VN" sz="2300" spc="218">
                <a:solidFill>
                  <a:srgbClr val="002060"/>
                </a:solidFill>
                <a:latin typeface="Times New Roman" pitchFamily="18" charset="0"/>
                <a:cs typeface="Times New Roman" pitchFamily="18" charset="0"/>
              </a:rPr>
              <a:t>/</a:t>
            </a:r>
            <a:r>
              <a:rPr lang="vi-VN" sz="2300" spc="-139">
                <a:solidFill>
                  <a:srgbClr val="002060"/>
                </a:solidFill>
                <a:latin typeface="Times New Roman" pitchFamily="18" charset="0"/>
                <a:cs typeface="Times New Roman" pitchFamily="18" charset="0"/>
              </a:rPr>
              <a:t>m</a:t>
            </a:r>
            <a:r>
              <a:rPr lang="vi-VN" sz="2300" spc="-129">
                <a:solidFill>
                  <a:srgbClr val="002060"/>
                </a:solidFill>
                <a:latin typeface="Times New Roman" pitchFamily="18" charset="0"/>
                <a:cs typeface="Times New Roman" pitchFamily="18" charset="0"/>
              </a:rPr>
              <a:t>ộ</a:t>
            </a:r>
            <a:r>
              <a:rPr lang="vi-VN" sz="2300" spc="50">
                <a:solidFill>
                  <a:srgbClr val="002060"/>
                </a:solidFill>
                <a:latin typeface="Times New Roman" pitchFamily="18" charset="0"/>
                <a:cs typeface="Times New Roman" pitchFamily="18" charset="0"/>
              </a:rPr>
              <a:t>t </a:t>
            </a:r>
            <a:r>
              <a:rPr lang="vi-VN" sz="2300" spc="-99">
                <a:solidFill>
                  <a:srgbClr val="002060"/>
                </a:solidFill>
                <a:latin typeface="Times New Roman" pitchFamily="18" charset="0"/>
                <a:cs typeface="Times New Roman" pitchFamily="18" charset="0"/>
              </a:rPr>
              <a:t>v</a:t>
            </a:r>
            <a:r>
              <a:rPr lang="vi-VN" sz="2300" spc="-119">
                <a:solidFill>
                  <a:srgbClr val="002060"/>
                </a:solidFill>
                <a:latin typeface="Times New Roman" pitchFamily="18" charset="0"/>
                <a:cs typeface="Times New Roman" pitchFamily="18" charset="0"/>
              </a:rPr>
              <a:t>à</a:t>
            </a:r>
            <a:r>
              <a:rPr lang="vi-VN" sz="2300" spc="10">
                <a:solidFill>
                  <a:srgbClr val="002060"/>
                </a:solidFill>
                <a:latin typeface="Times New Roman" pitchFamily="18" charset="0"/>
                <a:cs typeface="Times New Roman" pitchFamily="18" charset="0"/>
              </a:rPr>
              <a:t>i</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bản</a:t>
            </a:r>
            <a:r>
              <a:rPr lang="vi-VN" sz="2300" spc="30">
                <a:solidFill>
                  <a:srgbClr val="002060"/>
                </a:solidFill>
                <a:latin typeface="Times New Roman" pitchFamily="18" charset="0"/>
                <a:cs typeface="Times New Roman" pitchFamily="18" charset="0"/>
              </a:rPr>
              <a:t> </a:t>
            </a:r>
            <a:r>
              <a:rPr lang="vi-VN" sz="2300" spc="-149">
                <a:solidFill>
                  <a:srgbClr val="002060"/>
                </a:solidFill>
                <a:latin typeface="Times New Roman" pitchFamily="18" charset="0"/>
                <a:cs typeface="Times New Roman" pitchFamily="18" charset="0"/>
              </a:rPr>
              <a:t>s</a:t>
            </a:r>
            <a:r>
              <a:rPr lang="vi-VN" sz="2300" spc="-119">
                <a:solidFill>
                  <a:srgbClr val="002060"/>
                </a:solidFill>
                <a:latin typeface="Times New Roman" pitchFamily="18" charset="0"/>
                <a:cs typeface="Times New Roman" pitchFamily="18" charset="0"/>
              </a:rPr>
              <a:t>a</a:t>
            </a:r>
            <a:r>
              <a:rPr lang="vi-VN" sz="2300" spc="-109">
                <a:solidFill>
                  <a:srgbClr val="002060"/>
                </a:solidFill>
                <a:latin typeface="Times New Roman" pitchFamily="18" charset="0"/>
                <a:cs typeface="Times New Roman" pitchFamily="18" charset="0"/>
              </a:rPr>
              <a:t>o</a:t>
            </a:r>
            <a:r>
              <a:rPr lang="vi-VN" sz="2300" spc="2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29">
                <a:solidFill>
                  <a:srgbClr val="002060"/>
                </a:solidFill>
                <a:latin typeface="Times New Roman" pitchFamily="18" charset="0"/>
                <a:cs typeface="Times New Roman" pitchFamily="18" charset="0"/>
              </a:rPr>
              <a:t>m</a:t>
            </a:r>
            <a:r>
              <a:rPr lang="vi-VN" sz="2300" spc="5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119">
                <a:solidFill>
                  <a:srgbClr val="002060"/>
                </a:solidFill>
                <a:latin typeface="Times New Roman" pitchFamily="18" charset="0"/>
                <a:cs typeface="Times New Roman" pitchFamily="18" charset="0"/>
              </a:rPr>
              <a:t>à</a:t>
            </a:r>
            <a:r>
              <a:rPr lang="vi-VN" sz="2300" spc="30">
                <a:solidFill>
                  <a:srgbClr val="002060"/>
                </a:solidFill>
                <a:latin typeface="Times New Roman" pitchFamily="18" charset="0"/>
                <a:cs typeface="Times New Roman" pitchFamily="18" charset="0"/>
              </a:rPr>
              <a:t> </a:t>
            </a:r>
            <a:r>
              <a:rPr lang="vi-VN" sz="2300" spc="-59">
                <a:solidFill>
                  <a:srgbClr val="002060"/>
                </a:solidFill>
                <a:latin typeface="Times New Roman" pitchFamily="18" charset="0"/>
                <a:cs typeface="Times New Roman" pitchFamily="18" charset="0"/>
              </a:rPr>
              <a:t>k</a:t>
            </a:r>
            <a:r>
              <a:rPr lang="vi-VN" sz="2300" spc="-119">
                <a:solidFill>
                  <a:srgbClr val="002060"/>
                </a:solidFill>
                <a:latin typeface="Times New Roman" pitchFamily="18" charset="0"/>
                <a:cs typeface="Times New Roman" pitchFamily="18" charset="0"/>
              </a:rPr>
              <a:t>h</a:t>
            </a:r>
            <a:r>
              <a:rPr lang="vi-VN" sz="2300" spc="-129">
                <a:solidFill>
                  <a:srgbClr val="002060"/>
                </a:solidFill>
                <a:latin typeface="Times New Roman" pitchFamily="18" charset="0"/>
                <a:cs typeface="Times New Roman" pitchFamily="18" charset="0"/>
              </a:rPr>
              <a:t>ông</a:t>
            </a:r>
            <a:r>
              <a:rPr lang="vi-VN" sz="2300" spc="59">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a:t>
            </a:r>
            <a:r>
              <a:rPr lang="vi-VN" sz="2300" spc="-139">
                <a:solidFill>
                  <a:srgbClr val="002060"/>
                </a:solidFill>
                <a:latin typeface="Times New Roman" pitchFamily="18" charset="0"/>
                <a:cs typeface="Times New Roman" pitchFamily="18" charset="0"/>
              </a:rPr>
              <a:t>ư</a:t>
            </a:r>
            <a:r>
              <a:rPr lang="vi-VN" sz="2300" spc="-169">
                <a:solidFill>
                  <a:srgbClr val="002060"/>
                </a:solidFill>
                <a:latin typeface="Times New Roman" pitchFamily="18" charset="0"/>
                <a:cs typeface="Times New Roman" pitchFamily="18" charset="0"/>
              </a:rPr>
              <a:t>ơ</a:t>
            </a:r>
            <a:r>
              <a:rPr lang="vi-VN" sz="2300" spc="-129">
                <a:solidFill>
                  <a:srgbClr val="002060"/>
                </a:solidFill>
                <a:latin typeface="Times New Roman" pitchFamily="18" charset="0"/>
                <a:cs typeface="Times New Roman" pitchFamily="18" charset="0"/>
              </a:rPr>
              <a:t>ng</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hạ</a:t>
            </a:r>
            <a:r>
              <a:rPr lang="vi-VN" sz="2300" spc="10">
                <a:solidFill>
                  <a:srgbClr val="002060"/>
                </a:solidFill>
                <a:latin typeface="Times New Roman" pitchFamily="18" charset="0"/>
                <a:cs typeface="Times New Roman" pitchFamily="18" charset="0"/>
              </a:rPr>
              <a:t>i</a:t>
            </a:r>
            <a:r>
              <a:rPr lang="vi-VN" sz="2300" spc="20">
                <a:solidFill>
                  <a:srgbClr val="002060"/>
                </a:solidFill>
                <a:latin typeface="Times New Roman" pitchFamily="18" charset="0"/>
                <a:cs typeface="Times New Roman" pitchFamily="18" charset="0"/>
              </a:rPr>
              <a:t> </a:t>
            </a:r>
            <a:r>
              <a:rPr lang="vi-VN" sz="2300" spc="-178">
                <a:solidFill>
                  <a:srgbClr val="002060"/>
                </a:solidFill>
                <a:latin typeface="Times New Roman" pitchFamily="18" charset="0"/>
                <a:cs typeface="Times New Roman" pitchFamily="18" charset="0"/>
              </a:rPr>
              <a:t>đế</a:t>
            </a:r>
            <a:r>
              <a:rPr lang="vi-VN" sz="2300" spc="-119">
                <a:solidFill>
                  <a:srgbClr val="002060"/>
                </a:solidFill>
                <a:latin typeface="Times New Roman" pitchFamily="18" charset="0"/>
                <a:cs typeface="Times New Roman" pitchFamily="18" charset="0"/>
              </a:rPr>
              <a:t>n</a:t>
            </a:r>
            <a:r>
              <a:rPr lang="vi-VN" sz="2300" spc="5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bản</a:t>
            </a:r>
            <a:r>
              <a:rPr lang="vi-VN" sz="2300" spc="3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119">
                <a:solidFill>
                  <a:srgbClr val="002060"/>
                </a:solidFill>
                <a:latin typeface="Times New Roman" pitchFamily="18" charset="0"/>
                <a:cs typeface="Times New Roman" pitchFamily="18" charset="0"/>
              </a:rPr>
              <a:t>n</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39">
                <a:solidFill>
                  <a:srgbClr val="002060"/>
                </a:solidFill>
                <a:latin typeface="Times New Roman" pitchFamily="18" charset="0"/>
                <a:cs typeface="Times New Roman" pitchFamily="18" charset="0"/>
              </a:rPr>
              <a:t>m</a:t>
            </a:r>
            <a:r>
              <a:rPr lang="vi-VN" sz="2300" spc="-69">
                <a:solidFill>
                  <a:srgbClr val="002060"/>
                </a:solidFill>
                <a:latin typeface="Times New Roman" pitchFamily="18" charset="0"/>
                <a:cs typeface="Times New Roman" pitchFamily="18" charset="0"/>
              </a:rPr>
              <a:t>.</a:t>
            </a:r>
            <a:endParaRPr lang="vi-VN" sz="2300">
              <a:solidFill>
                <a:srgbClr val="002060"/>
              </a:solidFill>
              <a:latin typeface="Times New Roman" pitchFamily="18" charset="0"/>
              <a:cs typeface="Times New Roman" pitchFamily="18" charset="0"/>
            </a:endParaRPr>
          </a:p>
          <a:p>
            <a:pPr marL="25179" marR="385239" algn="just">
              <a:lnSpc>
                <a:spcPct val="102699"/>
              </a:lnSpc>
              <a:spcBef>
                <a:spcPts val="595"/>
              </a:spcBef>
            </a:pPr>
            <a:r>
              <a:rPr lang="en-US" sz="2300" spc="30">
                <a:solidFill>
                  <a:srgbClr val="002060"/>
                </a:solidFill>
                <a:latin typeface="Times New Roman" pitchFamily="18" charset="0"/>
                <a:cs typeface="Times New Roman" pitchFamily="18" charset="0"/>
              </a:rPr>
              <a:t>-</a:t>
            </a:r>
            <a:r>
              <a:rPr lang="vi-VN" sz="2300" spc="30">
                <a:solidFill>
                  <a:srgbClr val="002060"/>
                </a:solidFill>
                <a:latin typeface="Times New Roman" pitchFamily="18" charset="0"/>
                <a:cs typeface="Times New Roman" pitchFamily="18" charset="0"/>
              </a:rPr>
              <a:t>Đ</a:t>
            </a:r>
            <a:r>
              <a:rPr lang="vi-VN" sz="2300" spc="-119">
                <a:solidFill>
                  <a:srgbClr val="002060"/>
                </a:solidFill>
                <a:latin typeface="Times New Roman" pitchFamily="18" charset="0"/>
                <a:cs typeface="Times New Roman" pitchFamily="18" charset="0"/>
              </a:rPr>
              <a:t>ặ</a:t>
            </a:r>
            <a:r>
              <a:rPr lang="vi-VN" sz="2300" spc="-59">
                <a:solidFill>
                  <a:srgbClr val="002060"/>
                </a:solidFill>
                <a:latin typeface="Times New Roman" pitchFamily="18" charset="0"/>
                <a:cs typeface="Times New Roman" pitchFamily="18" charset="0"/>
              </a:rPr>
              <a:t>c</a:t>
            </a:r>
            <a:r>
              <a:rPr lang="vi-VN" sz="2300" spc="2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59">
                <a:solidFill>
                  <a:srgbClr val="002060"/>
                </a:solidFill>
                <a:latin typeface="Times New Roman" pitchFamily="18" charset="0"/>
                <a:cs typeface="Times New Roman" pitchFamily="18" charset="0"/>
              </a:rPr>
              <a:t>r</a:t>
            </a:r>
            <a:r>
              <a:rPr lang="vi-VN" sz="2300" spc="-169">
                <a:solidFill>
                  <a:srgbClr val="002060"/>
                </a:solidFill>
                <a:latin typeface="Times New Roman" pitchFamily="18" charset="0"/>
                <a:cs typeface="Times New Roman" pitchFamily="18" charset="0"/>
              </a:rPr>
              <a:t>ư</a:t>
            </a:r>
            <a:r>
              <a:rPr lang="vi-VN" sz="2300" spc="-129">
                <a:solidFill>
                  <a:srgbClr val="002060"/>
                </a:solidFill>
                <a:latin typeface="Times New Roman" pitchFamily="18" charset="0"/>
                <a:cs typeface="Times New Roman" pitchFamily="18" charset="0"/>
              </a:rPr>
              <a:t>ng</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quan</a:t>
            </a:r>
            <a:r>
              <a:rPr lang="vi-VN" sz="2300" spc="30">
                <a:solidFill>
                  <a:srgbClr val="002060"/>
                </a:solidFill>
                <a:latin typeface="Times New Roman" pitchFamily="18" charset="0"/>
                <a:cs typeface="Times New Roman" pitchFamily="18" charset="0"/>
              </a:rPr>
              <a:t> </a:t>
            </a:r>
            <a:r>
              <a:rPr lang="vi-VN" sz="2300" spc="50">
                <a:solidFill>
                  <a:srgbClr val="002060"/>
                </a:solidFill>
                <a:latin typeface="Times New Roman" pitchFamily="18" charset="0"/>
                <a:cs typeface="Times New Roman" pitchFamily="18" charset="0"/>
              </a:rPr>
              <a:t>t</a:t>
            </a:r>
            <a:r>
              <a:rPr lang="vi-VN" sz="2300" spc="-59">
                <a:solidFill>
                  <a:srgbClr val="002060"/>
                </a:solidFill>
                <a:latin typeface="Times New Roman" pitchFamily="18" charset="0"/>
                <a:cs typeface="Times New Roman" pitchFamily="18" charset="0"/>
              </a:rPr>
              <a:t>r</a:t>
            </a:r>
            <a:r>
              <a:rPr lang="vi-VN" sz="2300" spc="-129">
                <a:solidFill>
                  <a:srgbClr val="002060"/>
                </a:solidFill>
                <a:latin typeface="Times New Roman" pitchFamily="18" charset="0"/>
                <a:cs typeface="Times New Roman" pitchFamily="18" charset="0"/>
              </a:rPr>
              <a:t>ọng</a:t>
            </a:r>
            <a:r>
              <a:rPr lang="vi-VN" sz="2300" spc="4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09">
                <a:solidFill>
                  <a:srgbClr val="002060"/>
                </a:solidFill>
                <a:latin typeface="Times New Roman" pitchFamily="18" charset="0"/>
                <a:cs typeface="Times New Roman" pitchFamily="18" charset="0"/>
              </a:rPr>
              <a:t>ủa</a:t>
            </a:r>
            <a:r>
              <a:rPr lang="vi-VN" sz="2300" spc="30">
                <a:solidFill>
                  <a:srgbClr val="002060"/>
                </a:solidFill>
                <a:latin typeface="Times New Roman" pitchFamily="18" charset="0"/>
                <a:cs typeface="Times New Roman" pitchFamily="18" charset="0"/>
              </a:rPr>
              <a:t> </a:t>
            </a:r>
            <a:r>
              <a:rPr lang="vi-VN" sz="2300" spc="169">
                <a:solidFill>
                  <a:srgbClr val="002060"/>
                </a:solidFill>
                <a:latin typeface="Times New Roman" pitchFamily="18" charset="0"/>
                <a:cs typeface="Times New Roman" pitchFamily="18" charset="0"/>
              </a:rPr>
              <a:t>P</a:t>
            </a:r>
            <a:r>
              <a:rPr lang="vi-VN" sz="2300" spc="208">
                <a:solidFill>
                  <a:srgbClr val="002060"/>
                </a:solidFill>
                <a:latin typeface="Times New Roman" pitchFamily="18" charset="0"/>
                <a:cs typeface="Times New Roman" pitchFamily="18" charset="0"/>
              </a:rPr>
              <a:t>MM</a:t>
            </a:r>
            <a:r>
              <a:rPr lang="vi-VN" sz="2300" spc="59">
                <a:solidFill>
                  <a:srgbClr val="002060"/>
                </a:solidFill>
                <a:latin typeface="Times New Roman" pitchFamily="18" charset="0"/>
                <a:cs typeface="Times New Roman" pitchFamily="18" charset="0"/>
              </a:rPr>
              <a:t>N</a:t>
            </a:r>
            <a:r>
              <a:rPr lang="vi-VN" sz="2300" spc="198">
                <a:solidFill>
                  <a:srgbClr val="002060"/>
                </a:solidFill>
                <a:latin typeface="Times New Roman" pitchFamily="18" charset="0"/>
                <a:cs typeface="Times New Roman" pitchFamily="18" charset="0"/>
              </a:rPr>
              <a:t>M</a:t>
            </a:r>
            <a:r>
              <a:rPr lang="vi-VN" sz="2300" spc="40">
                <a:solidFill>
                  <a:srgbClr val="002060"/>
                </a:solidFill>
                <a:latin typeface="Times New Roman" pitchFamily="18" charset="0"/>
                <a:cs typeface="Times New Roman" pitchFamily="18" charset="0"/>
              </a:rPr>
              <a:t> </a:t>
            </a:r>
            <a:r>
              <a:rPr lang="vi-VN" sz="2300" spc="10">
                <a:solidFill>
                  <a:srgbClr val="002060"/>
                </a:solidFill>
                <a:latin typeface="Times New Roman" pitchFamily="18" charset="0"/>
                <a:cs typeface="Times New Roman" pitchFamily="18" charset="0"/>
              </a:rPr>
              <a:t>l</a:t>
            </a:r>
            <a:r>
              <a:rPr lang="vi-VN" sz="2300" spc="-119">
                <a:solidFill>
                  <a:srgbClr val="002060"/>
                </a:solidFill>
                <a:latin typeface="Times New Roman" pitchFamily="18" charset="0"/>
                <a:cs typeface="Times New Roman" pitchFamily="18" charset="0"/>
              </a:rPr>
              <a:t>à</a:t>
            </a:r>
            <a:r>
              <a:rPr lang="vi-VN" sz="2300" spc="1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nó</a:t>
            </a:r>
            <a:r>
              <a:rPr lang="vi-VN" sz="2300" spc="40">
                <a:solidFill>
                  <a:srgbClr val="002060"/>
                </a:solidFill>
                <a:latin typeface="Times New Roman" pitchFamily="18" charset="0"/>
                <a:cs typeface="Times New Roman" pitchFamily="18" charset="0"/>
              </a:rPr>
              <a:t> </a:t>
            </a:r>
            <a:r>
              <a:rPr lang="vi-VN" sz="2300" spc="-59">
                <a:solidFill>
                  <a:srgbClr val="002060"/>
                </a:solidFill>
                <a:latin typeface="Times New Roman" pitchFamily="18" charset="0"/>
                <a:cs typeface="Times New Roman" pitchFamily="18" charset="0"/>
              </a:rPr>
              <a:t>k</a:t>
            </a:r>
            <a:r>
              <a:rPr lang="vi-VN" sz="2300" spc="-119">
                <a:solidFill>
                  <a:srgbClr val="002060"/>
                </a:solidFill>
                <a:latin typeface="Times New Roman" pitchFamily="18" charset="0"/>
                <a:cs typeface="Times New Roman" pitchFamily="18" charset="0"/>
              </a:rPr>
              <a:t>h</a:t>
            </a:r>
            <a:r>
              <a:rPr lang="vi-VN" sz="2300" spc="-129">
                <a:solidFill>
                  <a:srgbClr val="002060"/>
                </a:solidFill>
                <a:latin typeface="Times New Roman" pitchFamily="18" charset="0"/>
                <a:cs typeface="Times New Roman" pitchFamily="18" charset="0"/>
              </a:rPr>
              <a:t>ông</a:t>
            </a:r>
            <a:r>
              <a:rPr lang="vi-VN" sz="2300" spc="59">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hạn</a:t>
            </a:r>
            <a:r>
              <a:rPr lang="vi-VN" sz="2300">
                <a:solidFill>
                  <a:srgbClr val="002060"/>
                </a:solidFill>
                <a:latin typeface="Times New Roman" pitchFamily="18" charset="0"/>
                <a:cs typeface="Times New Roman" pitchFamily="18" charset="0"/>
              </a:rPr>
              <a:t> </a:t>
            </a:r>
            <a:r>
              <a:rPr lang="vi-VN" sz="2300" spc="-69">
                <a:solidFill>
                  <a:srgbClr val="002060"/>
                </a:solidFill>
                <a:latin typeface="Times New Roman" pitchFamily="18" charset="0"/>
                <a:cs typeface="Times New Roman" pitchFamily="18" charset="0"/>
              </a:rPr>
              <a:t>c</a:t>
            </a:r>
            <a:r>
              <a:rPr lang="vi-VN" sz="2300" spc="-159">
                <a:solidFill>
                  <a:srgbClr val="002060"/>
                </a:solidFill>
                <a:latin typeface="Times New Roman" pitchFamily="18" charset="0"/>
                <a:cs typeface="Times New Roman" pitchFamily="18" charset="0"/>
              </a:rPr>
              <a:t>hế</a:t>
            </a:r>
            <a:r>
              <a:rPr lang="vi-VN" sz="2300" spc="-89">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qu</a:t>
            </a:r>
            <a:r>
              <a:rPr lang="vi-VN" sz="2300" spc="-159">
                <a:solidFill>
                  <a:srgbClr val="002060"/>
                </a:solidFill>
                <a:latin typeface="Times New Roman" pitchFamily="18" charset="0"/>
                <a:cs typeface="Times New Roman" pitchFamily="18" charset="0"/>
              </a:rPr>
              <a:t>y</a:t>
            </a:r>
            <a:r>
              <a:rPr lang="vi-VN" sz="2300" spc="-208">
                <a:solidFill>
                  <a:srgbClr val="002060"/>
                </a:solidFill>
                <a:latin typeface="Times New Roman" pitchFamily="18" charset="0"/>
                <a:cs typeface="Times New Roman" pitchFamily="18" charset="0"/>
              </a:rPr>
              <a:t>ề</a:t>
            </a:r>
            <a:r>
              <a:rPr lang="vi-VN" sz="2300" spc="-119">
                <a:solidFill>
                  <a:srgbClr val="002060"/>
                </a:solidFill>
                <a:latin typeface="Times New Roman" pitchFamily="18" charset="0"/>
                <a:cs typeface="Times New Roman" pitchFamily="18" charset="0"/>
              </a:rPr>
              <a:t>n</a:t>
            </a:r>
            <a:r>
              <a:rPr lang="vi-VN" sz="2300" spc="50">
                <a:solidFill>
                  <a:srgbClr val="002060"/>
                </a:solidFill>
                <a:latin typeface="Times New Roman" pitchFamily="18" charset="0"/>
                <a:cs typeface="Times New Roman" pitchFamily="18" charset="0"/>
              </a:rPr>
              <a:t> </a:t>
            </a:r>
            <a:r>
              <a:rPr lang="vi-VN" sz="2300" spc="-149">
                <a:solidFill>
                  <a:srgbClr val="002060"/>
                </a:solidFill>
                <a:latin typeface="Times New Roman" pitchFamily="18" charset="0"/>
                <a:cs typeface="Times New Roman" pitchFamily="18" charset="0"/>
              </a:rPr>
              <a:t>sử</a:t>
            </a:r>
            <a:r>
              <a:rPr lang="vi-VN" sz="2300" spc="4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dụng</a:t>
            </a:r>
            <a:r>
              <a:rPr lang="vi-VN" sz="2300" spc="20">
                <a:solidFill>
                  <a:srgbClr val="002060"/>
                </a:solidFill>
                <a:latin typeface="Times New Roman" pitchFamily="18" charset="0"/>
                <a:cs typeface="Times New Roman" pitchFamily="18" charset="0"/>
              </a:rPr>
              <a:t> </a:t>
            </a:r>
            <a:r>
              <a:rPr lang="vi-VN" sz="2300" spc="-99">
                <a:solidFill>
                  <a:srgbClr val="002060"/>
                </a:solidFill>
                <a:latin typeface="Times New Roman" pitchFamily="18" charset="0"/>
                <a:cs typeface="Times New Roman" pitchFamily="18" charset="0"/>
              </a:rPr>
              <a:t>v</a:t>
            </a:r>
            <a:r>
              <a:rPr lang="vi-VN" sz="2300" spc="-119">
                <a:solidFill>
                  <a:srgbClr val="002060"/>
                </a:solidFill>
                <a:latin typeface="Times New Roman" pitchFamily="18" charset="0"/>
                <a:cs typeface="Times New Roman" pitchFamily="18" charset="0"/>
              </a:rPr>
              <a:t>à</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phân</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a:t>
            </a:r>
            <a:r>
              <a:rPr lang="vi-VN" sz="2300" spc="-129">
                <a:solidFill>
                  <a:srgbClr val="002060"/>
                </a:solidFill>
                <a:latin typeface="Times New Roman" pitchFamily="18" charset="0"/>
                <a:cs typeface="Times New Roman" pitchFamily="18" charset="0"/>
              </a:rPr>
              <a:t>ố</a:t>
            </a:r>
            <a:r>
              <a:rPr lang="vi-VN" sz="2300" spc="10">
                <a:solidFill>
                  <a:srgbClr val="002060"/>
                </a:solidFill>
                <a:latin typeface="Times New Roman" pitchFamily="18" charset="0"/>
                <a:cs typeface="Times New Roman" pitchFamily="18" charset="0"/>
              </a:rPr>
              <a:t>i</a:t>
            </a:r>
            <a:r>
              <a:rPr lang="vi-VN" sz="2300" spc="30">
                <a:solidFill>
                  <a:srgbClr val="002060"/>
                </a:solidFill>
                <a:latin typeface="Times New Roman" pitchFamily="18" charset="0"/>
                <a:cs typeface="Times New Roman" pitchFamily="18" charset="0"/>
              </a:rPr>
              <a:t> </a:t>
            </a:r>
            <a:r>
              <a:rPr lang="vi-VN" sz="2300" spc="-109">
                <a:solidFill>
                  <a:srgbClr val="002060"/>
                </a:solidFill>
                <a:latin typeface="Times New Roman" pitchFamily="18" charset="0"/>
                <a:cs typeface="Times New Roman" pitchFamily="18" charset="0"/>
              </a:rPr>
              <a:t>phần</a:t>
            </a:r>
            <a:r>
              <a:rPr lang="vi-VN" sz="2300" spc="30">
                <a:solidFill>
                  <a:srgbClr val="002060"/>
                </a:solidFill>
                <a:latin typeface="Times New Roman" pitchFamily="18" charset="0"/>
                <a:cs typeface="Times New Roman" pitchFamily="18" charset="0"/>
              </a:rPr>
              <a:t> </a:t>
            </a:r>
            <a:r>
              <a:rPr lang="vi-VN" sz="2300" spc="-139">
                <a:solidFill>
                  <a:srgbClr val="002060"/>
                </a:solidFill>
                <a:latin typeface="Times New Roman" pitchFamily="18" charset="0"/>
                <a:cs typeface="Times New Roman" pitchFamily="18" charset="0"/>
              </a:rPr>
              <a:t>m</a:t>
            </a:r>
            <a:r>
              <a:rPr lang="vi-VN" sz="2300" spc="-208">
                <a:solidFill>
                  <a:srgbClr val="002060"/>
                </a:solidFill>
                <a:latin typeface="Times New Roman" pitchFamily="18" charset="0"/>
                <a:cs typeface="Times New Roman" pitchFamily="18" charset="0"/>
              </a:rPr>
              <a:t>ề</a:t>
            </a:r>
            <a:r>
              <a:rPr lang="vi-VN" sz="2300" spc="-139">
                <a:solidFill>
                  <a:srgbClr val="002060"/>
                </a:solidFill>
                <a:latin typeface="Times New Roman" pitchFamily="18" charset="0"/>
                <a:cs typeface="Times New Roman" pitchFamily="18" charset="0"/>
              </a:rPr>
              <a:t>m</a:t>
            </a:r>
            <a:r>
              <a:rPr lang="vi-VN" sz="2300" spc="-69">
                <a:solidFill>
                  <a:srgbClr val="002060"/>
                </a:solidFill>
                <a:latin typeface="Times New Roman" pitchFamily="18" charset="0"/>
                <a:cs typeface="Times New Roman" pitchFamily="18" charset="0"/>
              </a:rPr>
              <a:t>.</a:t>
            </a:r>
            <a:endParaRPr lang="vi-VN" sz="2300">
              <a:solidFill>
                <a:srgbClr val="002060"/>
              </a:solidFill>
              <a:latin typeface="Times New Roman" pitchFamily="18" charset="0"/>
              <a:cs typeface="Times New Roman" pitchFamily="18" charset="0"/>
            </a:endParaRPr>
          </a:p>
          <a:p>
            <a:pPr marL="25179" marR="54135" algn="just">
              <a:lnSpc>
                <a:spcPct val="102699"/>
              </a:lnSpc>
              <a:spcBef>
                <a:spcPts val="634"/>
              </a:spcBef>
            </a:pPr>
            <a:endParaRPr lang="vi-VN" sz="2200">
              <a:solidFill>
                <a:srgbClr val="002060"/>
              </a:solidFill>
              <a:latin typeface="Times New Roman" pitchFamily="18" charset="0"/>
              <a:cs typeface="Times New Roman" pitchFamily="18" charset="0"/>
            </a:endParaRPr>
          </a:p>
          <a:p>
            <a:pPr marL="25179" marR="10072" algn="just">
              <a:lnSpc>
                <a:spcPct val="102699"/>
              </a:lnSpc>
              <a:spcBef>
                <a:spcPts val="595"/>
              </a:spcBef>
            </a:pPr>
            <a:endParaRPr lang="vi-VN" sz="2200">
              <a:solidFill>
                <a:srgbClr val="002060"/>
              </a:solidFill>
              <a:latin typeface="Times New Roman" pitchFamily="18" charset="0"/>
              <a:cs typeface="Times New Roman" pitchFamily="18" charset="0"/>
            </a:endParaRPr>
          </a:p>
          <a:p>
            <a:pPr marL="25179" algn="just"/>
            <a:endParaRPr lang="en-US" sz="2200">
              <a:solidFill>
                <a:srgbClr val="002060"/>
              </a:solidFill>
              <a:latin typeface="Times New Roman" pitchFamily="18" charset="0"/>
              <a:cs typeface="Times New Roman" pitchFamily="18" charset="0"/>
            </a:endParaRPr>
          </a:p>
          <a:p>
            <a:pPr marL="25179" algn="just"/>
            <a:endParaRPr lang="en-US" sz="22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329684"/>
            <a:ext cx="8610600" cy="369332"/>
          </a:xfrm>
          <a:prstGeom prst="rect">
            <a:avLst/>
          </a:prstGeom>
        </p:spPr>
        <p:txBody>
          <a:bodyPr vert="horz" wrap="square" lIns="0" tIns="0" rIns="0" bIns="0" rtlCol="0">
            <a:spAutoFit/>
          </a:bodyPr>
          <a:lstStyle/>
          <a:p>
            <a:pPr marL="25179"/>
            <a:r>
              <a:rPr lang="en-US" sz="2400" b="1" spc="-10">
                <a:solidFill>
                  <a:srgbClr val="FF0000"/>
                </a:solidFill>
                <a:latin typeface="Times New Roman" pitchFamily="18" charset="0"/>
                <a:cs typeface="Times New Roman" pitchFamily="18" charset="0"/>
              </a:rPr>
              <a:t>7.1. </a:t>
            </a:r>
            <a:r>
              <a:rPr lang="en-US" sz="2400" b="1" spc="-10" err="1">
                <a:solidFill>
                  <a:srgbClr val="FF0000"/>
                </a:solidFill>
                <a:latin typeface="Times New Roman" pitchFamily="18" charset="0"/>
                <a:cs typeface="Times New Roman" pitchFamily="18" charset="0"/>
              </a:rPr>
              <a:t>G</a:t>
            </a:r>
            <a:r>
              <a:rPr lang="en-US" sz="2400" b="1" spc="20" err="1">
                <a:solidFill>
                  <a:srgbClr val="FF0000"/>
                </a:solidFill>
                <a:latin typeface="Times New Roman" pitchFamily="18" charset="0"/>
                <a:cs typeface="Times New Roman" pitchFamily="18" charset="0"/>
              </a:rPr>
              <a:t>i</a:t>
            </a:r>
            <a:r>
              <a:rPr lang="en-US" sz="2400" b="1" spc="-218" err="1">
                <a:solidFill>
                  <a:srgbClr val="FF0000"/>
                </a:solidFill>
                <a:latin typeface="Times New Roman" pitchFamily="18" charset="0"/>
                <a:cs typeface="Times New Roman" pitchFamily="18" charset="0"/>
              </a:rPr>
              <a:t>ấ</a:t>
            </a:r>
            <a:r>
              <a:rPr lang="en-US" sz="2400" b="1" spc="-119" err="1">
                <a:solidFill>
                  <a:srgbClr val="FF0000"/>
                </a:solidFill>
                <a:latin typeface="Times New Roman" pitchFamily="18" charset="0"/>
                <a:cs typeface="Times New Roman" pitchFamily="18" charset="0"/>
              </a:rPr>
              <a:t>y</a:t>
            </a:r>
            <a:r>
              <a:rPr lang="en-US" sz="2400" b="1" spc="4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238" err="1">
                <a:solidFill>
                  <a:srgbClr val="FF0000"/>
                </a:solidFill>
                <a:latin typeface="Times New Roman" pitchFamily="18" charset="0"/>
                <a:cs typeface="Times New Roman" pitchFamily="18" charset="0"/>
              </a:rPr>
              <a:t>é</a:t>
            </a:r>
            <a:r>
              <a:rPr lang="en-US" sz="2400" b="1" spc="-109" err="1">
                <a:solidFill>
                  <a:srgbClr val="FF0000"/>
                </a:solidFill>
                <a:latin typeface="Times New Roman" pitchFamily="18" charset="0"/>
                <a:cs typeface="Times New Roman" pitchFamily="18" charset="0"/>
              </a:rPr>
              <a:t>p</a:t>
            </a:r>
            <a:r>
              <a:rPr lang="en-US" sz="2400" b="1" spc="5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39" err="1">
                <a:solidFill>
                  <a:srgbClr val="FF0000"/>
                </a:solidFill>
                <a:latin typeface="Times New Roman" pitchFamily="18" charset="0"/>
                <a:cs typeface="Times New Roman" pitchFamily="18" charset="0"/>
              </a:rPr>
              <a:t>m</a:t>
            </a:r>
            <a:r>
              <a:rPr lang="en-US" sz="2400" b="1" spc="-89">
                <a:solidFill>
                  <a:srgbClr val="FF0000"/>
                </a:solidFill>
                <a:latin typeface="Times New Roman" pitchFamily="18" charset="0"/>
                <a:cs typeface="Times New Roman" pitchFamily="18" charset="0"/>
              </a:rPr>
              <a:t>-</a:t>
            </a:r>
            <a:r>
              <a:rPr lang="en-US" sz="2400" b="1" spc="-10">
                <a:solidFill>
                  <a:srgbClr val="FF0000"/>
                </a:solidFill>
                <a:latin typeface="Times New Roman" pitchFamily="18" charset="0"/>
                <a:cs typeface="Times New Roman" pitchFamily="18" charset="0"/>
              </a:rPr>
              <a:t>S</a:t>
            </a:r>
            <a:r>
              <a:rPr lang="en-US" sz="2400" b="1" spc="-119">
                <a:solidFill>
                  <a:srgbClr val="FF0000"/>
                </a:solidFill>
                <a:latin typeface="Times New Roman" pitchFamily="18" charset="0"/>
                <a:cs typeface="Times New Roman" pitchFamily="18" charset="0"/>
              </a:rPr>
              <a:t>o</a:t>
            </a:r>
            <a:r>
              <a:rPr lang="en-US" sz="2400" b="1" spc="-40">
                <a:solidFill>
                  <a:srgbClr val="FF0000"/>
                </a:solidFill>
                <a:latin typeface="Times New Roman" pitchFamily="18" charset="0"/>
                <a:cs typeface="Times New Roman" pitchFamily="18" charset="0"/>
              </a:rPr>
              <a:t>f</a:t>
            </a:r>
            <a:r>
              <a:rPr lang="en-US" sz="2400" b="1" spc="-10">
                <a:solidFill>
                  <a:srgbClr val="FF0000"/>
                </a:solidFill>
                <a:latin typeface="Times New Roman" pitchFamily="18" charset="0"/>
                <a:cs typeface="Times New Roman" pitchFamily="18" charset="0"/>
              </a:rPr>
              <a:t>t</a:t>
            </a:r>
            <a:r>
              <a:rPr lang="en-US" sz="2400" b="1" spc="-258">
                <a:solidFill>
                  <a:srgbClr val="FF0000"/>
                </a:solidFill>
                <a:latin typeface="Times New Roman" pitchFamily="18" charset="0"/>
                <a:cs typeface="Times New Roman" pitchFamily="18" charset="0"/>
              </a:rPr>
              <a:t>w</a:t>
            </a:r>
            <a:r>
              <a:rPr lang="en-US" sz="2400" b="1" spc="-218">
                <a:solidFill>
                  <a:srgbClr val="FF0000"/>
                </a:solidFill>
                <a:latin typeface="Times New Roman" pitchFamily="18" charset="0"/>
                <a:cs typeface="Times New Roman" pitchFamily="18" charset="0"/>
              </a:rPr>
              <a:t>a</a:t>
            </a:r>
            <a:r>
              <a:rPr lang="en-US" sz="2400" b="1" spc="-69">
                <a:solidFill>
                  <a:srgbClr val="FF0000"/>
                </a:solidFill>
                <a:latin typeface="Times New Roman" pitchFamily="18" charset="0"/>
                <a:cs typeface="Times New Roman" pitchFamily="18" charset="0"/>
              </a:rPr>
              <a:t>r</a:t>
            </a:r>
            <a:r>
              <a:rPr lang="en-US" sz="2400" b="1" spc="-238">
                <a:solidFill>
                  <a:srgbClr val="FF0000"/>
                </a:solidFill>
                <a:latin typeface="Times New Roman" pitchFamily="18" charset="0"/>
                <a:cs typeface="Times New Roman" pitchFamily="18" charset="0"/>
              </a:rPr>
              <a:t>e</a:t>
            </a:r>
            <a:r>
              <a:rPr lang="en-US" sz="2400" b="1" spc="-20">
                <a:solidFill>
                  <a:srgbClr val="FF0000"/>
                </a:solidFill>
                <a:latin typeface="Times New Roman" pitchFamily="18" charset="0"/>
                <a:cs typeface="Times New Roman" pitchFamily="18" charset="0"/>
              </a:rPr>
              <a:t> </a:t>
            </a:r>
            <a:r>
              <a:rPr lang="en-US" sz="2400" b="1" spc="99">
                <a:solidFill>
                  <a:srgbClr val="FF0000"/>
                </a:solidFill>
                <a:latin typeface="Times New Roman" pitchFamily="18" charset="0"/>
                <a:cs typeface="Times New Roman" pitchFamily="18" charset="0"/>
              </a:rPr>
              <a:t>L</a:t>
            </a:r>
            <a:r>
              <a:rPr lang="en-US" sz="2400" b="1" spc="20">
                <a:solidFill>
                  <a:srgbClr val="FF0000"/>
                </a:solidFill>
                <a:latin typeface="Times New Roman" pitchFamily="18" charset="0"/>
                <a:cs typeface="Times New Roman" pitchFamily="18" charset="0"/>
              </a:rPr>
              <a:t>i</a:t>
            </a:r>
            <a:r>
              <a:rPr lang="en-US" sz="2400" b="1" spc="-59">
                <a:solidFill>
                  <a:srgbClr val="FF0000"/>
                </a:solidFill>
                <a:latin typeface="Times New Roman" pitchFamily="18" charset="0"/>
                <a:cs typeface="Times New Roman" pitchFamily="18" charset="0"/>
              </a:rPr>
              <a:t>c</a:t>
            </a:r>
            <a:r>
              <a:rPr lang="en-US" sz="2400" b="1" spc="-238">
                <a:solidFill>
                  <a:srgbClr val="FF0000"/>
                </a:solidFill>
                <a:latin typeface="Times New Roman" pitchFamily="18" charset="0"/>
                <a:cs typeface="Times New Roman" pitchFamily="18" charset="0"/>
              </a:rPr>
              <a:t>e</a:t>
            </a:r>
            <a:r>
              <a:rPr lang="en-US" sz="2400" b="1" spc="-139">
                <a:solidFill>
                  <a:srgbClr val="FF0000"/>
                </a:solidFill>
                <a:latin typeface="Times New Roman" pitchFamily="18" charset="0"/>
                <a:cs typeface="Times New Roman" pitchFamily="18" charset="0"/>
              </a:rPr>
              <a:t>n</a:t>
            </a:r>
            <a:r>
              <a:rPr lang="en-US" sz="2400" b="1" spc="-178">
                <a:solidFill>
                  <a:srgbClr val="FF0000"/>
                </a:solidFill>
                <a:latin typeface="Times New Roman" pitchFamily="18" charset="0"/>
                <a:cs typeface="Times New Roman" pitchFamily="18" charset="0"/>
              </a:rPr>
              <a:t>s</a:t>
            </a:r>
            <a:r>
              <a:rPr lang="en-US" sz="2400" b="1" spc="-238">
                <a:solidFill>
                  <a:srgbClr val="FF0000"/>
                </a:solidFill>
                <a:latin typeface="Times New Roman" pitchFamily="18" charset="0"/>
                <a:cs typeface="Times New Roman" pitchFamily="18" charset="0"/>
              </a:rPr>
              <a:t>e</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9100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925773"/>
            <a:ext cx="8839200" cy="5201424"/>
          </a:xfrm>
        </p:spPr>
        <p:txBody>
          <a:bodyPr/>
          <a:lstStyle/>
          <a:p>
            <a:pPr marL="457200" indent="-457200" algn="l">
              <a:buFont typeface="Wingdings" panose="05000000000000000000" pitchFamily="2" charset="2"/>
              <a:buChar char="v"/>
            </a:pPr>
            <a:r>
              <a:rPr lang="en-US" sz="2600">
                <a:solidFill>
                  <a:schemeClr val="tx1"/>
                </a:solidFill>
                <a:latin typeface="Times New Roman" panose="02020603050405020304" pitchFamily="18" charset="0"/>
                <a:cs typeface="Times New Roman" panose="02020603050405020304" pitchFamily="18" charset="0"/>
              </a:rPr>
              <a:t>Lệnh: </a:t>
            </a:r>
            <a:r>
              <a:rPr lang="en-US" sz="2600" b="1">
                <a:solidFill>
                  <a:srgbClr val="FF0000"/>
                </a:solidFill>
                <a:latin typeface="Times New Roman" panose="02020603050405020304" pitchFamily="18" charset="0"/>
                <a:cs typeface="Times New Roman" panose="02020603050405020304" pitchFamily="18" charset="0"/>
              </a:rPr>
              <a:t>last</a:t>
            </a:r>
          </a:p>
          <a:p>
            <a:pPr algn="l"/>
            <a:r>
              <a:rPr lang="en-US" sz="2600"/>
              <a:t>	</a:t>
            </a:r>
            <a:r>
              <a:rPr lang="vi-VN" sz="2600"/>
              <a:t>Lệnh </a:t>
            </a:r>
            <a:r>
              <a:rPr lang="vi-VN" sz="2600">
                <a:solidFill>
                  <a:srgbClr val="FF0000"/>
                </a:solidFill>
              </a:rPr>
              <a:t>last</a:t>
            </a:r>
            <a:r>
              <a:rPr lang="vi-VN" sz="2600"/>
              <a:t> hiển thị cho </a:t>
            </a:r>
            <a:r>
              <a:rPr lang="en-US" sz="2600"/>
              <a:t>biết </a:t>
            </a:r>
            <a:r>
              <a:rPr lang="vi-VN" sz="2600"/>
              <a:t>thông tin đăng nhập gần đây của người dùng và thường hữu ích khi bạn đang cố gắng theo dõi các thay đổi hoặc hoạt động khác.</a:t>
            </a:r>
            <a:endParaRPr lang="en-US" sz="2600"/>
          </a:p>
          <a:p>
            <a:pPr algn="l"/>
            <a:endParaRPr lang="en-US" sz="2600"/>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root@ubuntusnort:~# last</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pts/9        :0               Tue Oct 22 22:51   still logged in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Tue Oct 22 22:50   still logged in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Tue Oct 22 22:50 - 23:11  (00:20)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pts/10       :0               Tue Oct 22 03:56 - crash  (18:54)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Tue Oct 22 03:56 - crash  (18:54)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Tue Oct 22 03:55 - 23:11  (19:15)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pts/0        :0               Tue Oct 15 22:57 - crash (6+04:58)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Tue Oct 15 22:51 - crash (6+05:04)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Tue Oct 15 22:50 - 23:11 (7+00:20)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pts/6        :0               Thu Oct 10 18:51 - crash (5+03:59)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Thu Oct 10 18:51 - crash (5+03:59)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Thu Oct 10 18:50 - 23:11 (12+04:20)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pts/0        :0               Tue Oct  8 23:04 - crash (1+19:46)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admins   :0           :0               Tue Oct  8 23:01 - crash (1+19:49)   </a:t>
            </a:r>
          </a:p>
          <a:p>
            <a:pPr algn="l"/>
            <a:r>
              <a:rPr lang="en-US" sz="1300">
                <a:solidFill>
                  <a:schemeClr val="tx2">
                    <a:lumMod val="60000"/>
                    <a:lumOff val="40000"/>
                  </a:schemeClr>
                </a:solidFill>
                <a:latin typeface="Times New Roman" panose="02020603050405020304" pitchFamily="18" charset="0"/>
                <a:cs typeface="Times New Roman" panose="02020603050405020304" pitchFamily="18" charset="0"/>
              </a:rPr>
              <a:t>reboot   system boot  3.19.0-25-generi Tue Oct  8 23:00 - 23:11 (14+00:10) </a:t>
            </a:r>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Tree>
    <p:extLst>
      <p:ext uri="{BB962C8B-B14F-4D97-AF65-F5344CB8AC3E}">
        <p14:creationId xmlns:p14="http://schemas.microsoft.com/office/powerpoint/2010/main" val="41839320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
        <p:nvSpPr>
          <p:cNvPr id="2" name="Text Placeholder 1"/>
          <p:cNvSpPr>
            <a:spLocks noGrp="1" noChangeArrowheads="1"/>
          </p:cNvSpPr>
          <p:nvPr>
            <p:ph type="body" idx="1"/>
          </p:nvPr>
        </p:nvSpPr>
        <p:spPr bwMode="auto">
          <a:xfrm>
            <a:off x="228600" y="788313"/>
            <a:ext cx="8229600" cy="5437982"/>
          </a:xfrm>
          <a:prstGeom prst="rect">
            <a:avLst/>
          </a:prstGeom>
          <a:solidFill>
            <a:srgbClr val="F4FB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4283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0" i="0" u="none" strike="noStrike" cap="none" normalizeH="0" baseline="0">
                <a:ln>
                  <a:noFill/>
                </a:ln>
                <a:solidFill>
                  <a:schemeClr val="tx1"/>
                </a:solidFill>
                <a:effectLst/>
                <a:cs typeface="Arial" panose="020B0604020202020204" pitchFamily="34" charset="0"/>
              </a:rPr>
              <a:t>Lệnh </a:t>
            </a:r>
            <a:r>
              <a:rPr kumimoji="0" lang="en-US" altLang="en-US" sz="3200" b="1" i="0" u="none" strike="noStrike" cap="none" normalizeH="0" baseline="0">
                <a:ln>
                  <a:noFill/>
                </a:ln>
                <a:solidFill>
                  <a:srgbClr val="FF0000"/>
                </a:solidFill>
                <a:effectLst/>
                <a:cs typeface="Arial" panose="020B0604020202020204" pitchFamily="34" charset="0"/>
              </a:rPr>
              <a:t>find</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cs typeface="Arial" panose="020B0604020202020204" pitchFamily="34" charset="0"/>
              </a:rPr>
              <a:t>	Lệnh</a:t>
            </a:r>
            <a:r>
              <a:rPr kumimoji="0" lang="en-US" altLang="en-US" sz="2400" b="0" i="0" u="none" strike="noStrike" cap="none" normalizeH="0">
                <a:ln>
                  <a:noFill/>
                </a:ln>
                <a:solidFill>
                  <a:schemeClr val="tx1"/>
                </a:solidFill>
                <a:effectLst/>
                <a:cs typeface="Arial" panose="020B0604020202020204" pitchFamily="34" charset="0"/>
              </a:rPr>
              <a:t> </a:t>
            </a:r>
            <a:r>
              <a:rPr kumimoji="0" lang="en-US" altLang="en-US" sz="2400" b="1" i="0" u="none" strike="noStrike" cap="none" normalizeH="0">
                <a:ln>
                  <a:noFill/>
                </a:ln>
                <a:solidFill>
                  <a:srgbClr val="FF0000"/>
                </a:solidFill>
                <a:effectLst/>
                <a:cs typeface="Arial" panose="020B0604020202020204" pitchFamily="34" charset="0"/>
              </a:rPr>
              <a:t>find</a:t>
            </a:r>
            <a:r>
              <a:rPr kumimoji="0" lang="en-US" altLang="en-US" sz="2400" b="0" i="0" u="none" strike="noStrike" cap="none" normalizeH="0">
                <a:ln>
                  <a:noFill/>
                </a:ln>
                <a:solidFill>
                  <a:schemeClr val="tx1"/>
                </a:solidFill>
                <a:effectLst/>
                <a:cs typeface="Arial" panose="020B0604020202020204" pitchFamily="34" charset="0"/>
              </a:rPr>
              <a:t> </a:t>
            </a:r>
            <a:r>
              <a:rPr kumimoji="0" lang="en-US" altLang="en-US" sz="2400" b="0" i="0" u="none" strike="noStrike" cap="none" normalizeH="0" baseline="0">
                <a:ln>
                  <a:noFill/>
                </a:ln>
                <a:solidFill>
                  <a:schemeClr val="tx1"/>
                </a:solidFill>
                <a:effectLst/>
                <a:cs typeface="Arial" panose="020B0604020202020204" pitchFamily="34" charset="0"/>
              </a:rPr>
              <a:t>được sử dụng cho nhiều loại tìm kiếm. Khi nói đến bảo mật, bạn có thể thấy mình đang tìm kiếm các file không có chủ sở hữu (không có tài khoản tương ứng) hoặc các file mà bất cứ ai cũng có thể ghi và thực thi được. Lệnh </a:t>
            </a:r>
            <a:r>
              <a:rPr kumimoji="0" lang="en-US" altLang="en-US" sz="2400" b="0" i="0" u="none" strike="noStrike" cap="none" normalizeH="0" baseline="0">
                <a:ln>
                  <a:noFill/>
                </a:ln>
                <a:solidFill>
                  <a:srgbClr val="FF0000"/>
                </a:solidFill>
                <a:effectLst/>
                <a:cs typeface="Arial" panose="020B0604020202020204" pitchFamily="34" charset="0"/>
              </a:rPr>
              <a:t>find</a:t>
            </a:r>
            <a:r>
              <a:rPr kumimoji="0" lang="en-US" altLang="en-US" sz="2400" b="0" i="0" u="none" strike="noStrike" cap="none" normalizeH="0" baseline="0">
                <a:ln>
                  <a:noFill/>
                </a:ln>
                <a:solidFill>
                  <a:schemeClr val="tx1"/>
                </a:solidFill>
                <a:effectLst/>
                <a:cs typeface="Arial" panose="020B0604020202020204" pitchFamily="34" charset="0"/>
              </a:rPr>
              <a:t> rất dễ thực hiện, nhưng yêu cầu một số tính năng quen thuộc và nhiều tùy chọn để xác định những gì đang tìm kiếm. Lệnh đầu tiên trong hai lệnh này sẽ tìm các file không có chủ sở hữu xác định. Lệnh thứ hai sẽ tìm thấy các file mà bất kỳ ai cũng có thể chạy và sửa đổi.</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a:solidFill>
                  <a:srgbClr val="FF0000"/>
                </a:solidFill>
                <a:latin typeface="Menlo"/>
              </a:rPr>
              <a:t>#</a:t>
            </a:r>
            <a:r>
              <a:rPr kumimoji="0" lang="en-US" altLang="en-US" sz="2400" b="0" i="0" u="none" strike="noStrike" cap="none" normalizeH="0" baseline="0">
                <a:ln>
                  <a:noFill/>
                </a:ln>
                <a:solidFill>
                  <a:srgbClr val="FF0000"/>
                </a:solidFill>
                <a:effectLst/>
                <a:latin typeface="Menlo"/>
              </a:rPr>
              <a:t> sudo find /home –nouser</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a:ln>
                  <a:noFill/>
                </a:ln>
                <a:solidFill>
                  <a:srgbClr val="FF0000"/>
                </a:solidFill>
                <a:effectLst/>
                <a:latin typeface="Menlo"/>
              </a:rPr>
            </a:br>
            <a:r>
              <a:rPr kumimoji="0" lang="en-US" altLang="en-US" sz="2400" b="0" i="0" u="none" strike="noStrike" cap="none" normalizeH="0" baseline="0">
                <a:ln>
                  <a:noFill/>
                </a:ln>
                <a:solidFill>
                  <a:srgbClr val="FF0000"/>
                </a:solidFill>
                <a:effectLst/>
                <a:latin typeface="Menlo"/>
              </a:rPr>
              <a:t># sudo find / -perm -o=wx</a:t>
            </a:r>
            <a:r>
              <a:rPr kumimoji="0" lang="en-US" altLang="en-US" sz="2400" b="0" i="0" u="none" strike="noStrike" cap="none" normalizeH="0" baseline="0">
                <a:ln>
                  <a:noFill/>
                </a:ln>
                <a:solidFill>
                  <a:srgbClr val="FF0000"/>
                </a:solidFill>
                <a:effectLst/>
              </a:rPr>
              <a:t> </a:t>
            </a:r>
          </a:p>
        </p:txBody>
      </p:sp>
    </p:spTree>
    <p:extLst>
      <p:ext uri="{BB962C8B-B14F-4D97-AF65-F5344CB8AC3E}">
        <p14:creationId xmlns:p14="http://schemas.microsoft.com/office/powerpoint/2010/main" val="35907475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119904"/>
            <a:ext cx="8839200" cy="2646878"/>
          </a:xfrm>
        </p:spPr>
        <p:txBody>
          <a:bodyPr/>
          <a:lstStyle/>
          <a:p>
            <a:pPr marL="457200" indent="-457200" algn="l">
              <a:buFont typeface="Wingdings" panose="05000000000000000000" pitchFamily="2" charset="2"/>
              <a:buChar char="v"/>
            </a:pPr>
            <a:r>
              <a:rPr lang="en-US" sz="2600">
                <a:solidFill>
                  <a:schemeClr val="tx1"/>
                </a:solidFill>
                <a:latin typeface="Times New Roman" panose="02020603050405020304" pitchFamily="18" charset="0"/>
                <a:cs typeface="Times New Roman" panose="02020603050405020304" pitchFamily="18" charset="0"/>
              </a:rPr>
              <a:t>Lệnh: </a:t>
            </a:r>
            <a:r>
              <a:rPr lang="en-US" sz="3600" b="1">
                <a:solidFill>
                  <a:srgbClr val="FF0000"/>
                </a:solidFill>
                <a:latin typeface="Times New Roman" panose="02020603050405020304" pitchFamily="18" charset="0"/>
                <a:cs typeface="Times New Roman" panose="02020603050405020304" pitchFamily="18" charset="0"/>
              </a:rPr>
              <a:t>ss</a:t>
            </a:r>
          </a:p>
          <a:p>
            <a:pPr algn="l"/>
            <a:r>
              <a:rPr lang="en-US" sz="2600"/>
              <a:t>	</a:t>
            </a:r>
            <a:r>
              <a:rPr lang="vi-VN" sz="2800"/>
              <a:t>Lệnh </a:t>
            </a:r>
            <a:r>
              <a:rPr lang="vi-VN" sz="2800">
                <a:solidFill>
                  <a:srgbClr val="FF0000"/>
                </a:solidFill>
              </a:rPr>
              <a:t>ss</a:t>
            </a:r>
            <a:r>
              <a:rPr lang="vi-VN" sz="2800"/>
              <a:t> là một công cụ để điều tra các socket và cho phép làm những việc như hiển thị các cổng nghe và các kết nối hoạt động</a:t>
            </a:r>
            <a:r>
              <a:rPr lang="vi-VN" sz="2600"/>
              <a:t>.</a:t>
            </a:r>
            <a:endParaRPr lang="en-US" sz="2600"/>
          </a:p>
          <a:p>
            <a:pPr algn="l"/>
            <a:endParaRPr lang="en-US" sz="2600"/>
          </a:p>
          <a:p>
            <a:pPr algn="l"/>
            <a:endParaRPr lang="en-US" sz="2600"/>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
        <p:nvSpPr>
          <p:cNvPr id="5" name="Rectangle 2"/>
          <p:cNvSpPr>
            <a:spLocks noChangeArrowheads="1"/>
          </p:cNvSpPr>
          <p:nvPr/>
        </p:nvSpPr>
        <p:spPr bwMode="auto">
          <a:xfrm>
            <a:off x="304800" y="3733800"/>
            <a:ext cx="6933501" cy="1990884"/>
          </a:xfrm>
          <a:prstGeom prst="rect">
            <a:avLst/>
          </a:prstGeom>
          <a:solidFill>
            <a:srgbClr val="F4FB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a:solidFill>
                  <a:srgbClr val="131513"/>
                </a:solidFill>
                <a:latin typeface="Menlo"/>
              </a:rPr>
              <a:t>#</a:t>
            </a:r>
            <a:r>
              <a:rPr kumimoji="0" lang="en-US" altLang="en-US" sz="2000" b="0" i="0" u="none" strike="noStrike" cap="none" normalizeH="0" baseline="0">
                <a:ln>
                  <a:noFill/>
                </a:ln>
                <a:solidFill>
                  <a:srgbClr val="131513"/>
                </a:solidFill>
                <a:effectLst/>
                <a:latin typeface="Menlo"/>
              </a:rPr>
              <a:t> ss -t</a:t>
            </a:r>
            <a:br>
              <a:rPr kumimoji="0" lang="en-US" altLang="en-US" sz="2000" b="0" i="0" u="none" strike="noStrike" cap="none" normalizeH="0" baseline="0">
                <a:ln>
                  <a:noFill/>
                </a:ln>
                <a:solidFill>
                  <a:schemeClr val="tx1"/>
                </a:solidFill>
                <a:effectLst/>
                <a:latin typeface="Menlo"/>
              </a:rPr>
            </a:br>
            <a:r>
              <a:rPr kumimoji="0" lang="en-US" altLang="en-US" sz="2000" b="0" i="0" u="none" strike="noStrike" cap="none" normalizeH="0" baseline="0">
                <a:ln>
                  <a:noFill/>
                </a:ln>
                <a:solidFill>
                  <a:srgbClr val="3D62F5"/>
                </a:solidFill>
                <a:effectLst/>
                <a:latin typeface="Menlo"/>
              </a:rPr>
              <a:t>State</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3D62F5"/>
                </a:solidFill>
                <a:effectLst/>
                <a:latin typeface="Menlo"/>
              </a:rPr>
              <a:t>Recv</a:t>
            </a:r>
            <a:r>
              <a:rPr kumimoji="0" lang="en-US" altLang="en-US" sz="2000" b="0" i="0" u="none" strike="noStrike" cap="none" normalizeH="0" baseline="0">
                <a:ln>
                  <a:noFill/>
                </a:ln>
                <a:solidFill>
                  <a:srgbClr val="131513"/>
                </a:solidFill>
                <a:effectLst/>
                <a:latin typeface="Menlo"/>
              </a:rPr>
              <a:t>-Q </a:t>
            </a:r>
            <a:r>
              <a:rPr kumimoji="0" lang="en-US" altLang="en-US" sz="2000" b="0" i="0" u="none" strike="noStrike" cap="none" normalizeH="0" baseline="0">
                <a:ln>
                  <a:noFill/>
                </a:ln>
                <a:solidFill>
                  <a:srgbClr val="3D62F5"/>
                </a:solidFill>
                <a:effectLst/>
                <a:latin typeface="Menlo"/>
              </a:rPr>
              <a:t>Send</a:t>
            </a:r>
            <a:r>
              <a:rPr kumimoji="0" lang="en-US" altLang="en-US" sz="2000" b="0" i="0" u="none" strike="noStrike" cap="none" normalizeH="0" baseline="0">
                <a:ln>
                  <a:noFill/>
                </a:ln>
                <a:solidFill>
                  <a:srgbClr val="131513"/>
                </a:solidFill>
                <a:effectLst/>
                <a:latin typeface="Menlo"/>
              </a:rPr>
              <a:t>-Q </a:t>
            </a:r>
            <a:r>
              <a:rPr kumimoji="0" lang="en-US" altLang="en-US" sz="2000" b="0" i="0" u="none" strike="noStrike" cap="none" normalizeH="0" baseline="0">
                <a:ln>
                  <a:noFill/>
                </a:ln>
                <a:solidFill>
                  <a:srgbClr val="3D62F5"/>
                </a:solidFill>
                <a:effectLst/>
                <a:latin typeface="Menlo"/>
              </a:rPr>
              <a:t>Local</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3D62F5"/>
                </a:solidFill>
                <a:effectLst/>
                <a:latin typeface="Menlo"/>
              </a:rPr>
              <a:t>Address</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3D62F5"/>
                </a:solidFill>
                <a:effectLst/>
                <a:latin typeface="Menlo"/>
              </a:rPr>
              <a:t>Port</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3D62F5"/>
                </a:solidFill>
                <a:effectLst/>
                <a:latin typeface="Menlo"/>
              </a:rPr>
              <a:t>Peer</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3D62F5"/>
                </a:solidFill>
                <a:effectLst/>
                <a:latin typeface="Menlo"/>
              </a:rPr>
              <a:t>Address</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3D62F5"/>
                </a:solidFill>
                <a:effectLst/>
                <a:latin typeface="Menlo"/>
              </a:rPr>
              <a:t>Port</a:t>
            </a:r>
            <a:r>
              <a:rPr kumimoji="0" lang="en-US" altLang="en-US" sz="2000" b="0" i="0" u="none" strike="noStrike" cap="none" normalizeH="0" baseline="0">
                <a:ln>
                  <a:noFill/>
                </a:ln>
                <a:solidFill>
                  <a:srgbClr val="131513"/>
                </a:solidFill>
                <a:effectLst/>
                <a:latin typeface="Menlo"/>
              </a:rPr>
              <a:t> </a:t>
            </a:r>
            <a:br>
              <a:rPr kumimoji="0" lang="en-US" altLang="en-US" sz="2000" b="0" i="0" u="none" strike="noStrike" cap="none" normalizeH="0" baseline="0">
                <a:ln>
                  <a:noFill/>
                </a:ln>
                <a:solidFill>
                  <a:schemeClr val="tx1"/>
                </a:solidFill>
                <a:effectLst/>
                <a:latin typeface="Menlo"/>
              </a:rPr>
            </a:br>
            <a:r>
              <a:rPr kumimoji="0" lang="en-US" altLang="en-US" sz="2000" b="0" i="0" u="none" strike="noStrike" cap="none" normalizeH="0" baseline="0">
                <a:ln>
                  <a:noFill/>
                </a:ln>
                <a:solidFill>
                  <a:srgbClr val="131513"/>
                </a:solidFill>
                <a:effectLst/>
                <a:latin typeface="Menlo"/>
              </a:rPr>
              <a:t>ESTAB </a:t>
            </a:r>
            <a:r>
              <a:rPr kumimoji="0" lang="en-US" altLang="en-US" sz="2000" b="0" i="0" u="none" strike="noStrike" cap="none" normalizeH="0" baseline="0">
                <a:ln>
                  <a:noFill/>
                </a:ln>
                <a:solidFill>
                  <a:srgbClr val="87711D"/>
                </a:solidFill>
                <a:effectLst/>
                <a:latin typeface="Menlo"/>
              </a:rPr>
              <a:t>0</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87711D"/>
                </a:solidFill>
                <a:effectLst/>
                <a:latin typeface="Menlo"/>
              </a:rPr>
              <a:t>224</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87711D"/>
                </a:solidFill>
                <a:effectLst/>
                <a:latin typeface="Menlo"/>
              </a:rPr>
              <a:t>192.168</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0.20</a:t>
            </a:r>
            <a:r>
              <a:rPr kumimoji="0" lang="en-US" altLang="en-US" sz="2000" b="0" i="0" u="none" strike="noStrike" cap="none" normalizeH="0" baseline="0">
                <a:ln>
                  <a:noFill/>
                </a:ln>
                <a:solidFill>
                  <a:srgbClr val="131513"/>
                </a:solidFill>
                <a:effectLst/>
                <a:latin typeface="Menlo"/>
              </a:rPr>
              <a:t>:ssh </a:t>
            </a:r>
            <a:r>
              <a:rPr kumimoji="0" lang="en-US" altLang="en-US" sz="2000" b="0" i="0" u="none" strike="noStrike" cap="none" normalizeH="0" baseline="0">
                <a:ln>
                  <a:noFill/>
                </a:ln>
                <a:solidFill>
                  <a:srgbClr val="87711D"/>
                </a:solidFill>
                <a:effectLst/>
                <a:latin typeface="Menlo"/>
              </a:rPr>
              <a:t>192.168</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0.15</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56647</a:t>
            </a:r>
            <a:br>
              <a:rPr kumimoji="0" lang="en-US" altLang="en-US" sz="2000" b="0" i="0" u="none" strike="noStrike" cap="none" normalizeH="0" baseline="0">
                <a:ln>
                  <a:noFill/>
                </a:ln>
                <a:solidFill>
                  <a:schemeClr val="tx1"/>
                </a:solidFill>
                <a:effectLst/>
                <a:latin typeface="Menlo"/>
              </a:rPr>
            </a:br>
            <a:br>
              <a:rPr kumimoji="0" lang="en-US" altLang="en-US" sz="2000" b="0" i="0" u="none" strike="noStrike" cap="none" normalizeH="0" baseline="0">
                <a:ln>
                  <a:noFill/>
                </a:ln>
                <a:solidFill>
                  <a:schemeClr val="tx1"/>
                </a:solidFill>
                <a:effectLst/>
                <a:latin typeface="Menlo"/>
              </a:rPr>
            </a:br>
            <a:r>
              <a:rPr kumimoji="0" lang="en-US" altLang="en-US" sz="2000" b="0" i="0" u="none" strike="noStrike" cap="none" normalizeH="0" baseline="0">
                <a:ln>
                  <a:noFill/>
                </a:ln>
                <a:solidFill>
                  <a:srgbClr val="131513"/>
                </a:solidFill>
                <a:effectLst/>
                <a:latin typeface="Menlo"/>
              </a:rPr>
              <a:t># ss | grep ESTAB | grep tcp</a:t>
            </a:r>
            <a:br>
              <a:rPr kumimoji="0" lang="en-US" altLang="en-US" sz="2000" b="0" i="0" u="none" strike="noStrike" cap="none" normalizeH="0" baseline="0">
                <a:ln>
                  <a:noFill/>
                </a:ln>
                <a:solidFill>
                  <a:schemeClr val="tx1"/>
                </a:solidFill>
                <a:effectLst/>
                <a:latin typeface="Menlo"/>
              </a:rPr>
            </a:br>
            <a:r>
              <a:rPr kumimoji="0" lang="en-US" altLang="en-US" sz="2000" b="0" i="0" u="none" strike="noStrike" cap="none" normalizeH="0" baseline="0">
                <a:ln>
                  <a:noFill/>
                </a:ln>
                <a:solidFill>
                  <a:srgbClr val="131513"/>
                </a:solidFill>
                <a:effectLst/>
                <a:latin typeface="Menlo"/>
              </a:rPr>
              <a:t>tcp ESTAB </a:t>
            </a:r>
            <a:r>
              <a:rPr kumimoji="0" lang="en-US" altLang="en-US" sz="2000" b="0" i="0" u="none" strike="noStrike" cap="none" normalizeH="0" baseline="0">
                <a:ln>
                  <a:noFill/>
                </a:ln>
                <a:solidFill>
                  <a:srgbClr val="87711D"/>
                </a:solidFill>
                <a:effectLst/>
                <a:latin typeface="Menlo"/>
              </a:rPr>
              <a:t>0</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87711D"/>
                </a:solidFill>
                <a:effectLst/>
                <a:latin typeface="Menlo"/>
              </a:rPr>
              <a:t>64</a:t>
            </a:r>
            <a:r>
              <a:rPr kumimoji="0" lang="en-US" altLang="en-US" sz="2000" b="0" i="0" u="none" strike="noStrike" cap="none" normalizeH="0" baseline="0">
                <a:ln>
                  <a:noFill/>
                </a:ln>
                <a:solidFill>
                  <a:srgbClr val="131513"/>
                </a:solidFill>
                <a:effectLst/>
                <a:latin typeface="Menlo"/>
              </a:rPr>
              <a:t> </a:t>
            </a:r>
            <a:r>
              <a:rPr kumimoji="0" lang="en-US" altLang="en-US" sz="2000" b="0" i="0" u="none" strike="noStrike" cap="none" normalizeH="0" baseline="0">
                <a:ln>
                  <a:noFill/>
                </a:ln>
                <a:solidFill>
                  <a:srgbClr val="87711D"/>
                </a:solidFill>
                <a:effectLst/>
                <a:latin typeface="Menlo"/>
              </a:rPr>
              <a:t>192.168</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0.20</a:t>
            </a:r>
            <a:r>
              <a:rPr kumimoji="0" lang="en-US" altLang="en-US" sz="2000" b="0" i="0" u="none" strike="noStrike" cap="none" normalizeH="0" baseline="0">
                <a:ln>
                  <a:noFill/>
                </a:ln>
                <a:solidFill>
                  <a:srgbClr val="131513"/>
                </a:solidFill>
                <a:effectLst/>
                <a:latin typeface="Menlo"/>
              </a:rPr>
              <a:t>:ssh </a:t>
            </a:r>
            <a:r>
              <a:rPr kumimoji="0" lang="en-US" altLang="en-US" sz="2000" b="0" i="0" u="none" strike="noStrike" cap="none" normalizeH="0" baseline="0">
                <a:ln>
                  <a:noFill/>
                </a:ln>
                <a:solidFill>
                  <a:srgbClr val="87711D"/>
                </a:solidFill>
                <a:effectLst/>
                <a:latin typeface="Menlo"/>
              </a:rPr>
              <a:t>192.168</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0.15</a:t>
            </a:r>
            <a:r>
              <a:rPr kumimoji="0" lang="en-US" altLang="en-US" sz="2000" b="0" i="0" u="none" strike="noStrike" cap="none" normalizeH="0" baseline="0">
                <a:ln>
                  <a:noFill/>
                </a:ln>
                <a:solidFill>
                  <a:srgbClr val="131513"/>
                </a:solidFill>
                <a:effectLst/>
                <a:latin typeface="Menlo"/>
              </a:rPr>
              <a:t>:</a:t>
            </a:r>
            <a:r>
              <a:rPr kumimoji="0" lang="en-US" altLang="en-US" sz="2000" b="0" i="0" u="none" strike="noStrike" cap="none" normalizeH="0" baseline="0">
                <a:ln>
                  <a:noFill/>
                </a:ln>
                <a:solidFill>
                  <a:srgbClr val="87711D"/>
                </a:solidFill>
                <a:effectLst/>
                <a:latin typeface="Menlo"/>
              </a:rPr>
              <a:t>64885</a:t>
            </a:r>
            <a:r>
              <a:rPr kumimoji="0" lang="en-US" altLang="en-US" sz="2000" b="0" i="0" u="none" strike="noStrike" cap="none" normalizeH="0" baseline="0">
                <a:ln>
                  <a:noFill/>
                </a:ln>
                <a:solidFill>
                  <a:schemeClr val="tx1"/>
                </a:solidFill>
                <a:effectLst/>
              </a:rPr>
              <a:t> </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59923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119904"/>
            <a:ext cx="8839200" cy="2646878"/>
          </a:xfrm>
        </p:spPr>
        <p:txBody>
          <a:bodyPr/>
          <a:lstStyle/>
          <a:p>
            <a:pPr marL="457200" indent="-457200" algn="l">
              <a:buFont typeface="Wingdings" panose="05000000000000000000" pitchFamily="2" charset="2"/>
              <a:buChar char="v"/>
            </a:pPr>
            <a:r>
              <a:rPr lang="en-US" sz="2600">
                <a:solidFill>
                  <a:schemeClr val="tx1"/>
                </a:solidFill>
                <a:latin typeface="Times New Roman" panose="02020603050405020304" pitchFamily="18" charset="0"/>
                <a:cs typeface="Times New Roman" panose="02020603050405020304" pitchFamily="18" charset="0"/>
              </a:rPr>
              <a:t>Lệnh: </a:t>
            </a:r>
            <a:r>
              <a:rPr lang="en-US" sz="3600" b="1">
                <a:solidFill>
                  <a:srgbClr val="FF0000"/>
                </a:solidFill>
                <a:latin typeface="Times New Roman" panose="02020603050405020304" pitchFamily="18" charset="0"/>
                <a:cs typeface="Times New Roman" panose="02020603050405020304" pitchFamily="18" charset="0"/>
              </a:rPr>
              <a:t>ss</a:t>
            </a:r>
          </a:p>
          <a:p>
            <a:pPr algn="l"/>
            <a:r>
              <a:rPr lang="en-US" sz="2600"/>
              <a:t>	</a:t>
            </a:r>
            <a:r>
              <a:rPr lang="vi-VN" sz="2800"/>
              <a:t>Lệnh </a:t>
            </a:r>
            <a:r>
              <a:rPr lang="vi-VN" sz="2800">
                <a:solidFill>
                  <a:srgbClr val="FF0000"/>
                </a:solidFill>
              </a:rPr>
              <a:t>ss</a:t>
            </a:r>
            <a:r>
              <a:rPr lang="vi-VN" sz="2800"/>
              <a:t> là một công cụ để điều tra các socket và cho phép làm những việc như hiển thị các cổng nghe và các kết nối hoạt động</a:t>
            </a:r>
            <a:r>
              <a:rPr lang="vi-VN" sz="2600"/>
              <a:t>.</a:t>
            </a:r>
            <a:endParaRPr lang="en-US" sz="2600"/>
          </a:p>
          <a:p>
            <a:pPr algn="l"/>
            <a:endParaRPr lang="en-US" sz="2600"/>
          </a:p>
          <a:p>
            <a:pPr algn="l"/>
            <a:endParaRPr lang="en-US" sz="2600"/>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
        <p:nvSpPr>
          <p:cNvPr id="2" name="Rectangle 1"/>
          <p:cNvSpPr>
            <a:spLocks noChangeArrowheads="1"/>
          </p:cNvSpPr>
          <p:nvPr/>
        </p:nvSpPr>
        <p:spPr bwMode="auto">
          <a:xfrm>
            <a:off x="457200" y="3080266"/>
            <a:ext cx="5557355" cy="3098880"/>
          </a:xfrm>
          <a:prstGeom prst="rect">
            <a:avLst/>
          </a:prstGeom>
          <a:solidFill>
            <a:srgbClr val="F4FB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131513"/>
                </a:solidFill>
                <a:effectLst/>
                <a:latin typeface="Menlo"/>
              </a:rPr>
              <a:t>$ ss -ltn</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3D62F5"/>
                </a:solidFill>
                <a:effectLst/>
                <a:latin typeface="Menlo"/>
              </a:rPr>
              <a:t>State</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3D62F5"/>
                </a:solidFill>
                <a:effectLst/>
                <a:latin typeface="Menlo"/>
              </a:rPr>
              <a:t>Recv</a:t>
            </a:r>
            <a:r>
              <a:rPr kumimoji="0" lang="en-US" altLang="en-US" sz="1600" b="0" i="0" u="none" strike="noStrike" cap="none" normalizeH="0" baseline="0">
                <a:ln>
                  <a:noFill/>
                </a:ln>
                <a:solidFill>
                  <a:srgbClr val="131513"/>
                </a:solidFill>
                <a:effectLst/>
                <a:latin typeface="Menlo"/>
              </a:rPr>
              <a:t>-Q </a:t>
            </a:r>
            <a:r>
              <a:rPr kumimoji="0" lang="en-US" altLang="en-US" sz="1600" b="0" i="0" u="none" strike="noStrike" cap="none" normalizeH="0" baseline="0">
                <a:ln>
                  <a:noFill/>
                </a:ln>
                <a:solidFill>
                  <a:srgbClr val="3D62F5"/>
                </a:solidFill>
                <a:effectLst/>
                <a:latin typeface="Menlo"/>
              </a:rPr>
              <a:t>Send</a:t>
            </a:r>
            <a:r>
              <a:rPr kumimoji="0" lang="en-US" altLang="en-US" sz="1600" b="0" i="0" u="none" strike="noStrike" cap="none" normalizeH="0" baseline="0">
                <a:ln>
                  <a:noFill/>
                </a:ln>
                <a:solidFill>
                  <a:srgbClr val="131513"/>
                </a:solidFill>
                <a:effectLst/>
                <a:latin typeface="Menlo"/>
              </a:rPr>
              <a:t>-Q </a:t>
            </a:r>
            <a:r>
              <a:rPr kumimoji="0" lang="en-US" altLang="en-US" sz="1600" b="0" i="0" u="none" strike="noStrike" cap="none" normalizeH="0" baseline="0">
                <a:ln>
                  <a:noFill/>
                </a:ln>
                <a:solidFill>
                  <a:srgbClr val="3D62F5"/>
                </a:solidFill>
                <a:effectLst/>
                <a:latin typeface="Menlo"/>
              </a:rPr>
              <a:t>Local</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3D62F5"/>
                </a:solidFill>
                <a:effectLst/>
                <a:latin typeface="Menlo"/>
              </a:rPr>
              <a:t>Address</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3D62F5"/>
                </a:solidFill>
                <a:effectLst/>
                <a:latin typeface="Menlo"/>
              </a:rPr>
              <a:t>Port</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3D62F5"/>
                </a:solidFill>
                <a:effectLst/>
                <a:latin typeface="Menlo"/>
              </a:rPr>
              <a:t>Peer</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3D62F5"/>
                </a:solidFill>
                <a:effectLst/>
                <a:latin typeface="Menlo"/>
              </a:rPr>
              <a:t>Address</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3D62F5"/>
                </a:solidFill>
                <a:effectLst/>
                <a:latin typeface="Menlo"/>
              </a:rPr>
              <a:t>Port</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128</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22</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127.0</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87711D"/>
                </a:solidFill>
                <a:effectLst/>
                <a:latin typeface="Menlo"/>
              </a:rPr>
              <a:t>0.1</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87711D"/>
                </a:solidFill>
                <a:effectLst/>
                <a:latin typeface="Menlo"/>
              </a:rPr>
              <a:t>631</a:t>
            </a:r>
            <a:r>
              <a:rPr kumimoji="0" lang="en-US" altLang="en-US" sz="1600" b="0" i="0" u="none" strike="noStrike" cap="none" normalizeH="0" baseline="0">
                <a:ln>
                  <a:noFill/>
                </a:ln>
                <a:solidFill>
                  <a:srgbClr val="131513"/>
                </a:solidFill>
                <a:effectLst/>
                <a:latin typeface="Menlo"/>
              </a:rPr>
              <a:t> *:*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445</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139</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128</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5355</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128</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22</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a:t>
            </a:r>
            <a:r>
              <a:rPr kumimoji="0" lang="en-US" altLang="en-US" sz="1600" b="0" i="0" u="none" strike="noStrike" cap="none" normalizeH="0" baseline="0">
                <a:ln>
                  <a:noFill/>
                </a:ln>
                <a:solidFill>
                  <a:srgbClr val="131513"/>
                </a:solidFill>
                <a:effectLst/>
                <a:latin typeface="Menlo"/>
              </a:rPr>
              <a:t>:</a:t>
            </a:r>
            <a:r>
              <a:rPr kumimoji="0" lang="en-US" altLang="en-US" sz="1600" b="0" i="0" u="none" strike="noStrike" cap="none" normalizeH="0" baseline="0">
                <a:ln>
                  <a:noFill/>
                </a:ln>
                <a:solidFill>
                  <a:srgbClr val="87711D"/>
                </a:solidFill>
                <a:effectLst/>
                <a:latin typeface="Menlo"/>
              </a:rPr>
              <a:t>631</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445</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128</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5355</a:t>
            </a:r>
            <a:r>
              <a:rPr kumimoji="0" lang="en-US" altLang="en-US" sz="1600" b="0" i="0" u="none" strike="noStrike" cap="none" normalizeH="0" baseline="0">
                <a:ln>
                  <a:noFill/>
                </a:ln>
                <a:solidFill>
                  <a:srgbClr val="131513"/>
                </a:solidFill>
                <a:effectLst/>
                <a:latin typeface="Menlo"/>
              </a:rPr>
              <a:t> :::*</a:t>
            </a:r>
            <a:br>
              <a:rPr kumimoji="0" lang="en-US" altLang="en-US" sz="1600" b="0" i="0" u="none" strike="noStrike" cap="none" normalizeH="0" baseline="0">
                <a:ln>
                  <a:noFill/>
                </a:ln>
                <a:solidFill>
                  <a:schemeClr val="tx1"/>
                </a:solidFill>
                <a:effectLst/>
                <a:latin typeface="Menlo"/>
              </a:rPr>
            </a:br>
            <a:r>
              <a:rPr kumimoji="0" lang="en-US" altLang="en-US" sz="1600" b="0" i="0" u="none" strike="noStrike" cap="none" normalizeH="0" baseline="0">
                <a:ln>
                  <a:noFill/>
                </a:ln>
                <a:solidFill>
                  <a:srgbClr val="131513"/>
                </a:solidFill>
                <a:effectLst/>
                <a:latin typeface="Menlo"/>
              </a:rPr>
              <a:t>LISTEN </a:t>
            </a:r>
            <a:r>
              <a:rPr kumimoji="0" lang="en-US" altLang="en-US" sz="1600" b="0" i="0" u="none" strike="noStrike" cap="none" normalizeH="0" baseline="0">
                <a:ln>
                  <a:noFill/>
                </a:ln>
                <a:solidFill>
                  <a:srgbClr val="87711D"/>
                </a:solidFill>
                <a:effectLst/>
                <a:latin typeface="Menlo"/>
              </a:rPr>
              <a:t>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50</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rgbClr val="87711D"/>
                </a:solidFill>
                <a:effectLst/>
                <a:latin typeface="Menlo"/>
              </a:rPr>
              <a:t>139</a:t>
            </a:r>
            <a:r>
              <a:rPr kumimoji="0" lang="en-US" altLang="en-US" sz="1600" b="0" i="0" u="none" strike="noStrike" cap="none" normalizeH="0" baseline="0">
                <a:ln>
                  <a:noFill/>
                </a:ln>
                <a:solidFill>
                  <a:srgbClr val="131513"/>
                </a:solidFill>
                <a:effectLst/>
                <a:latin typeface="Menlo"/>
              </a:rPr>
              <a:t> :::*</a:t>
            </a:r>
            <a:r>
              <a:rPr kumimoji="0" lang="en-US" altLang="en-US" sz="1600" b="0" i="0" u="none" strike="noStrike" cap="none" normalizeH="0" baseline="0">
                <a:ln>
                  <a:noFill/>
                </a:ln>
                <a:solidFill>
                  <a:schemeClr val="tx1"/>
                </a:solidFill>
                <a:effectLst/>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94003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119904"/>
            <a:ext cx="8839200" cy="2646878"/>
          </a:xfrm>
        </p:spPr>
        <p:txBody>
          <a:bodyPr/>
          <a:lstStyle/>
          <a:p>
            <a:r>
              <a:rPr lang="en-US" sz="2600">
                <a:solidFill>
                  <a:schemeClr val="tx1"/>
                </a:solidFill>
                <a:latin typeface="Times New Roman" panose="02020603050405020304" pitchFamily="18" charset="0"/>
                <a:cs typeface="Times New Roman" panose="02020603050405020304" pitchFamily="18" charset="0"/>
              </a:rPr>
              <a:t>Lệnh: </a:t>
            </a:r>
            <a:r>
              <a:rPr lang="en-US" sz="3600" b="1">
                <a:solidFill>
                  <a:srgbClr val="FF0000"/>
                </a:solidFill>
              </a:rPr>
              <a:t>kill, pkill và killall</a:t>
            </a:r>
          </a:p>
          <a:p>
            <a:pPr algn="l"/>
            <a:r>
              <a:rPr lang="en-US" sz="2600"/>
              <a:t>	C</a:t>
            </a:r>
            <a:r>
              <a:rPr lang="en-US" sz="2800"/>
              <a:t>ác hệ thống Unix và Linux cung cấp một lựa chọn thuận tiện cho các lệnh để chấm dứt các tiến trình, bất cứ khi nào muốn</a:t>
            </a:r>
            <a:r>
              <a:rPr lang="vi-VN" sz="2600"/>
              <a:t>.</a:t>
            </a:r>
            <a:endParaRPr lang="en-US" sz="2600"/>
          </a:p>
          <a:p>
            <a:pPr algn="l"/>
            <a:endParaRPr lang="en-US" sz="2600"/>
          </a:p>
          <a:p>
            <a:pPr algn="l"/>
            <a:endParaRPr lang="en-US" sz="2600"/>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
        <p:nvSpPr>
          <p:cNvPr id="5" name="Rectangle 1"/>
          <p:cNvSpPr>
            <a:spLocks noChangeArrowheads="1"/>
          </p:cNvSpPr>
          <p:nvPr/>
        </p:nvSpPr>
        <p:spPr bwMode="auto">
          <a:xfrm>
            <a:off x="457200" y="3766782"/>
            <a:ext cx="6934200" cy="1344553"/>
          </a:xfrm>
          <a:prstGeom prst="rect">
            <a:avLst/>
          </a:prstGeom>
          <a:solidFill>
            <a:srgbClr val="F4FB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a:ln>
                  <a:noFill/>
                </a:ln>
                <a:solidFill>
                  <a:srgbClr val="FF0000"/>
                </a:solidFill>
                <a:effectLst/>
                <a:latin typeface="Menlo"/>
              </a:rPr>
              <a:t># kill 1234</a:t>
            </a:r>
            <a:br>
              <a:rPr kumimoji="0" lang="en-US" altLang="en-US" sz="2600" b="0" i="0" u="none" strike="noStrike" cap="none" normalizeH="0" baseline="0">
                <a:ln>
                  <a:noFill/>
                </a:ln>
                <a:solidFill>
                  <a:srgbClr val="FF0000"/>
                </a:solidFill>
                <a:effectLst/>
                <a:latin typeface="Menlo"/>
              </a:rPr>
            </a:br>
            <a:r>
              <a:rPr lang="en-US" altLang="en-US" sz="2600">
                <a:solidFill>
                  <a:srgbClr val="FF0000"/>
                </a:solidFill>
                <a:latin typeface="Menlo"/>
              </a:rPr>
              <a:t>#</a:t>
            </a:r>
            <a:r>
              <a:rPr kumimoji="0" lang="en-US" altLang="en-US" sz="2600" b="0" i="0" u="none" strike="noStrike" cap="none" normalizeH="0" baseline="0">
                <a:ln>
                  <a:noFill/>
                </a:ln>
                <a:solidFill>
                  <a:srgbClr val="FF0000"/>
                </a:solidFill>
                <a:effectLst/>
                <a:latin typeface="Menlo"/>
              </a:rPr>
              <a:t> pkill bad</a:t>
            </a:r>
            <a:br>
              <a:rPr kumimoji="0" lang="en-US" altLang="en-US" sz="2600" b="0" i="0" u="none" strike="noStrike" cap="none" normalizeH="0" baseline="0">
                <a:ln>
                  <a:noFill/>
                </a:ln>
                <a:solidFill>
                  <a:srgbClr val="FF0000"/>
                </a:solidFill>
                <a:effectLst/>
                <a:latin typeface="Menlo"/>
              </a:rPr>
            </a:br>
            <a:r>
              <a:rPr lang="en-US" altLang="en-US" sz="2600">
                <a:solidFill>
                  <a:srgbClr val="FF0000"/>
                </a:solidFill>
                <a:latin typeface="Menlo"/>
              </a:rPr>
              <a:t>#</a:t>
            </a:r>
            <a:r>
              <a:rPr kumimoji="0" lang="en-US" altLang="en-US" sz="2600" b="0" i="0" u="none" strike="noStrike" cap="none" normalizeH="0" baseline="0">
                <a:ln>
                  <a:noFill/>
                </a:ln>
                <a:solidFill>
                  <a:srgbClr val="FF0000"/>
                </a:solidFill>
                <a:effectLst/>
                <a:latin typeface="Menlo"/>
              </a:rPr>
              <a:t> killall badproc</a:t>
            </a:r>
            <a:r>
              <a:rPr kumimoji="0" lang="en-US" altLang="en-US" sz="2600" b="0" i="0" u="none" strike="noStrike" cap="none" normalizeH="0" baseline="0">
                <a:ln>
                  <a:noFill/>
                </a:ln>
                <a:solidFill>
                  <a:srgbClr val="FF0000"/>
                </a:solidFill>
                <a:effectLst/>
              </a:rPr>
              <a:t> </a:t>
            </a:r>
            <a:endParaRPr kumimoji="0" lang="en-US" altLang="en-US" sz="2600" b="0" i="0" u="none" strike="noStrike" cap="none" normalizeH="0" baseline="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33724795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119904"/>
            <a:ext cx="8839200" cy="3108543"/>
          </a:xfrm>
        </p:spPr>
        <p:txBody>
          <a:bodyPr/>
          <a:lstStyle/>
          <a:p>
            <a:r>
              <a:rPr lang="en-US" sz="2600">
                <a:solidFill>
                  <a:schemeClr val="tx1"/>
                </a:solidFill>
                <a:latin typeface="Times New Roman" panose="02020603050405020304" pitchFamily="18" charset="0"/>
                <a:cs typeface="Times New Roman" panose="02020603050405020304" pitchFamily="18" charset="0"/>
              </a:rPr>
              <a:t>Lệnh: </a:t>
            </a:r>
            <a:r>
              <a:rPr lang="en-US" sz="3600" b="1">
                <a:solidFill>
                  <a:srgbClr val="FF0000"/>
                </a:solidFill>
              </a:rPr>
              <a:t>setfacl và getfacl</a:t>
            </a:r>
          </a:p>
          <a:p>
            <a:pPr algn="l"/>
            <a:r>
              <a:rPr lang="en-US" sz="2600"/>
              <a:t>	</a:t>
            </a:r>
            <a:r>
              <a:rPr lang="vi-VN" sz="2800"/>
              <a:t>Đừng để </a:t>
            </a:r>
            <a:r>
              <a:rPr lang="vi-VN" sz="2800" b="1">
                <a:solidFill>
                  <a:srgbClr val="FF0000"/>
                </a:solidFill>
              </a:rPr>
              <a:t>rwxr-x ---</a:t>
            </a:r>
            <a:r>
              <a:rPr lang="vi-VN" sz="2800"/>
              <a:t> đánh lừa</a:t>
            </a:r>
            <a:r>
              <a:rPr lang="en-US" sz="2800"/>
              <a:t> </a:t>
            </a:r>
            <a:r>
              <a:rPr lang="vi-VN" sz="2800"/>
              <a:t>rằng đây là tất cả những gì cần có để cấp quyền cho các file trên các hệ thống Linux. Với lệnh </a:t>
            </a:r>
            <a:r>
              <a:rPr lang="vi-VN" sz="2800">
                <a:solidFill>
                  <a:srgbClr val="FF0000"/>
                </a:solidFill>
              </a:rPr>
              <a:t>setfacl</a:t>
            </a:r>
            <a:r>
              <a:rPr lang="vi-VN" sz="2800"/>
              <a:t> và </a:t>
            </a:r>
            <a:r>
              <a:rPr lang="vi-VN" sz="2800">
                <a:solidFill>
                  <a:srgbClr val="FF0000"/>
                </a:solidFill>
              </a:rPr>
              <a:t>getfacl</a:t>
            </a:r>
            <a:r>
              <a:rPr lang="vi-VN" sz="2800"/>
              <a:t>, có thể cấp quyền cho ai đó không phải là chủ sở hữu của file và không phải là thành viên của nhóm được liên kết</a:t>
            </a:r>
            <a:endParaRPr lang="en-US" sz="2600"/>
          </a:p>
          <a:p>
            <a:pPr algn="l"/>
            <a:endParaRPr lang="en-US" sz="2600"/>
          </a:p>
        </p:txBody>
      </p:sp>
      <p:sp>
        <p:nvSpPr>
          <p:cNvPr id="4" name="Rectangle 2"/>
          <p:cNvSpPr txBox="1">
            <a:spLocks noChangeArrowheads="1"/>
          </p:cNvSpPr>
          <p:nvPr/>
        </p:nvSpPr>
        <p:spPr>
          <a:xfrm>
            <a:off x="1295400" y="228600"/>
            <a:ext cx="6553200" cy="400110"/>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pPr algn="ctr"/>
            <a:r>
              <a:rPr lang="en-US" sz="2600" b="1">
                <a:solidFill>
                  <a:srgbClr val="FF0000"/>
                </a:solidFill>
                <a:latin typeface="Times New Roman" panose="02020603050405020304" pitchFamily="18" charset="0"/>
                <a:cs typeface="Times New Roman" panose="02020603050405020304" pitchFamily="18" charset="0"/>
              </a:rPr>
              <a:t>Một số câu lệnh bảo mật trong Linux</a:t>
            </a:r>
          </a:p>
        </p:txBody>
      </p:sp>
    </p:spTree>
    <p:extLst>
      <p:ext uri="{BB962C8B-B14F-4D97-AF65-F5344CB8AC3E}">
        <p14:creationId xmlns:p14="http://schemas.microsoft.com/office/powerpoint/2010/main" val="27376788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1219200"/>
            <a:ext cx="8576267" cy="4739759"/>
          </a:xfrm>
        </p:spPr>
        <p:txBody>
          <a:bodyPr/>
          <a:lstStyle/>
          <a:p>
            <a:r>
              <a:rPr lang="en-US" sz="2800">
                <a:latin typeface="Times New Roman" panose="02020603050405020304" pitchFamily="18" charset="0"/>
                <a:cs typeface="Times New Roman" panose="02020603050405020304" pitchFamily="18" charset="0"/>
              </a:rPr>
              <a:t>#!/usr/bin/python3 </a:t>
            </a:r>
          </a:p>
          <a:p>
            <a:r>
              <a:rPr lang="en-US" sz="2800">
                <a:latin typeface="Times New Roman" panose="02020603050405020304" pitchFamily="18" charset="0"/>
                <a:cs typeface="Times New Roman" panose="02020603050405020304" pitchFamily="18" charset="0"/>
              </a:rPr>
              <a:t>import socket </a:t>
            </a:r>
          </a:p>
          <a:p>
            <a:r>
              <a:rPr lang="en-US" sz="2800">
                <a:latin typeface="Times New Roman" panose="02020603050405020304" pitchFamily="18" charset="0"/>
                <a:cs typeface="Times New Roman" panose="02020603050405020304" pitchFamily="18" charset="0"/>
              </a:rPr>
              <a:t>import os </a:t>
            </a:r>
          </a:p>
          <a:p>
            <a:r>
              <a:rPr lang="en-US" sz="2800">
                <a:latin typeface="Times New Roman" panose="02020603050405020304" pitchFamily="18" charset="0"/>
                <a:cs typeface="Times New Roman" panose="02020603050405020304" pitchFamily="18" charset="0"/>
              </a:rPr>
              <a:t>gw = os.popen("ip -4 route show default").read().split() </a:t>
            </a:r>
          </a:p>
          <a:p>
            <a:r>
              <a:rPr lang="en-US" sz="2800">
                <a:latin typeface="Times New Roman" panose="02020603050405020304" pitchFamily="18" charset="0"/>
                <a:cs typeface="Times New Roman" panose="02020603050405020304" pitchFamily="18" charset="0"/>
              </a:rPr>
              <a:t>s = socket.socket(socket.AF_INET, socket.SOCK_DGRAM) </a:t>
            </a:r>
          </a:p>
          <a:p>
            <a:r>
              <a:rPr lang="en-US" sz="2800">
                <a:latin typeface="Times New Roman" panose="02020603050405020304" pitchFamily="18" charset="0"/>
                <a:cs typeface="Times New Roman" panose="02020603050405020304" pitchFamily="18" charset="0"/>
              </a:rPr>
              <a:t>s.connect((gw[2], 0)) </a:t>
            </a:r>
          </a:p>
          <a:p>
            <a:r>
              <a:rPr lang="en-US" sz="2800">
                <a:latin typeface="Times New Roman" panose="02020603050405020304" pitchFamily="18" charset="0"/>
                <a:cs typeface="Times New Roman" panose="02020603050405020304" pitchFamily="18" charset="0"/>
              </a:rPr>
              <a:t>ipaddr = s.getsockname()[0] </a:t>
            </a:r>
          </a:p>
          <a:p>
            <a:r>
              <a:rPr lang="en-US" sz="2800">
                <a:latin typeface="Times New Roman" panose="02020603050405020304" pitchFamily="18" charset="0"/>
                <a:cs typeface="Times New Roman" panose="02020603050405020304" pitchFamily="18" charset="0"/>
              </a:rPr>
              <a:t>gateway = gw[2] </a:t>
            </a:r>
          </a:p>
          <a:p>
            <a:r>
              <a:rPr lang="en-US" sz="2800">
                <a:latin typeface="Times New Roman" panose="02020603050405020304" pitchFamily="18" charset="0"/>
                <a:cs typeface="Times New Roman" panose="02020603050405020304" pitchFamily="18" charset="0"/>
              </a:rPr>
              <a:t>host = socket.gethostname() </a:t>
            </a:r>
          </a:p>
          <a:p>
            <a:r>
              <a:rPr lang="en-US" sz="2800">
                <a:latin typeface="Times New Roman" panose="02020603050405020304" pitchFamily="18" charset="0"/>
                <a:cs typeface="Times New Roman" panose="02020603050405020304" pitchFamily="18" charset="0"/>
              </a:rPr>
              <a:t>print ("IP:", ipaddr, " GW:", gateway, " Host:", host)</a:t>
            </a:r>
          </a:p>
        </p:txBody>
      </p:sp>
      <p:sp>
        <p:nvSpPr>
          <p:cNvPr id="4" name="Title 1"/>
          <p:cNvSpPr txBox="1">
            <a:spLocks/>
          </p:cNvSpPr>
          <p:nvPr/>
        </p:nvSpPr>
        <p:spPr>
          <a:xfrm>
            <a:off x="3505200" y="990600"/>
            <a:ext cx="5452067" cy="1107996"/>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sz="2400" kern="0">
                <a:solidFill>
                  <a:srgbClr val="FF0000"/>
                </a:solidFill>
              </a:rPr>
              <a:t>Viết Shell script bằng Python: </a:t>
            </a:r>
          </a:p>
          <a:p>
            <a:r>
              <a:rPr lang="en-US" sz="2400" kern="0">
                <a:solidFill>
                  <a:srgbClr val="FF0000"/>
                </a:solidFill>
              </a:rPr>
              <a:t>Hiển thị IP, Gateway, Host của server trong Linux	</a:t>
            </a:r>
          </a:p>
        </p:txBody>
      </p:sp>
      <p:sp>
        <p:nvSpPr>
          <p:cNvPr id="2" name="TextBox 1"/>
          <p:cNvSpPr txBox="1"/>
          <p:nvPr/>
        </p:nvSpPr>
        <p:spPr>
          <a:xfrm>
            <a:off x="1066800" y="157372"/>
            <a:ext cx="7543800" cy="584775"/>
          </a:xfrm>
          <a:prstGeom prst="rect">
            <a:avLst/>
          </a:prstGeom>
          <a:noFill/>
        </p:spPr>
        <p:txBody>
          <a:bodyPr wrap="square" rtlCol="0">
            <a:spAutoFit/>
          </a:bodyPr>
          <a:lstStyle/>
          <a:p>
            <a:pPr algn="ctr"/>
            <a:r>
              <a:rPr lang="en-US" sz="3200" b="1">
                <a:solidFill>
                  <a:srgbClr val="FF0000"/>
                </a:solidFill>
              </a:rPr>
              <a:t>Sử dụng Python trong Linux</a:t>
            </a:r>
          </a:p>
        </p:txBody>
      </p:sp>
    </p:spTree>
    <p:extLst>
      <p:ext uri="{BB962C8B-B14F-4D97-AF65-F5344CB8AC3E}">
        <p14:creationId xmlns:p14="http://schemas.microsoft.com/office/powerpoint/2010/main" val="33619483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4</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7471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34512" y="-89176"/>
            <a:ext cx="8867775" cy="984885"/>
          </a:xfrm>
        </p:spPr>
        <p:txBody>
          <a:bodyPr/>
          <a:lstStyle/>
          <a:p>
            <a:pPr algn="ctr" eaLnBrk="1" hangingPunct="1"/>
            <a:r>
              <a:rPr lang="en-US" sz="3200" err="1">
                <a:solidFill>
                  <a:srgbClr val="FF0000"/>
                </a:solidFill>
                <a:latin typeface="Times New Roman" pitchFamily="18" charset="0"/>
                <a:cs typeface="Times New Roman" pitchFamily="18" charset="0"/>
              </a:rPr>
              <a:t>Ch</a:t>
            </a:r>
            <a:r>
              <a:rPr lang="vi-VN" sz="3200">
                <a:solidFill>
                  <a:srgbClr val="FF0000"/>
                </a:solidFill>
                <a:latin typeface="Times New Roman" pitchFamily="18" charset="0"/>
                <a:cs typeface="Times New Roman" pitchFamily="18" charset="0"/>
              </a:rPr>
              <a:t>ươ</a:t>
            </a:r>
            <a:r>
              <a:rPr lang="en-US" sz="3200" err="1">
                <a:solidFill>
                  <a:srgbClr val="FF0000"/>
                </a:solidFill>
                <a:latin typeface="Times New Roman" pitchFamily="18" charset="0"/>
                <a:cs typeface="Times New Roman" pitchFamily="18" charset="0"/>
              </a:rPr>
              <a:t>ng</a:t>
            </a:r>
            <a:r>
              <a:rPr lang="en-US" sz="3200">
                <a:solidFill>
                  <a:srgbClr val="FF0000"/>
                </a:solidFill>
                <a:latin typeface="Times New Roman" pitchFamily="18" charset="0"/>
                <a:cs typeface="Times New Roman" pitchFamily="18" charset="0"/>
              </a:rPr>
              <a:t> 5 </a:t>
            </a:r>
            <a:br>
              <a:rPr lang="en-US" sz="3200">
                <a:solidFill>
                  <a:srgbClr val="FF0000"/>
                </a:solidFill>
                <a:latin typeface="Times New Roman" pitchFamily="18" charset="0"/>
                <a:cs typeface="Times New Roman" pitchFamily="18" charset="0"/>
              </a:rPr>
            </a:br>
            <a:r>
              <a:rPr lang="en-US" sz="3200" b="1">
                <a:solidFill>
                  <a:srgbClr val="FF0000"/>
                </a:solidFill>
                <a:latin typeface="Times New Roman" pitchFamily="18" charset="0"/>
                <a:cs typeface="Times New Roman" pitchFamily="18" charset="0"/>
              </a:rPr>
              <a:t>QUẢN TRỊ MẠNG LINUX</a:t>
            </a:r>
            <a:endParaRPr lang="en-GB" sz="3200" b="1">
              <a:solidFill>
                <a:srgbClr val="FF0000"/>
              </a:solidFill>
              <a:latin typeface="Times New Roman" pitchFamily="18" charset="0"/>
              <a:cs typeface="Times New Roman" pitchFamily="18" charset="0"/>
            </a:endParaRPr>
          </a:p>
        </p:txBody>
      </p:sp>
      <p:pic>
        <p:nvPicPr>
          <p:cNvPr id="5122" name="Picture 2" descr="http://www.stttt.vinhlong.gov.vn/documents/89830/184998/mangLAN.jpg/24abc29f-0320-4b39-860b-b47238ee44d4?t=14108308738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8763000" cy="500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2474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I. Cấu hình mạng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3108543"/>
          </a:xfrm>
        </p:spPr>
        <p:txBody>
          <a:bodyPr/>
          <a:lstStyle/>
          <a:p>
            <a:pPr marL="457200" indent="0" defTabSz="517525">
              <a:buFontTx/>
              <a:buNone/>
              <a:defRPr/>
            </a:pPr>
            <a:endParaRPr lang="en-US" sz="2400">
              <a:solidFill>
                <a:srgbClr val="002060"/>
              </a:solidFill>
              <a:latin typeface="Times New Roman" pitchFamily="18" charset="0"/>
              <a:cs typeface="Times New Roman" pitchFamily="18" charset="0"/>
            </a:endParaRP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Đặt tên máy và cấu hình </a:t>
            </a:r>
            <a:r>
              <a:rPr lang="vi-VN" sz="3200">
                <a:solidFill>
                  <a:srgbClr val="002060"/>
                </a:solidFill>
                <a:latin typeface="Times New Roman" pitchFamily="18" charset="0"/>
                <a:cs typeface="Times New Roman" pitchFamily="18" charset="0"/>
              </a:rPr>
              <a:t>đị</a:t>
            </a:r>
            <a:r>
              <a:rPr lang="en-US" sz="3200">
                <a:solidFill>
                  <a:srgbClr val="002060"/>
                </a:solidFill>
                <a:latin typeface="Times New Roman" pitchFamily="18" charset="0"/>
                <a:cs typeface="Times New Roman" pitchFamily="18" charset="0"/>
              </a:rPr>
              <a:t>a chỉ IP cho máy</a:t>
            </a: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default gateway</a:t>
            </a: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Truy cập từ xa</a:t>
            </a: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Cấu hình SSH, DHCP</a:t>
            </a:r>
          </a:p>
          <a:p>
            <a:pPr marL="971550" indent="-514350" defTabSz="517525">
              <a:buFontTx/>
              <a:buAutoNum type="arabicPeriod"/>
              <a:defRPr/>
            </a:pPr>
            <a:r>
              <a:rPr lang="en-US" sz="3200">
                <a:solidFill>
                  <a:srgbClr val="002060"/>
                </a:solidFill>
                <a:latin typeface="Times New Roman" pitchFamily="18" charset="0"/>
                <a:cs typeface="Times New Roman" pitchFamily="18" charset="0"/>
              </a:rPr>
              <a:t>Cấu hình SamBa Server</a:t>
            </a:r>
          </a:p>
          <a:p>
            <a:pPr marL="457200" indent="0" defTabSz="517525">
              <a:buFontTx/>
              <a:buNone/>
              <a:defRPr/>
            </a:pPr>
            <a:endParaRPr lang="en-US">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995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533400" y="1447800"/>
            <a:ext cx="8387080" cy="1046440"/>
          </a:xfrm>
          <a:prstGeom prst="rect">
            <a:avLst/>
          </a:prstGeom>
        </p:spPr>
        <p:txBody>
          <a:bodyPr vert="horz" wrap="square" lIns="0" tIns="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439420" algn="ctr">
              <a:lnSpc>
                <a:spcPct val="100000"/>
              </a:lnSpc>
            </a:pPr>
            <a:r>
              <a:rPr lang="en-US" sz="3200" b="1" spc="-5">
                <a:solidFill>
                  <a:srgbClr val="FF0000"/>
                </a:solidFill>
                <a:latin typeface="Times New Roman" pitchFamily="18" charset="0"/>
                <a:cs typeface="Times New Roman" pitchFamily="18" charset="0"/>
              </a:rPr>
              <a:t>L</a:t>
            </a:r>
            <a:r>
              <a:rPr lang="en-US" sz="3200" b="1" spc="5">
                <a:solidFill>
                  <a:srgbClr val="FF0000"/>
                </a:solidFill>
                <a:latin typeface="Times New Roman" pitchFamily="18" charset="0"/>
                <a:cs typeface="Times New Roman" pitchFamily="18" charset="0"/>
              </a:rPr>
              <a:t>I</a:t>
            </a:r>
            <a:r>
              <a:rPr lang="en-US" sz="3200" b="1" spc="-5">
                <a:solidFill>
                  <a:srgbClr val="FF0000"/>
                </a:solidFill>
                <a:latin typeface="Times New Roman" pitchFamily="18" charset="0"/>
                <a:cs typeface="Times New Roman" pitchFamily="18" charset="0"/>
              </a:rPr>
              <a:t>NUX VÀ PHẦN MỀM MÃ NGUỒN MỞ</a:t>
            </a:r>
          </a:p>
          <a:p>
            <a:pPr marR="439420" algn="ctr">
              <a:lnSpc>
                <a:spcPct val="100000"/>
              </a:lnSpc>
            </a:pPr>
            <a:r>
              <a:rPr lang="en-US" sz="3600" b="1" spc="-5">
                <a:solidFill>
                  <a:srgbClr val="FF0000"/>
                </a:solidFill>
                <a:latin typeface="Times New Roman" pitchFamily="18" charset="0"/>
                <a:cs typeface="Times New Roman" pitchFamily="18" charset="0"/>
              </a:rPr>
              <a:t>(Linux and Open Source Software)</a:t>
            </a:r>
            <a:endParaRPr lang="en-US" sz="3600" b="1">
              <a:solidFill>
                <a:srgbClr val="FF0000"/>
              </a:solidFill>
              <a:latin typeface="Times New Roman" pitchFamily="18" charset="0"/>
              <a:cs typeface="Times New Roman" pitchFamily="18" charset="0"/>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592" y="2980237"/>
            <a:ext cx="4280534" cy="30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148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752600"/>
            <a:ext cx="8387080" cy="3657155"/>
          </a:xfrm>
          <a:prstGeom prst="rect">
            <a:avLst/>
          </a:prstGeom>
        </p:spPr>
        <p:txBody>
          <a:bodyPr vert="horz" wrap="square" lIns="0" tIns="0" rIns="0" bIns="0" rtlCol="0">
            <a:spAutoFit/>
          </a:bodyPr>
          <a:lstStyle/>
          <a:p>
            <a:pPr marL="368079" marR="10072" indent="-342900" algn="just">
              <a:lnSpc>
                <a:spcPct val="102699"/>
              </a:lnSpc>
              <a:buFont typeface="Arial" pitchFamily="34" charset="0"/>
              <a:buChar char="•"/>
            </a:pPr>
            <a:r>
              <a:rPr lang="vi-VN" sz="2200" spc="40">
                <a:solidFill>
                  <a:srgbClr val="002060"/>
                </a:solidFill>
                <a:latin typeface="Tahoma"/>
                <a:cs typeface="Tahoma"/>
              </a:rPr>
              <a:t>R</a:t>
            </a:r>
            <a:r>
              <a:rPr lang="vi-VN" sz="2200" spc="-119">
                <a:solidFill>
                  <a:srgbClr val="002060"/>
                </a:solidFill>
                <a:latin typeface="Tahoma"/>
                <a:cs typeface="Tahoma"/>
              </a:rPr>
              <a:t>àng</a:t>
            </a:r>
            <a:r>
              <a:rPr lang="vi-VN" sz="2200" spc="-10">
                <a:solidFill>
                  <a:srgbClr val="002060"/>
                </a:solidFill>
                <a:latin typeface="Tahoma"/>
                <a:cs typeface="Tahoma"/>
              </a:rPr>
              <a:t> </a:t>
            </a:r>
            <a:r>
              <a:rPr lang="vi-VN" sz="2200" spc="-109">
                <a:solidFill>
                  <a:srgbClr val="002060"/>
                </a:solidFill>
                <a:latin typeface="Tahoma"/>
                <a:cs typeface="Tahoma"/>
              </a:rPr>
              <a:t>bu</a:t>
            </a:r>
            <a:r>
              <a:rPr lang="vi-VN" sz="2200" spc="-50">
                <a:solidFill>
                  <a:srgbClr val="002060"/>
                </a:solidFill>
                <a:latin typeface="Tahoma"/>
                <a:cs typeface="Tahoma"/>
              </a:rPr>
              <a:t>ộ</a:t>
            </a:r>
            <a:r>
              <a:rPr lang="vi-VN" sz="2200" spc="-59">
                <a:solidFill>
                  <a:srgbClr val="002060"/>
                </a:solidFill>
                <a:latin typeface="Tahoma"/>
                <a:cs typeface="Tahoma"/>
              </a:rPr>
              <a:t>c</a:t>
            </a:r>
            <a:r>
              <a:rPr lang="vi-VN" sz="2200" spc="20">
                <a:solidFill>
                  <a:srgbClr val="002060"/>
                </a:solidFill>
                <a:latin typeface="Tahoma"/>
                <a:cs typeface="Tahoma"/>
              </a:rPr>
              <a:t> </a:t>
            </a:r>
            <a:r>
              <a:rPr lang="vi-VN" sz="2200" spc="-69">
                <a:solidFill>
                  <a:srgbClr val="002060"/>
                </a:solidFill>
                <a:latin typeface="Tahoma"/>
                <a:cs typeface="Tahoma"/>
              </a:rPr>
              <a:t>c</a:t>
            </a:r>
            <a:r>
              <a:rPr lang="vi-VN" sz="2200" spc="-109">
                <a:solidFill>
                  <a:srgbClr val="002060"/>
                </a:solidFill>
                <a:latin typeface="Tahoma"/>
                <a:cs typeface="Tahoma"/>
              </a:rPr>
              <a:t>hặ</a:t>
            </a:r>
            <a:r>
              <a:rPr lang="vi-VN" sz="2200" spc="50">
                <a:solidFill>
                  <a:srgbClr val="002060"/>
                </a:solidFill>
                <a:latin typeface="Tahoma"/>
                <a:cs typeface="Tahoma"/>
              </a:rPr>
              <a:t>t</a:t>
            </a:r>
            <a:r>
              <a:rPr lang="vi-VN" sz="2200" spc="30">
                <a:solidFill>
                  <a:srgbClr val="002060"/>
                </a:solidFill>
                <a:latin typeface="Tahoma"/>
                <a:cs typeface="Tahoma"/>
              </a:rPr>
              <a:t> </a:t>
            </a:r>
            <a:r>
              <a:rPr lang="vi-VN" sz="2200" spc="-69">
                <a:solidFill>
                  <a:srgbClr val="002060"/>
                </a:solidFill>
                <a:latin typeface="Tahoma"/>
                <a:cs typeface="Tahoma"/>
              </a:rPr>
              <a:t>c</a:t>
            </a:r>
            <a:r>
              <a:rPr lang="vi-VN" sz="2200" spc="-159">
                <a:solidFill>
                  <a:srgbClr val="002060"/>
                </a:solidFill>
                <a:latin typeface="Tahoma"/>
                <a:cs typeface="Tahoma"/>
              </a:rPr>
              <a:t>hẽ</a:t>
            </a:r>
            <a:r>
              <a:rPr lang="vi-VN" sz="2200" spc="20">
                <a:solidFill>
                  <a:srgbClr val="002060"/>
                </a:solidFill>
                <a:latin typeface="Tahoma"/>
                <a:cs typeface="Tahoma"/>
              </a:rPr>
              <a:t> </a:t>
            </a:r>
            <a:r>
              <a:rPr lang="vi-VN" sz="2200" spc="-129">
                <a:solidFill>
                  <a:srgbClr val="002060"/>
                </a:solidFill>
                <a:latin typeface="Tahoma"/>
                <a:cs typeface="Tahoma"/>
              </a:rPr>
              <a:t>đảm</a:t>
            </a:r>
            <a:r>
              <a:rPr lang="vi-VN" sz="2200" spc="20">
                <a:solidFill>
                  <a:srgbClr val="002060"/>
                </a:solidFill>
                <a:latin typeface="Tahoma"/>
                <a:cs typeface="Tahoma"/>
              </a:rPr>
              <a:t> </a:t>
            </a:r>
            <a:r>
              <a:rPr lang="vi-VN" sz="2200" spc="-109">
                <a:solidFill>
                  <a:srgbClr val="002060"/>
                </a:solidFill>
                <a:latin typeface="Tahoma"/>
                <a:cs typeface="Tahoma"/>
              </a:rPr>
              <a:t>bảo</a:t>
            </a:r>
            <a:r>
              <a:rPr lang="vi-VN" sz="2200" spc="-10">
                <a:solidFill>
                  <a:srgbClr val="002060"/>
                </a:solidFill>
                <a:latin typeface="Tahoma"/>
                <a:cs typeface="Tahoma"/>
              </a:rPr>
              <a:t> </a:t>
            </a:r>
            <a:r>
              <a:rPr lang="vi-VN" sz="2200" spc="-99">
                <a:solidFill>
                  <a:srgbClr val="002060"/>
                </a:solidFill>
                <a:latin typeface="Tahoma"/>
                <a:cs typeface="Tahoma"/>
              </a:rPr>
              <a:t>qu</a:t>
            </a:r>
            <a:r>
              <a:rPr lang="vi-VN" sz="2200" spc="-159">
                <a:solidFill>
                  <a:srgbClr val="002060"/>
                </a:solidFill>
                <a:latin typeface="Tahoma"/>
                <a:cs typeface="Tahoma"/>
              </a:rPr>
              <a:t>y</a:t>
            </a:r>
            <a:r>
              <a:rPr lang="vi-VN" sz="2200" spc="-208">
                <a:solidFill>
                  <a:srgbClr val="002060"/>
                </a:solidFill>
                <a:latin typeface="Tahoma"/>
                <a:cs typeface="Tahoma"/>
              </a:rPr>
              <a:t>ề</a:t>
            </a:r>
            <a:r>
              <a:rPr lang="vi-VN" sz="2200" spc="-119">
                <a:solidFill>
                  <a:srgbClr val="002060"/>
                </a:solidFill>
                <a:latin typeface="Tahoma"/>
                <a:cs typeface="Tahoma"/>
              </a:rPr>
              <a:t>n</a:t>
            </a:r>
            <a:r>
              <a:rPr lang="vi-VN" sz="2200" spc="50">
                <a:solidFill>
                  <a:srgbClr val="002060"/>
                </a:solidFill>
                <a:latin typeface="Tahoma"/>
                <a:cs typeface="Tahoma"/>
              </a:rPr>
              <a:t> </a:t>
            </a:r>
            <a:r>
              <a:rPr lang="vi-VN" sz="2200" spc="10">
                <a:solidFill>
                  <a:srgbClr val="002060"/>
                </a:solidFill>
                <a:latin typeface="Tahoma"/>
                <a:cs typeface="Tahoma"/>
              </a:rPr>
              <a:t>l</a:t>
            </a:r>
            <a:r>
              <a:rPr lang="vi-VN" sz="2200" spc="-169">
                <a:solidFill>
                  <a:srgbClr val="002060"/>
                </a:solidFill>
                <a:latin typeface="Tahoma"/>
                <a:cs typeface="Tahoma"/>
              </a:rPr>
              <a:t>ợ</a:t>
            </a:r>
            <a:r>
              <a:rPr lang="vi-VN" sz="2200" spc="10">
                <a:solidFill>
                  <a:srgbClr val="002060"/>
                </a:solidFill>
                <a:latin typeface="Tahoma"/>
                <a:cs typeface="Tahoma"/>
              </a:rPr>
              <a:t>i </a:t>
            </a:r>
            <a:r>
              <a:rPr lang="vi-VN" sz="2200" spc="-69">
                <a:solidFill>
                  <a:srgbClr val="002060"/>
                </a:solidFill>
                <a:latin typeface="Tahoma"/>
                <a:cs typeface="Tahoma"/>
              </a:rPr>
              <a:t>c</a:t>
            </a:r>
            <a:r>
              <a:rPr lang="vi-VN" sz="2200" spc="-109">
                <a:solidFill>
                  <a:srgbClr val="002060"/>
                </a:solidFill>
                <a:latin typeface="Tahoma"/>
                <a:cs typeface="Tahoma"/>
              </a:rPr>
              <a:t>ủa</a:t>
            </a:r>
            <a:r>
              <a:rPr lang="vi-VN" sz="2200" spc="30">
                <a:solidFill>
                  <a:srgbClr val="002060"/>
                </a:solidFill>
                <a:latin typeface="Tahoma"/>
                <a:cs typeface="Tahoma"/>
              </a:rPr>
              <a:t> </a:t>
            </a:r>
            <a:r>
              <a:rPr lang="vi-VN" sz="2200" spc="-129">
                <a:solidFill>
                  <a:srgbClr val="002060"/>
                </a:solidFill>
                <a:latin typeface="Tahoma"/>
                <a:cs typeface="Tahoma"/>
              </a:rPr>
              <a:t>n</a:t>
            </a:r>
            <a:r>
              <a:rPr lang="vi-VN" sz="2200" spc="-149">
                <a:solidFill>
                  <a:srgbClr val="002060"/>
                </a:solidFill>
                <a:latin typeface="Tahoma"/>
                <a:cs typeface="Tahoma"/>
              </a:rPr>
              <a:t>g</a:t>
            </a:r>
            <a:r>
              <a:rPr lang="vi-VN" sz="2200" spc="-169">
                <a:solidFill>
                  <a:srgbClr val="002060"/>
                </a:solidFill>
                <a:latin typeface="Tahoma"/>
                <a:cs typeface="Tahoma"/>
              </a:rPr>
              <a:t>ườ</a:t>
            </a:r>
            <a:r>
              <a:rPr lang="vi-VN" sz="2200" spc="10">
                <a:solidFill>
                  <a:srgbClr val="002060"/>
                </a:solidFill>
                <a:latin typeface="Tahoma"/>
                <a:cs typeface="Tahoma"/>
              </a:rPr>
              <a:t>i</a:t>
            </a:r>
            <a:r>
              <a:rPr lang="vi-VN" sz="2200" spc="30">
                <a:solidFill>
                  <a:srgbClr val="002060"/>
                </a:solidFill>
                <a:latin typeface="Tahoma"/>
                <a:cs typeface="Tahoma"/>
              </a:rPr>
              <a:t> </a:t>
            </a:r>
            <a:r>
              <a:rPr lang="vi-VN" sz="2200" spc="10">
                <a:solidFill>
                  <a:srgbClr val="002060"/>
                </a:solidFill>
                <a:latin typeface="Tahoma"/>
                <a:cs typeface="Tahoma"/>
              </a:rPr>
              <a:t>l</a:t>
            </a:r>
            <a:r>
              <a:rPr lang="vi-VN" sz="2200" spc="-119">
                <a:solidFill>
                  <a:srgbClr val="002060"/>
                </a:solidFill>
                <a:latin typeface="Tahoma"/>
                <a:cs typeface="Tahoma"/>
              </a:rPr>
              <a:t>à</a:t>
            </a:r>
            <a:r>
              <a:rPr lang="vi-VN" sz="2200" spc="-129">
                <a:solidFill>
                  <a:srgbClr val="002060"/>
                </a:solidFill>
                <a:latin typeface="Tahoma"/>
                <a:cs typeface="Tahoma"/>
              </a:rPr>
              <a:t>m</a:t>
            </a:r>
            <a:r>
              <a:rPr lang="vi-VN" sz="2200" spc="20">
                <a:solidFill>
                  <a:srgbClr val="002060"/>
                </a:solidFill>
                <a:latin typeface="Tahoma"/>
                <a:cs typeface="Tahoma"/>
              </a:rPr>
              <a:t> </a:t>
            </a:r>
            <a:r>
              <a:rPr lang="vi-VN" sz="2200" spc="-59">
                <a:solidFill>
                  <a:srgbClr val="002060"/>
                </a:solidFill>
                <a:latin typeface="Tahoma"/>
                <a:cs typeface="Tahoma"/>
              </a:rPr>
              <a:t>r</a:t>
            </a:r>
            <a:r>
              <a:rPr lang="vi-VN" sz="2200" spc="-119">
                <a:solidFill>
                  <a:srgbClr val="002060"/>
                </a:solidFill>
                <a:latin typeface="Tahoma"/>
                <a:cs typeface="Tahoma"/>
              </a:rPr>
              <a:t>a</a:t>
            </a:r>
            <a:r>
              <a:rPr lang="vi-VN" sz="2200" spc="10">
                <a:solidFill>
                  <a:srgbClr val="002060"/>
                </a:solidFill>
                <a:latin typeface="Tahoma"/>
                <a:cs typeface="Tahoma"/>
              </a:rPr>
              <a:t> </a:t>
            </a:r>
            <a:r>
              <a:rPr lang="vi-VN" sz="2200" spc="-109">
                <a:solidFill>
                  <a:srgbClr val="002060"/>
                </a:solidFill>
                <a:latin typeface="Tahoma"/>
                <a:cs typeface="Tahoma"/>
              </a:rPr>
              <a:t>phần</a:t>
            </a:r>
            <a:r>
              <a:rPr lang="vi-VN" sz="2200" spc="-69">
                <a:solidFill>
                  <a:srgbClr val="002060"/>
                </a:solidFill>
                <a:latin typeface="Tahoma"/>
                <a:cs typeface="Tahoma"/>
              </a:rPr>
              <a:t> </a:t>
            </a:r>
            <a:r>
              <a:rPr lang="vi-VN" sz="2200" spc="-139">
                <a:solidFill>
                  <a:srgbClr val="002060"/>
                </a:solidFill>
                <a:latin typeface="Tahoma"/>
                <a:cs typeface="Tahoma"/>
              </a:rPr>
              <a:t>m</a:t>
            </a:r>
            <a:r>
              <a:rPr lang="vi-VN" sz="2200" spc="-208">
                <a:solidFill>
                  <a:srgbClr val="002060"/>
                </a:solidFill>
                <a:latin typeface="Tahoma"/>
                <a:cs typeface="Tahoma"/>
              </a:rPr>
              <a:t>ề</a:t>
            </a:r>
            <a:r>
              <a:rPr lang="vi-VN" sz="2200" spc="-139">
                <a:solidFill>
                  <a:srgbClr val="002060"/>
                </a:solidFill>
                <a:latin typeface="Tahoma"/>
                <a:cs typeface="Tahoma"/>
              </a:rPr>
              <a:t>m</a:t>
            </a:r>
            <a:r>
              <a:rPr lang="vi-VN" sz="2200" spc="-178">
                <a:solidFill>
                  <a:srgbClr val="002060"/>
                </a:solidFill>
                <a:latin typeface="Tahoma"/>
                <a:cs typeface="Tahoma"/>
              </a:rPr>
              <a:t>:</a:t>
            </a:r>
            <a:r>
              <a:rPr lang="vi-VN" sz="2200" spc="40">
                <a:solidFill>
                  <a:srgbClr val="002060"/>
                </a:solidFill>
                <a:latin typeface="Tahoma"/>
                <a:cs typeface="Tahoma"/>
              </a:rPr>
              <a:t> </a:t>
            </a:r>
            <a:r>
              <a:rPr lang="vi-VN" sz="2200" spc="50">
                <a:solidFill>
                  <a:srgbClr val="002060"/>
                </a:solidFill>
                <a:latin typeface="Tahoma"/>
                <a:cs typeface="Tahoma"/>
              </a:rPr>
              <a:t>C</a:t>
            </a:r>
            <a:r>
              <a:rPr lang="vi-VN" sz="2200" spc="40">
                <a:solidFill>
                  <a:srgbClr val="002060"/>
                </a:solidFill>
                <a:latin typeface="Tahoma"/>
                <a:cs typeface="Tahoma"/>
              </a:rPr>
              <a:t>O</a:t>
            </a:r>
            <a:r>
              <a:rPr lang="vi-VN" sz="2200" spc="169">
                <a:solidFill>
                  <a:srgbClr val="002060"/>
                </a:solidFill>
                <a:latin typeface="Tahoma"/>
                <a:cs typeface="Tahoma"/>
              </a:rPr>
              <a:t>PY</a:t>
            </a:r>
            <a:r>
              <a:rPr lang="vi-VN" sz="2200" spc="40">
                <a:solidFill>
                  <a:srgbClr val="002060"/>
                </a:solidFill>
                <a:latin typeface="Tahoma"/>
                <a:cs typeface="Tahoma"/>
              </a:rPr>
              <a:t> R</a:t>
            </a:r>
            <a:r>
              <a:rPr lang="vi-VN" sz="2200" spc="-238">
                <a:solidFill>
                  <a:srgbClr val="002060"/>
                </a:solidFill>
                <a:latin typeface="Tahoma"/>
                <a:cs typeface="Tahoma"/>
              </a:rPr>
              <a:t>I</a:t>
            </a:r>
            <a:r>
              <a:rPr lang="vi-VN" sz="2200" spc="-20">
                <a:solidFill>
                  <a:srgbClr val="002060"/>
                </a:solidFill>
                <a:latin typeface="Tahoma"/>
                <a:cs typeface="Tahoma"/>
              </a:rPr>
              <a:t>G</a:t>
            </a:r>
            <a:r>
              <a:rPr lang="vi-VN" sz="2200" spc="40">
                <a:solidFill>
                  <a:srgbClr val="002060"/>
                </a:solidFill>
                <a:latin typeface="Tahoma"/>
                <a:cs typeface="Tahoma"/>
              </a:rPr>
              <a:t>H</a:t>
            </a:r>
            <a:r>
              <a:rPr lang="vi-VN" sz="2200" spc="188">
                <a:solidFill>
                  <a:srgbClr val="002060"/>
                </a:solidFill>
                <a:latin typeface="Tahoma"/>
                <a:cs typeface="Tahoma"/>
              </a:rPr>
              <a:t>T</a:t>
            </a:r>
            <a:endParaRPr lang="vi-VN" sz="2200">
              <a:solidFill>
                <a:srgbClr val="002060"/>
              </a:solidFill>
              <a:latin typeface="Tahoma"/>
              <a:cs typeface="Tahoma"/>
            </a:endParaRPr>
          </a:p>
          <a:p>
            <a:pPr marL="368079" marR="2026911" indent="-342900" algn="just">
              <a:lnSpc>
                <a:spcPts val="3291"/>
              </a:lnSpc>
              <a:spcBef>
                <a:spcPts val="188"/>
              </a:spcBef>
              <a:buFont typeface="Arial" pitchFamily="34" charset="0"/>
              <a:buChar char="•"/>
            </a:pPr>
            <a:r>
              <a:rPr lang="vi-VN" sz="2200" spc="188">
                <a:solidFill>
                  <a:srgbClr val="002060"/>
                </a:solidFill>
                <a:latin typeface="Tahoma"/>
                <a:cs typeface="Tahoma"/>
              </a:rPr>
              <a:t>T</a:t>
            </a:r>
            <a:r>
              <a:rPr lang="vi-VN" sz="2200" spc="-129">
                <a:solidFill>
                  <a:srgbClr val="002060"/>
                </a:solidFill>
                <a:latin typeface="Tahoma"/>
                <a:cs typeface="Tahoma"/>
              </a:rPr>
              <a:t>h</a:t>
            </a:r>
            <a:r>
              <a:rPr lang="vi-VN" sz="2200" spc="-159">
                <a:solidFill>
                  <a:srgbClr val="002060"/>
                </a:solidFill>
                <a:latin typeface="Tahoma"/>
                <a:cs typeface="Tahoma"/>
              </a:rPr>
              <a:t>ư</a:t>
            </a:r>
            <a:r>
              <a:rPr lang="vi-VN" sz="2200" spc="-169">
                <a:solidFill>
                  <a:srgbClr val="002060"/>
                </a:solidFill>
                <a:latin typeface="Tahoma"/>
                <a:cs typeface="Tahoma"/>
              </a:rPr>
              <a:t>ờ</a:t>
            </a:r>
            <a:r>
              <a:rPr lang="vi-VN" sz="2200" spc="-129">
                <a:solidFill>
                  <a:srgbClr val="002060"/>
                </a:solidFill>
                <a:latin typeface="Tahoma"/>
                <a:cs typeface="Tahoma"/>
              </a:rPr>
              <a:t>ng</a:t>
            </a:r>
            <a:r>
              <a:rPr lang="vi-VN" sz="2200" spc="40">
                <a:solidFill>
                  <a:srgbClr val="002060"/>
                </a:solidFill>
                <a:latin typeface="Tahoma"/>
                <a:cs typeface="Tahoma"/>
              </a:rPr>
              <a:t> </a:t>
            </a:r>
            <a:r>
              <a:rPr lang="vi-VN" sz="2200" spc="-69">
                <a:solidFill>
                  <a:srgbClr val="002060"/>
                </a:solidFill>
                <a:latin typeface="Tahoma"/>
                <a:cs typeface="Tahoma"/>
              </a:rPr>
              <a:t>c</a:t>
            </a:r>
            <a:r>
              <a:rPr lang="vi-VN" sz="2200" spc="-50">
                <a:solidFill>
                  <a:srgbClr val="002060"/>
                </a:solidFill>
                <a:latin typeface="Tahoma"/>
                <a:cs typeface="Tahoma"/>
              </a:rPr>
              <a:t>hỉ</a:t>
            </a:r>
            <a:r>
              <a:rPr lang="vi-VN" sz="2200" spc="59">
                <a:solidFill>
                  <a:srgbClr val="002060"/>
                </a:solidFill>
                <a:latin typeface="Tahoma"/>
                <a:cs typeface="Tahoma"/>
              </a:rPr>
              <a:t> </a:t>
            </a:r>
            <a:r>
              <a:rPr lang="vi-VN" sz="2200" spc="-69">
                <a:solidFill>
                  <a:srgbClr val="002060"/>
                </a:solidFill>
                <a:latin typeface="Tahoma"/>
                <a:cs typeface="Tahoma"/>
              </a:rPr>
              <a:t>c</a:t>
            </a:r>
            <a:r>
              <a:rPr lang="vi-VN" sz="2200" spc="-109">
                <a:solidFill>
                  <a:srgbClr val="002060"/>
                </a:solidFill>
                <a:latin typeface="Tahoma"/>
                <a:cs typeface="Tahoma"/>
              </a:rPr>
              <a:t>ung</a:t>
            </a:r>
            <a:r>
              <a:rPr lang="vi-VN" sz="2200" spc="40">
                <a:solidFill>
                  <a:srgbClr val="002060"/>
                </a:solidFill>
                <a:latin typeface="Tahoma"/>
                <a:cs typeface="Tahoma"/>
              </a:rPr>
              <a:t> </a:t>
            </a:r>
            <a:r>
              <a:rPr lang="vi-VN" sz="2200" spc="-69">
                <a:solidFill>
                  <a:srgbClr val="002060"/>
                </a:solidFill>
                <a:latin typeface="Tahoma"/>
                <a:cs typeface="Tahoma"/>
              </a:rPr>
              <a:t>c</a:t>
            </a:r>
            <a:r>
              <a:rPr lang="vi-VN" sz="2200" spc="-119">
                <a:solidFill>
                  <a:srgbClr val="002060"/>
                </a:solidFill>
                <a:latin typeface="Tahoma"/>
                <a:cs typeface="Tahoma"/>
              </a:rPr>
              <a:t>ấ</a:t>
            </a:r>
            <a:r>
              <a:rPr lang="vi-VN" sz="2200" spc="-99">
                <a:solidFill>
                  <a:srgbClr val="002060"/>
                </a:solidFill>
                <a:latin typeface="Tahoma"/>
                <a:cs typeface="Tahoma"/>
              </a:rPr>
              <a:t>p</a:t>
            </a:r>
            <a:r>
              <a:rPr lang="vi-VN" sz="2200" spc="30">
                <a:solidFill>
                  <a:srgbClr val="002060"/>
                </a:solidFill>
                <a:latin typeface="Tahoma"/>
                <a:cs typeface="Tahoma"/>
              </a:rPr>
              <a:t> </a:t>
            </a:r>
            <a:r>
              <a:rPr lang="vi-VN" sz="2200" spc="-119">
                <a:solidFill>
                  <a:srgbClr val="002060"/>
                </a:solidFill>
                <a:latin typeface="Tahoma"/>
                <a:cs typeface="Tahoma"/>
              </a:rPr>
              <a:t>1</a:t>
            </a:r>
            <a:r>
              <a:rPr lang="vi-VN" sz="2200" spc="40">
                <a:solidFill>
                  <a:srgbClr val="002060"/>
                </a:solidFill>
                <a:latin typeface="Tahoma"/>
                <a:cs typeface="Tahoma"/>
              </a:rPr>
              <a:t> </a:t>
            </a:r>
            <a:r>
              <a:rPr lang="vi-VN" sz="2200" spc="-109">
                <a:solidFill>
                  <a:srgbClr val="002060"/>
                </a:solidFill>
                <a:latin typeface="Tahoma"/>
                <a:cs typeface="Tahoma"/>
              </a:rPr>
              <a:t>phần</a:t>
            </a:r>
            <a:r>
              <a:rPr lang="vi-VN" sz="2200" spc="30">
                <a:solidFill>
                  <a:srgbClr val="002060"/>
                </a:solidFill>
                <a:latin typeface="Tahoma"/>
                <a:cs typeface="Tahoma"/>
              </a:rPr>
              <a:t> </a:t>
            </a:r>
            <a:r>
              <a:rPr lang="vi-VN" sz="2200" spc="-99">
                <a:solidFill>
                  <a:srgbClr val="002060"/>
                </a:solidFill>
                <a:latin typeface="Tahoma"/>
                <a:cs typeface="Tahoma"/>
              </a:rPr>
              <a:t>qu</a:t>
            </a:r>
            <a:r>
              <a:rPr lang="vi-VN" sz="2200" spc="-159">
                <a:solidFill>
                  <a:srgbClr val="002060"/>
                </a:solidFill>
                <a:latin typeface="Tahoma"/>
                <a:cs typeface="Tahoma"/>
              </a:rPr>
              <a:t>y</a:t>
            </a:r>
            <a:r>
              <a:rPr lang="vi-VN" sz="2200" spc="-208">
                <a:solidFill>
                  <a:srgbClr val="002060"/>
                </a:solidFill>
                <a:latin typeface="Tahoma"/>
                <a:cs typeface="Tahoma"/>
              </a:rPr>
              <a:t>ề</a:t>
            </a:r>
            <a:r>
              <a:rPr lang="vi-VN" sz="2200" spc="-119">
                <a:solidFill>
                  <a:srgbClr val="002060"/>
                </a:solidFill>
                <a:latin typeface="Tahoma"/>
                <a:cs typeface="Tahoma"/>
              </a:rPr>
              <a:t>n</a:t>
            </a:r>
            <a:r>
              <a:rPr lang="vi-VN" sz="2200" spc="50">
                <a:solidFill>
                  <a:srgbClr val="002060"/>
                </a:solidFill>
                <a:latin typeface="Tahoma"/>
                <a:cs typeface="Tahoma"/>
              </a:rPr>
              <a:t> </a:t>
            </a:r>
            <a:r>
              <a:rPr lang="vi-VN" sz="2200" spc="-149">
                <a:solidFill>
                  <a:srgbClr val="002060"/>
                </a:solidFill>
                <a:latin typeface="Tahoma"/>
                <a:cs typeface="Tahoma"/>
              </a:rPr>
              <a:t>sử</a:t>
            </a:r>
            <a:r>
              <a:rPr lang="vi-VN" sz="2200" spc="20">
                <a:solidFill>
                  <a:srgbClr val="002060"/>
                </a:solidFill>
                <a:latin typeface="Tahoma"/>
                <a:cs typeface="Tahoma"/>
              </a:rPr>
              <a:t> </a:t>
            </a:r>
            <a:r>
              <a:rPr lang="vi-VN" sz="2200" spc="-109">
                <a:solidFill>
                  <a:srgbClr val="002060"/>
                </a:solidFill>
                <a:latin typeface="Tahoma"/>
                <a:cs typeface="Tahoma"/>
              </a:rPr>
              <a:t>dụng</a:t>
            </a:r>
            <a:r>
              <a:rPr lang="vi-VN" sz="2200" spc="-69">
                <a:solidFill>
                  <a:srgbClr val="002060"/>
                </a:solidFill>
                <a:latin typeface="Tahoma"/>
                <a:cs typeface="Tahoma"/>
              </a:rPr>
              <a:t> </a:t>
            </a:r>
            <a:r>
              <a:rPr lang="vi-VN" sz="2200" spc="40">
                <a:solidFill>
                  <a:srgbClr val="002060"/>
                </a:solidFill>
                <a:latin typeface="Tahoma"/>
                <a:cs typeface="Tahoma"/>
              </a:rPr>
              <a:t>Q</a:t>
            </a:r>
            <a:r>
              <a:rPr lang="vi-VN" sz="2200" spc="-119">
                <a:solidFill>
                  <a:srgbClr val="002060"/>
                </a:solidFill>
                <a:latin typeface="Tahoma"/>
                <a:cs typeface="Tahoma"/>
              </a:rPr>
              <a:t>u</a:t>
            </a:r>
            <a:r>
              <a:rPr lang="vi-VN" sz="2200" spc="-169">
                <a:solidFill>
                  <a:srgbClr val="002060"/>
                </a:solidFill>
                <a:latin typeface="Tahoma"/>
                <a:cs typeface="Tahoma"/>
              </a:rPr>
              <a:t>y</a:t>
            </a:r>
            <a:r>
              <a:rPr lang="vi-VN" sz="2200" spc="-208">
                <a:solidFill>
                  <a:srgbClr val="002060"/>
                </a:solidFill>
                <a:latin typeface="Tahoma"/>
                <a:cs typeface="Tahoma"/>
              </a:rPr>
              <a:t>ề</a:t>
            </a:r>
            <a:r>
              <a:rPr lang="vi-VN" sz="2200" spc="-119">
                <a:solidFill>
                  <a:srgbClr val="002060"/>
                </a:solidFill>
                <a:latin typeface="Tahoma"/>
                <a:cs typeface="Tahoma"/>
              </a:rPr>
              <a:t>n</a:t>
            </a:r>
            <a:r>
              <a:rPr lang="vi-VN" sz="2200" spc="50">
                <a:solidFill>
                  <a:srgbClr val="002060"/>
                </a:solidFill>
                <a:latin typeface="Tahoma"/>
                <a:cs typeface="Tahoma"/>
              </a:rPr>
              <a:t> </a:t>
            </a:r>
            <a:r>
              <a:rPr lang="vi-VN" sz="2200" spc="-149">
                <a:solidFill>
                  <a:srgbClr val="002060"/>
                </a:solidFill>
                <a:latin typeface="Tahoma"/>
                <a:cs typeface="Tahoma"/>
              </a:rPr>
              <a:t>sử</a:t>
            </a:r>
            <a:r>
              <a:rPr lang="vi-VN" sz="2200" spc="40">
                <a:solidFill>
                  <a:srgbClr val="002060"/>
                </a:solidFill>
                <a:latin typeface="Tahoma"/>
                <a:cs typeface="Tahoma"/>
              </a:rPr>
              <a:t> </a:t>
            </a:r>
            <a:r>
              <a:rPr lang="vi-VN" sz="2200" spc="-109">
                <a:solidFill>
                  <a:srgbClr val="002060"/>
                </a:solidFill>
                <a:latin typeface="Tahoma"/>
                <a:cs typeface="Tahoma"/>
              </a:rPr>
              <a:t>dụng</a:t>
            </a:r>
            <a:r>
              <a:rPr lang="vi-VN" sz="2200" spc="20">
                <a:solidFill>
                  <a:srgbClr val="002060"/>
                </a:solidFill>
                <a:latin typeface="Tahoma"/>
                <a:cs typeface="Tahoma"/>
              </a:rPr>
              <a:t> </a:t>
            </a:r>
            <a:r>
              <a:rPr lang="vi-VN" sz="2200" spc="-30">
                <a:solidFill>
                  <a:srgbClr val="002060"/>
                </a:solidFill>
                <a:latin typeface="Tahoma"/>
                <a:cs typeface="Tahoma"/>
              </a:rPr>
              <a:t>b</a:t>
            </a:r>
            <a:r>
              <a:rPr lang="vi-VN" sz="2200" spc="-109">
                <a:solidFill>
                  <a:srgbClr val="002060"/>
                </a:solidFill>
                <a:latin typeface="Tahoma"/>
                <a:cs typeface="Tahoma"/>
              </a:rPr>
              <a:t>ổ</a:t>
            </a:r>
            <a:r>
              <a:rPr lang="vi-VN" sz="2200" spc="20">
                <a:solidFill>
                  <a:srgbClr val="002060"/>
                </a:solidFill>
                <a:latin typeface="Tahoma"/>
                <a:cs typeface="Tahoma"/>
              </a:rPr>
              <a:t> </a:t>
            </a:r>
            <a:r>
              <a:rPr lang="vi-VN" sz="2200" spc="-149">
                <a:solidFill>
                  <a:srgbClr val="002060"/>
                </a:solidFill>
                <a:latin typeface="Tahoma"/>
                <a:cs typeface="Tahoma"/>
              </a:rPr>
              <a:t>s</a:t>
            </a:r>
            <a:r>
              <a:rPr lang="vi-VN" sz="2200" spc="-109">
                <a:solidFill>
                  <a:srgbClr val="002060"/>
                </a:solidFill>
                <a:latin typeface="Tahoma"/>
                <a:cs typeface="Tahoma"/>
              </a:rPr>
              <a:t>ung</a:t>
            </a:r>
            <a:r>
              <a:rPr lang="vi-VN" sz="2200" spc="40">
                <a:solidFill>
                  <a:srgbClr val="002060"/>
                </a:solidFill>
                <a:latin typeface="Tahoma"/>
                <a:cs typeface="Tahoma"/>
              </a:rPr>
              <a:t> </a:t>
            </a:r>
            <a:r>
              <a:rPr lang="vi-VN" sz="2200" spc="-69">
                <a:solidFill>
                  <a:srgbClr val="002060"/>
                </a:solidFill>
                <a:latin typeface="Tahoma"/>
                <a:cs typeface="Tahoma"/>
              </a:rPr>
              <a:t>c</a:t>
            </a:r>
            <a:r>
              <a:rPr lang="vi-VN" sz="2200" spc="-119">
                <a:solidFill>
                  <a:srgbClr val="002060"/>
                </a:solidFill>
                <a:latin typeface="Tahoma"/>
                <a:cs typeface="Tahoma"/>
              </a:rPr>
              <a:t>ần</a:t>
            </a:r>
            <a:r>
              <a:rPr lang="vi-VN" sz="2200" spc="30">
                <a:solidFill>
                  <a:srgbClr val="002060"/>
                </a:solidFill>
                <a:latin typeface="Tahoma"/>
                <a:cs typeface="Tahoma"/>
              </a:rPr>
              <a:t> </a:t>
            </a:r>
            <a:r>
              <a:rPr lang="vi-VN" sz="2200" spc="50">
                <a:solidFill>
                  <a:srgbClr val="002060"/>
                </a:solidFill>
                <a:latin typeface="Tahoma"/>
                <a:cs typeface="Tahoma"/>
              </a:rPr>
              <a:t>t</a:t>
            </a:r>
            <a:r>
              <a:rPr lang="vi-VN" sz="2200" spc="-59">
                <a:solidFill>
                  <a:srgbClr val="002060"/>
                </a:solidFill>
                <a:latin typeface="Tahoma"/>
                <a:cs typeface="Tahoma"/>
              </a:rPr>
              <a:t>r</a:t>
            </a:r>
            <a:r>
              <a:rPr lang="vi-VN" sz="2200" spc="-119">
                <a:solidFill>
                  <a:srgbClr val="002060"/>
                </a:solidFill>
                <a:latin typeface="Tahoma"/>
                <a:cs typeface="Tahoma"/>
              </a:rPr>
              <a:t>ả</a:t>
            </a:r>
            <a:r>
              <a:rPr lang="vi-VN" sz="2200" spc="30">
                <a:solidFill>
                  <a:srgbClr val="002060"/>
                </a:solidFill>
                <a:latin typeface="Tahoma"/>
                <a:cs typeface="Tahoma"/>
              </a:rPr>
              <a:t> </a:t>
            </a:r>
            <a:r>
              <a:rPr lang="vi-VN" sz="2200" spc="50">
                <a:solidFill>
                  <a:srgbClr val="002060"/>
                </a:solidFill>
                <a:latin typeface="Tahoma"/>
                <a:cs typeface="Tahoma"/>
              </a:rPr>
              <a:t>t</a:t>
            </a:r>
            <a:r>
              <a:rPr lang="vi-VN" sz="2200" spc="10">
                <a:solidFill>
                  <a:srgbClr val="002060"/>
                </a:solidFill>
                <a:latin typeface="Tahoma"/>
                <a:cs typeface="Tahoma"/>
              </a:rPr>
              <a:t>i</a:t>
            </a:r>
            <a:r>
              <a:rPr lang="vi-VN" sz="2200" spc="-208">
                <a:solidFill>
                  <a:srgbClr val="002060"/>
                </a:solidFill>
                <a:latin typeface="Tahoma"/>
                <a:cs typeface="Tahoma"/>
              </a:rPr>
              <a:t>ề</a:t>
            </a:r>
            <a:r>
              <a:rPr lang="vi-VN" sz="2200" spc="-119">
                <a:solidFill>
                  <a:srgbClr val="002060"/>
                </a:solidFill>
                <a:latin typeface="Tahoma"/>
                <a:cs typeface="Tahoma"/>
              </a:rPr>
              <a:t>n</a:t>
            </a:r>
            <a:r>
              <a:rPr lang="vi-VN" sz="2200" spc="30">
                <a:solidFill>
                  <a:srgbClr val="002060"/>
                </a:solidFill>
                <a:latin typeface="Tahoma"/>
                <a:cs typeface="Tahoma"/>
              </a:rPr>
              <a:t> </a:t>
            </a:r>
            <a:r>
              <a:rPr lang="vi-VN" sz="2200" spc="-30">
                <a:solidFill>
                  <a:srgbClr val="002060"/>
                </a:solidFill>
                <a:latin typeface="Tahoma"/>
                <a:cs typeface="Tahoma"/>
              </a:rPr>
              <a:t>b</a:t>
            </a:r>
            <a:r>
              <a:rPr lang="vi-VN" sz="2200" spc="-109">
                <a:solidFill>
                  <a:srgbClr val="002060"/>
                </a:solidFill>
                <a:latin typeface="Tahoma"/>
                <a:cs typeface="Tahoma"/>
              </a:rPr>
              <a:t>ổ</a:t>
            </a:r>
            <a:r>
              <a:rPr lang="vi-VN" sz="2200" spc="20">
                <a:solidFill>
                  <a:srgbClr val="002060"/>
                </a:solidFill>
                <a:latin typeface="Tahoma"/>
                <a:cs typeface="Tahoma"/>
              </a:rPr>
              <a:t> </a:t>
            </a:r>
            <a:r>
              <a:rPr lang="vi-VN" sz="2200" spc="-149">
                <a:solidFill>
                  <a:srgbClr val="002060"/>
                </a:solidFill>
                <a:latin typeface="Tahoma"/>
                <a:cs typeface="Tahoma"/>
              </a:rPr>
              <a:t>s</a:t>
            </a:r>
            <a:r>
              <a:rPr lang="vi-VN" sz="2200" spc="-109">
                <a:solidFill>
                  <a:srgbClr val="002060"/>
                </a:solidFill>
                <a:latin typeface="Tahoma"/>
                <a:cs typeface="Tahoma"/>
              </a:rPr>
              <a:t>ung</a:t>
            </a:r>
            <a:r>
              <a:rPr lang="vi-VN" sz="2200" spc="-69">
                <a:solidFill>
                  <a:srgbClr val="002060"/>
                </a:solidFill>
                <a:latin typeface="Tahoma"/>
                <a:cs typeface="Tahoma"/>
              </a:rPr>
              <a:t> </a:t>
            </a:r>
            <a:r>
              <a:rPr lang="vi-VN" sz="2200" spc="40">
                <a:solidFill>
                  <a:srgbClr val="002060"/>
                </a:solidFill>
                <a:latin typeface="Tahoma"/>
                <a:cs typeface="Tahoma"/>
              </a:rPr>
              <a:t>H</a:t>
            </a:r>
            <a:r>
              <a:rPr lang="vi-VN" sz="2200" spc="-119">
                <a:solidFill>
                  <a:srgbClr val="002060"/>
                </a:solidFill>
                <a:latin typeface="Tahoma"/>
                <a:cs typeface="Tahoma"/>
              </a:rPr>
              <a:t>ạn</a:t>
            </a:r>
            <a:r>
              <a:rPr lang="vi-VN" sz="2200" spc="30">
                <a:solidFill>
                  <a:srgbClr val="002060"/>
                </a:solidFill>
                <a:latin typeface="Tahoma"/>
                <a:cs typeface="Tahoma"/>
              </a:rPr>
              <a:t> </a:t>
            </a:r>
            <a:r>
              <a:rPr lang="vi-VN" sz="2200" spc="-69">
                <a:solidFill>
                  <a:srgbClr val="002060"/>
                </a:solidFill>
                <a:latin typeface="Tahoma"/>
                <a:cs typeface="Tahoma"/>
              </a:rPr>
              <a:t>c</a:t>
            </a:r>
            <a:r>
              <a:rPr lang="vi-VN" sz="2200" spc="-159">
                <a:solidFill>
                  <a:srgbClr val="002060"/>
                </a:solidFill>
                <a:latin typeface="Tahoma"/>
                <a:cs typeface="Tahoma"/>
              </a:rPr>
              <a:t>hế</a:t>
            </a:r>
            <a:r>
              <a:rPr lang="vi-VN" sz="2200" spc="40">
                <a:solidFill>
                  <a:srgbClr val="002060"/>
                </a:solidFill>
                <a:latin typeface="Tahoma"/>
                <a:cs typeface="Tahoma"/>
              </a:rPr>
              <a:t> </a:t>
            </a:r>
            <a:r>
              <a:rPr lang="vi-VN" sz="2200" spc="-99">
                <a:solidFill>
                  <a:srgbClr val="002060"/>
                </a:solidFill>
                <a:latin typeface="Tahoma"/>
                <a:cs typeface="Tahoma"/>
              </a:rPr>
              <a:t>v</a:t>
            </a:r>
            <a:r>
              <a:rPr lang="vi-VN" sz="2200" spc="10">
                <a:solidFill>
                  <a:srgbClr val="002060"/>
                </a:solidFill>
                <a:latin typeface="Tahoma"/>
                <a:cs typeface="Tahoma"/>
              </a:rPr>
              <a:t>i</a:t>
            </a:r>
            <a:r>
              <a:rPr lang="vi-VN" sz="2200" spc="-208">
                <a:solidFill>
                  <a:srgbClr val="002060"/>
                </a:solidFill>
                <a:latin typeface="Tahoma"/>
                <a:cs typeface="Tahoma"/>
              </a:rPr>
              <a:t>ệ</a:t>
            </a:r>
            <a:r>
              <a:rPr lang="vi-VN" sz="2200" spc="-59">
                <a:solidFill>
                  <a:srgbClr val="002060"/>
                </a:solidFill>
                <a:latin typeface="Tahoma"/>
                <a:cs typeface="Tahoma"/>
              </a:rPr>
              <a:t>c</a:t>
            </a:r>
            <a:r>
              <a:rPr lang="vi-VN" sz="2200" spc="40">
                <a:solidFill>
                  <a:srgbClr val="002060"/>
                </a:solidFill>
                <a:latin typeface="Tahoma"/>
                <a:cs typeface="Tahoma"/>
              </a:rPr>
              <a:t> </a:t>
            </a:r>
            <a:r>
              <a:rPr lang="vi-VN" sz="2200" spc="-109">
                <a:solidFill>
                  <a:srgbClr val="002060"/>
                </a:solidFill>
                <a:latin typeface="Tahoma"/>
                <a:cs typeface="Tahoma"/>
              </a:rPr>
              <a:t>phân</a:t>
            </a:r>
            <a:r>
              <a:rPr lang="vi-VN" sz="2200" spc="30">
                <a:solidFill>
                  <a:srgbClr val="002060"/>
                </a:solidFill>
                <a:latin typeface="Tahoma"/>
                <a:cs typeface="Tahoma"/>
              </a:rPr>
              <a:t> </a:t>
            </a:r>
            <a:r>
              <a:rPr lang="vi-VN" sz="2200" spc="50">
                <a:solidFill>
                  <a:srgbClr val="002060"/>
                </a:solidFill>
                <a:latin typeface="Tahoma"/>
                <a:cs typeface="Tahoma"/>
              </a:rPr>
              <a:t>t</a:t>
            </a:r>
            <a:r>
              <a:rPr lang="vi-VN" sz="2200" spc="10">
                <a:solidFill>
                  <a:srgbClr val="002060"/>
                </a:solidFill>
                <a:latin typeface="Tahoma"/>
                <a:cs typeface="Tahoma"/>
              </a:rPr>
              <a:t>í</a:t>
            </a:r>
            <a:r>
              <a:rPr lang="vi-VN" sz="2200" spc="-69">
                <a:solidFill>
                  <a:srgbClr val="002060"/>
                </a:solidFill>
                <a:latin typeface="Tahoma"/>
                <a:cs typeface="Tahoma"/>
              </a:rPr>
              <a:t>c</a:t>
            </a:r>
            <a:r>
              <a:rPr lang="vi-VN" sz="2200" spc="-119">
                <a:solidFill>
                  <a:srgbClr val="002060"/>
                </a:solidFill>
                <a:latin typeface="Tahoma"/>
                <a:cs typeface="Tahoma"/>
              </a:rPr>
              <a:t>h</a:t>
            </a:r>
            <a:r>
              <a:rPr lang="vi-VN" sz="2200" spc="30">
                <a:solidFill>
                  <a:srgbClr val="002060"/>
                </a:solidFill>
                <a:latin typeface="Tahoma"/>
                <a:cs typeface="Tahoma"/>
              </a:rPr>
              <a:t> </a:t>
            </a:r>
            <a:r>
              <a:rPr lang="vi-VN" sz="2200" spc="-129">
                <a:solidFill>
                  <a:srgbClr val="002060"/>
                </a:solidFill>
                <a:latin typeface="Tahoma"/>
                <a:cs typeface="Tahoma"/>
              </a:rPr>
              <a:t>n</a:t>
            </a:r>
            <a:r>
              <a:rPr lang="vi-VN" sz="2200" spc="-149">
                <a:solidFill>
                  <a:srgbClr val="002060"/>
                </a:solidFill>
                <a:latin typeface="Tahoma"/>
                <a:cs typeface="Tahoma"/>
              </a:rPr>
              <a:t>g</a:t>
            </a:r>
            <a:r>
              <a:rPr lang="vi-VN" sz="2200" spc="-169">
                <a:solidFill>
                  <a:srgbClr val="002060"/>
                </a:solidFill>
                <a:latin typeface="Tahoma"/>
                <a:cs typeface="Tahoma"/>
              </a:rPr>
              <a:t>ư</a:t>
            </a:r>
            <a:r>
              <a:rPr lang="vi-VN" sz="2200" spc="-89">
                <a:solidFill>
                  <a:srgbClr val="002060"/>
                </a:solidFill>
                <a:latin typeface="Tahoma"/>
                <a:cs typeface="Tahoma"/>
              </a:rPr>
              <a:t>ợ</a:t>
            </a:r>
            <a:r>
              <a:rPr lang="vi-VN" sz="2200" spc="-59">
                <a:solidFill>
                  <a:srgbClr val="002060"/>
                </a:solidFill>
                <a:latin typeface="Tahoma"/>
                <a:cs typeface="Tahoma"/>
              </a:rPr>
              <a:t>c</a:t>
            </a:r>
            <a:r>
              <a:rPr lang="vi-VN" sz="2200" spc="69">
                <a:solidFill>
                  <a:srgbClr val="002060"/>
                </a:solidFill>
                <a:latin typeface="Tahoma"/>
                <a:cs typeface="Tahoma"/>
              </a:rPr>
              <a:t> </a:t>
            </a:r>
            <a:r>
              <a:rPr lang="vi-VN" sz="2200" spc="-139">
                <a:solidFill>
                  <a:srgbClr val="002060"/>
                </a:solidFill>
                <a:latin typeface="Tahoma"/>
                <a:cs typeface="Tahoma"/>
              </a:rPr>
              <a:t>m</a:t>
            </a:r>
            <a:r>
              <a:rPr lang="vi-VN" sz="2200" spc="-119">
                <a:solidFill>
                  <a:srgbClr val="002060"/>
                </a:solidFill>
                <a:latin typeface="Tahoma"/>
                <a:cs typeface="Tahoma"/>
              </a:rPr>
              <a:t>ã</a:t>
            </a:r>
            <a:endParaRPr lang="vi-VN" sz="2200">
              <a:solidFill>
                <a:srgbClr val="002060"/>
              </a:solidFill>
              <a:latin typeface="Tahoma"/>
              <a:cs typeface="Tahoma"/>
            </a:endParaRPr>
          </a:p>
          <a:p>
            <a:pPr marL="368079" indent="-342900" algn="just">
              <a:spcBef>
                <a:spcPts val="446"/>
              </a:spcBef>
              <a:buFont typeface="Arial" pitchFamily="34" charset="0"/>
              <a:buChar char="•"/>
            </a:pPr>
            <a:r>
              <a:rPr lang="vi-VN" sz="2200" spc="50">
                <a:solidFill>
                  <a:srgbClr val="002060"/>
                </a:solidFill>
                <a:latin typeface="Tahoma"/>
                <a:cs typeface="Tahoma"/>
              </a:rPr>
              <a:t>C</a:t>
            </a:r>
            <a:r>
              <a:rPr lang="vi-VN" sz="2200" spc="-119">
                <a:solidFill>
                  <a:srgbClr val="002060"/>
                </a:solidFill>
                <a:latin typeface="Tahoma"/>
                <a:cs typeface="Tahoma"/>
              </a:rPr>
              <a:t>á</a:t>
            </a:r>
            <a:r>
              <a:rPr lang="vi-VN" sz="2200" spc="-59">
                <a:solidFill>
                  <a:srgbClr val="002060"/>
                </a:solidFill>
                <a:latin typeface="Tahoma"/>
                <a:cs typeface="Tahoma"/>
              </a:rPr>
              <a:t>c</a:t>
            </a:r>
            <a:r>
              <a:rPr lang="vi-VN" sz="2200" spc="20">
                <a:solidFill>
                  <a:srgbClr val="002060"/>
                </a:solidFill>
                <a:latin typeface="Tahoma"/>
                <a:cs typeface="Tahoma"/>
              </a:rPr>
              <a:t> </a:t>
            </a:r>
            <a:r>
              <a:rPr lang="vi-VN" sz="2200" spc="-99">
                <a:solidFill>
                  <a:srgbClr val="002060"/>
                </a:solidFill>
                <a:latin typeface="Tahoma"/>
                <a:cs typeface="Tahoma"/>
              </a:rPr>
              <a:t>qu</a:t>
            </a:r>
            <a:r>
              <a:rPr lang="vi-VN" sz="2200" spc="-159">
                <a:solidFill>
                  <a:srgbClr val="002060"/>
                </a:solidFill>
                <a:latin typeface="Tahoma"/>
                <a:cs typeface="Tahoma"/>
              </a:rPr>
              <a:t>y</a:t>
            </a:r>
            <a:r>
              <a:rPr lang="vi-VN" sz="2200" spc="-208">
                <a:solidFill>
                  <a:srgbClr val="002060"/>
                </a:solidFill>
                <a:latin typeface="Tahoma"/>
                <a:cs typeface="Tahoma"/>
              </a:rPr>
              <a:t>ề</a:t>
            </a:r>
            <a:r>
              <a:rPr lang="vi-VN" sz="2200" spc="-119">
                <a:solidFill>
                  <a:srgbClr val="002060"/>
                </a:solidFill>
                <a:latin typeface="Tahoma"/>
                <a:cs typeface="Tahoma"/>
              </a:rPr>
              <a:t>n</a:t>
            </a:r>
            <a:r>
              <a:rPr lang="vi-VN" sz="2200" spc="50">
                <a:solidFill>
                  <a:srgbClr val="002060"/>
                </a:solidFill>
                <a:latin typeface="Tahoma"/>
                <a:cs typeface="Tahoma"/>
              </a:rPr>
              <a:t> </a:t>
            </a:r>
            <a:r>
              <a:rPr lang="vi-VN" sz="2200" spc="-109">
                <a:solidFill>
                  <a:srgbClr val="002060"/>
                </a:solidFill>
                <a:latin typeface="Tahoma"/>
                <a:cs typeface="Tahoma"/>
              </a:rPr>
              <a:t>phân</a:t>
            </a:r>
            <a:r>
              <a:rPr lang="vi-VN" sz="2200" spc="30">
                <a:solidFill>
                  <a:srgbClr val="002060"/>
                </a:solidFill>
                <a:latin typeface="Tahoma"/>
                <a:cs typeface="Tahoma"/>
              </a:rPr>
              <a:t> </a:t>
            </a:r>
            <a:r>
              <a:rPr lang="vi-VN" sz="2200" spc="-109">
                <a:solidFill>
                  <a:srgbClr val="002060"/>
                </a:solidFill>
                <a:latin typeface="Tahoma"/>
                <a:cs typeface="Tahoma"/>
              </a:rPr>
              <a:t>ph</a:t>
            </a:r>
            <a:r>
              <a:rPr lang="vi-VN" sz="2200" spc="-129">
                <a:solidFill>
                  <a:srgbClr val="002060"/>
                </a:solidFill>
                <a:latin typeface="Tahoma"/>
                <a:cs typeface="Tahoma"/>
              </a:rPr>
              <a:t>ố</a:t>
            </a:r>
            <a:r>
              <a:rPr lang="vi-VN" sz="2200" spc="10">
                <a:solidFill>
                  <a:srgbClr val="002060"/>
                </a:solidFill>
                <a:latin typeface="Tahoma"/>
                <a:cs typeface="Tahoma"/>
              </a:rPr>
              <a:t>i</a:t>
            </a:r>
            <a:r>
              <a:rPr lang="vi-VN" sz="2200" spc="59">
                <a:solidFill>
                  <a:srgbClr val="002060"/>
                </a:solidFill>
                <a:latin typeface="Tahoma"/>
                <a:cs typeface="Tahoma"/>
              </a:rPr>
              <a:t> </a:t>
            </a:r>
            <a:r>
              <a:rPr lang="vi-VN" sz="2200" spc="50">
                <a:solidFill>
                  <a:srgbClr val="002060"/>
                </a:solidFill>
                <a:latin typeface="Tahoma"/>
                <a:cs typeface="Tahoma"/>
              </a:rPr>
              <a:t>t</a:t>
            </a:r>
            <a:r>
              <a:rPr lang="vi-VN" sz="2200" spc="-129">
                <a:solidFill>
                  <a:srgbClr val="002060"/>
                </a:solidFill>
                <a:latin typeface="Tahoma"/>
                <a:cs typeface="Tahoma"/>
              </a:rPr>
              <a:t>h</a:t>
            </a:r>
            <a:r>
              <a:rPr lang="vi-VN" sz="2200" spc="-159">
                <a:solidFill>
                  <a:srgbClr val="002060"/>
                </a:solidFill>
                <a:latin typeface="Tahoma"/>
                <a:cs typeface="Tahoma"/>
              </a:rPr>
              <a:t>ư</a:t>
            </a:r>
            <a:r>
              <a:rPr lang="vi-VN" sz="2200" spc="-169">
                <a:solidFill>
                  <a:srgbClr val="002060"/>
                </a:solidFill>
                <a:latin typeface="Tahoma"/>
                <a:cs typeface="Tahoma"/>
              </a:rPr>
              <a:t>ờ</a:t>
            </a:r>
            <a:r>
              <a:rPr lang="vi-VN" sz="2200" spc="-129">
                <a:solidFill>
                  <a:srgbClr val="002060"/>
                </a:solidFill>
                <a:latin typeface="Tahoma"/>
                <a:cs typeface="Tahoma"/>
              </a:rPr>
              <a:t>ng</a:t>
            </a:r>
            <a:r>
              <a:rPr lang="vi-VN" sz="2200" spc="40">
                <a:solidFill>
                  <a:srgbClr val="002060"/>
                </a:solidFill>
                <a:latin typeface="Tahoma"/>
                <a:cs typeface="Tahoma"/>
              </a:rPr>
              <a:t> </a:t>
            </a:r>
            <a:r>
              <a:rPr lang="vi-VN" sz="2200" spc="-50">
                <a:solidFill>
                  <a:srgbClr val="002060"/>
                </a:solidFill>
                <a:latin typeface="Tahoma"/>
                <a:cs typeface="Tahoma"/>
              </a:rPr>
              <a:t>bị</a:t>
            </a:r>
            <a:r>
              <a:rPr lang="vi-VN" sz="2200" spc="30">
                <a:solidFill>
                  <a:srgbClr val="002060"/>
                </a:solidFill>
                <a:latin typeface="Tahoma"/>
                <a:cs typeface="Tahoma"/>
              </a:rPr>
              <a:t> </a:t>
            </a:r>
            <a:r>
              <a:rPr lang="vi-VN" sz="2200" spc="-109">
                <a:solidFill>
                  <a:srgbClr val="002060"/>
                </a:solidFill>
                <a:latin typeface="Tahoma"/>
                <a:cs typeface="Tahoma"/>
              </a:rPr>
              <a:t>hạn</a:t>
            </a:r>
            <a:r>
              <a:rPr lang="vi-VN" sz="2200" spc="30">
                <a:solidFill>
                  <a:srgbClr val="002060"/>
                </a:solidFill>
                <a:latin typeface="Tahoma"/>
                <a:cs typeface="Tahoma"/>
              </a:rPr>
              <a:t> </a:t>
            </a:r>
            <a:r>
              <a:rPr lang="vi-VN" sz="2200" spc="-69">
                <a:solidFill>
                  <a:srgbClr val="002060"/>
                </a:solidFill>
                <a:latin typeface="Tahoma"/>
                <a:cs typeface="Tahoma"/>
              </a:rPr>
              <a:t>c</a:t>
            </a:r>
            <a:r>
              <a:rPr lang="vi-VN" sz="2200" spc="-159">
                <a:solidFill>
                  <a:srgbClr val="002060"/>
                </a:solidFill>
                <a:latin typeface="Tahoma"/>
                <a:cs typeface="Tahoma"/>
              </a:rPr>
              <a:t>hế</a:t>
            </a:r>
            <a:endParaRPr lang="vi-VN" sz="2200">
              <a:solidFill>
                <a:srgbClr val="002060"/>
              </a:solidFill>
              <a:latin typeface="Tahoma"/>
              <a:cs typeface="Tahoma"/>
            </a:endParaRPr>
          </a:p>
          <a:p>
            <a:pPr marL="368079" marR="1284130" indent="-342900" algn="just">
              <a:lnSpc>
                <a:spcPct val="124500"/>
              </a:lnSpc>
              <a:spcBef>
                <a:spcPts val="20"/>
              </a:spcBef>
              <a:buFont typeface="Arial" pitchFamily="34" charset="0"/>
              <a:buChar char="•"/>
            </a:pPr>
            <a:r>
              <a:rPr lang="vi-VN" sz="2200" spc="40">
                <a:solidFill>
                  <a:srgbClr val="002060"/>
                </a:solidFill>
                <a:latin typeface="Tahoma"/>
                <a:cs typeface="Tahoma"/>
              </a:rPr>
              <a:t>Q</a:t>
            </a:r>
            <a:r>
              <a:rPr lang="vi-VN" sz="2200" spc="-119">
                <a:solidFill>
                  <a:srgbClr val="002060"/>
                </a:solidFill>
                <a:latin typeface="Tahoma"/>
                <a:cs typeface="Tahoma"/>
              </a:rPr>
              <a:t>u</a:t>
            </a:r>
            <a:r>
              <a:rPr lang="vi-VN" sz="2200" spc="-169">
                <a:solidFill>
                  <a:srgbClr val="002060"/>
                </a:solidFill>
                <a:latin typeface="Tahoma"/>
                <a:cs typeface="Tahoma"/>
              </a:rPr>
              <a:t>y</a:t>
            </a:r>
            <a:r>
              <a:rPr lang="vi-VN" sz="2200" spc="-208">
                <a:solidFill>
                  <a:srgbClr val="002060"/>
                </a:solidFill>
                <a:latin typeface="Tahoma"/>
                <a:cs typeface="Tahoma"/>
              </a:rPr>
              <a:t>ề</a:t>
            </a:r>
            <a:r>
              <a:rPr lang="vi-VN" sz="2200" spc="-119">
                <a:solidFill>
                  <a:srgbClr val="002060"/>
                </a:solidFill>
                <a:latin typeface="Tahoma"/>
                <a:cs typeface="Tahoma"/>
              </a:rPr>
              <a:t>n</a:t>
            </a:r>
            <a:r>
              <a:rPr lang="vi-VN" sz="2200" spc="50">
                <a:solidFill>
                  <a:srgbClr val="002060"/>
                </a:solidFill>
                <a:latin typeface="Tahoma"/>
                <a:cs typeface="Tahoma"/>
              </a:rPr>
              <a:t> t</a:t>
            </a:r>
            <a:r>
              <a:rPr lang="vi-VN" sz="2200" spc="-119">
                <a:solidFill>
                  <a:srgbClr val="002060"/>
                </a:solidFill>
                <a:latin typeface="Tahoma"/>
                <a:cs typeface="Tahoma"/>
              </a:rPr>
              <a:t>h</a:t>
            </a:r>
            <a:r>
              <a:rPr lang="vi-VN" sz="2200" spc="-178">
                <a:solidFill>
                  <a:srgbClr val="002060"/>
                </a:solidFill>
                <a:latin typeface="Tahoma"/>
                <a:cs typeface="Tahoma"/>
              </a:rPr>
              <a:t>a</a:t>
            </a:r>
            <a:r>
              <a:rPr lang="vi-VN" sz="2200" spc="-99">
                <a:solidFill>
                  <a:srgbClr val="002060"/>
                </a:solidFill>
                <a:latin typeface="Tahoma"/>
                <a:cs typeface="Tahoma"/>
              </a:rPr>
              <a:t>y</a:t>
            </a:r>
            <a:r>
              <a:rPr lang="vi-VN" sz="2200" spc="30">
                <a:solidFill>
                  <a:srgbClr val="002060"/>
                </a:solidFill>
                <a:latin typeface="Tahoma"/>
                <a:cs typeface="Tahoma"/>
              </a:rPr>
              <a:t> </a:t>
            </a:r>
            <a:r>
              <a:rPr lang="vi-VN" sz="2200" spc="-129">
                <a:solidFill>
                  <a:srgbClr val="002060"/>
                </a:solidFill>
                <a:latin typeface="Tahoma"/>
                <a:cs typeface="Tahoma"/>
              </a:rPr>
              <a:t>đ</a:t>
            </a:r>
            <a:r>
              <a:rPr lang="vi-VN" sz="2200" spc="-139">
                <a:solidFill>
                  <a:srgbClr val="002060"/>
                </a:solidFill>
                <a:latin typeface="Tahoma"/>
                <a:cs typeface="Tahoma"/>
              </a:rPr>
              <a:t>ổ</a:t>
            </a:r>
            <a:r>
              <a:rPr lang="vi-VN" sz="2200" spc="10">
                <a:solidFill>
                  <a:srgbClr val="002060"/>
                </a:solidFill>
                <a:latin typeface="Tahoma"/>
                <a:cs typeface="Tahoma"/>
              </a:rPr>
              <a:t>i</a:t>
            </a:r>
            <a:r>
              <a:rPr lang="vi-VN" sz="2200" spc="30">
                <a:solidFill>
                  <a:srgbClr val="002060"/>
                </a:solidFill>
                <a:latin typeface="Tahoma"/>
                <a:cs typeface="Tahoma"/>
              </a:rPr>
              <a:t> </a:t>
            </a:r>
            <a:r>
              <a:rPr lang="vi-VN" sz="2200" spc="-109">
                <a:solidFill>
                  <a:srgbClr val="002060"/>
                </a:solidFill>
                <a:latin typeface="Tahoma"/>
                <a:cs typeface="Tahoma"/>
              </a:rPr>
              <a:t>phần</a:t>
            </a:r>
            <a:r>
              <a:rPr lang="vi-VN" sz="2200" spc="30">
                <a:solidFill>
                  <a:srgbClr val="002060"/>
                </a:solidFill>
                <a:latin typeface="Tahoma"/>
                <a:cs typeface="Tahoma"/>
              </a:rPr>
              <a:t> </a:t>
            </a:r>
            <a:r>
              <a:rPr lang="vi-VN" sz="2200" spc="-139">
                <a:solidFill>
                  <a:srgbClr val="002060"/>
                </a:solidFill>
                <a:latin typeface="Tahoma"/>
                <a:cs typeface="Tahoma"/>
              </a:rPr>
              <a:t>m</a:t>
            </a:r>
            <a:r>
              <a:rPr lang="vi-VN" sz="2200" spc="-208">
                <a:solidFill>
                  <a:srgbClr val="002060"/>
                </a:solidFill>
                <a:latin typeface="Tahoma"/>
                <a:cs typeface="Tahoma"/>
              </a:rPr>
              <a:t>ề</a:t>
            </a:r>
            <a:r>
              <a:rPr lang="vi-VN" sz="2200" spc="-129">
                <a:solidFill>
                  <a:srgbClr val="002060"/>
                </a:solidFill>
                <a:latin typeface="Tahoma"/>
                <a:cs typeface="Tahoma"/>
              </a:rPr>
              <a:t>m</a:t>
            </a:r>
            <a:r>
              <a:rPr lang="vi-VN" sz="2200" spc="50">
                <a:solidFill>
                  <a:srgbClr val="002060"/>
                </a:solidFill>
                <a:latin typeface="Tahoma"/>
                <a:cs typeface="Tahoma"/>
              </a:rPr>
              <a:t> </a:t>
            </a:r>
            <a:r>
              <a:rPr lang="vi-VN" sz="2200" spc="-59">
                <a:solidFill>
                  <a:srgbClr val="002060"/>
                </a:solidFill>
                <a:latin typeface="Tahoma"/>
                <a:cs typeface="Tahoma"/>
              </a:rPr>
              <a:t>k</a:t>
            </a:r>
            <a:r>
              <a:rPr lang="vi-VN" sz="2200" spc="-119">
                <a:solidFill>
                  <a:srgbClr val="002060"/>
                </a:solidFill>
                <a:latin typeface="Tahoma"/>
                <a:cs typeface="Tahoma"/>
              </a:rPr>
              <a:t>h</a:t>
            </a:r>
            <a:r>
              <a:rPr lang="vi-VN" sz="2200" spc="-129">
                <a:solidFill>
                  <a:srgbClr val="002060"/>
                </a:solidFill>
                <a:latin typeface="Tahoma"/>
                <a:cs typeface="Tahoma"/>
              </a:rPr>
              <a:t>ông</a:t>
            </a:r>
            <a:r>
              <a:rPr lang="vi-VN" sz="2200" spc="59">
                <a:solidFill>
                  <a:srgbClr val="002060"/>
                </a:solidFill>
                <a:latin typeface="Tahoma"/>
                <a:cs typeface="Tahoma"/>
              </a:rPr>
              <a:t> </a:t>
            </a:r>
            <a:r>
              <a:rPr lang="vi-VN" sz="2200" spc="-109">
                <a:solidFill>
                  <a:srgbClr val="002060"/>
                </a:solidFill>
                <a:latin typeface="Tahoma"/>
                <a:cs typeface="Tahoma"/>
              </a:rPr>
              <a:t>bao</a:t>
            </a:r>
            <a:r>
              <a:rPr lang="vi-VN" sz="2200" spc="20">
                <a:solidFill>
                  <a:srgbClr val="002060"/>
                </a:solidFill>
                <a:latin typeface="Tahoma"/>
                <a:cs typeface="Tahoma"/>
              </a:rPr>
              <a:t> </a:t>
            </a:r>
            <a:r>
              <a:rPr lang="vi-VN" sz="2200" spc="-159">
                <a:solidFill>
                  <a:srgbClr val="002060"/>
                </a:solidFill>
                <a:latin typeface="Tahoma"/>
                <a:cs typeface="Tahoma"/>
              </a:rPr>
              <a:t>g</a:t>
            </a:r>
            <a:r>
              <a:rPr lang="vi-VN" sz="2200" spc="10">
                <a:solidFill>
                  <a:srgbClr val="002060"/>
                </a:solidFill>
                <a:latin typeface="Tahoma"/>
                <a:cs typeface="Tahoma"/>
              </a:rPr>
              <a:t>i</a:t>
            </a:r>
            <a:r>
              <a:rPr lang="vi-VN" sz="2200" spc="-149">
                <a:solidFill>
                  <a:srgbClr val="002060"/>
                </a:solidFill>
                <a:latin typeface="Tahoma"/>
                <a:cs typeface="Tahoma"/>
              </a:rPr>
              <a:t>ờ</a:t>
            </a:r>
            <a:r>
              <a:rPr lang="vi-VN" sz="2200" spc="40">
                <a:solidFill>
                  <a:srgbClr val="002060"/>
                </a:solidFill>
                <a:latin typeface="Tahoma"/>
                <a:cs typeface="Tahoma"/>
              </a:rPr>
              <a:t> </a:t>
            </a:r>
            <a:r>
              <a:rPr lang="vi-VN" sz="2200" spc="-69">
                <a:solidFill>
                  <a:srgbClr val="002060"/>
                </a:solidFill>
                <a:latin typeface="Tahoma"/>
                <a:cs typeface="Tahoma"/>
              </a:rPr>
              <a:t>c</a:t>
            </a:r>
            <a:r>
              <a:rPr lang="vi-VN" sz="2200" spc="-109">
                <a:solidFill>
                  <a:srgbClr val="002060"/>
                </a:solidFill>
                <a:latin typeface="Tahoma"/>
                <a:cs typeface="Tahoma"/>
              </a:rPr>
              <a:t>ung</a:t>
            </a:r>
            <a:r>
              <a:rPr lang="vi-VN" sz="2200" spc="40">
                <a:solidFill>
                  <a:srgbClr val="002060"/>
                </a:solidFill>
                <a:latin typeface="Tahoma"/>
                <a:cs typeface="Tahoma"/>
              </a:rPr>
              <a:t> </a:t>
            </a:r>
            <a:r>
              <a:rPr lang="vi-VN" sz="2200" spc="-69">
                <a:solidFill>
                  <a:srgbClr val="002060"/>
                </a:solidFill>
                <a:latin typeface="Tahoma"/>
                <a:cs typeface="Tahoma"/>
              </a:rPr>
              <a:t>c</a:t>
            </a:r>
            <a:r>
              <a:rPr lang="vi-VN" sz="2200" spc="-119">
                <a:solidFill>
                  <a:srgbClr val="002060"/>
                </a:solidFill>
                <a:latin typeface="Tahoma"/>
                <a:cs typeface="Tahoma"/>
              </a:rPr>
              <a:t>ấ</a:t>
            </a:r>
            <a:r>
              <a:rPr lang="vi-VN" sz="2200" spc="-99">
                <a:solidFill>
                  <a:srgbClr val="002060"/>
                </a:solidFill>
                <a:latin typeface="Tahoma"/>
                <a:cs typeface="Tahoma"/>
              </a:rPr>
              <a:t>p</a:t>
            </a:r>
            <a:r>
              <a:rPr lang="vi-VN" sz="2200" spc="-59">
                <a:solidFill>
                  <a:srgbClr val="002060"/>
                </a:solidFill>
                <a:latin typeface="Tahoma"/>
                <a:cs typeface="Tahoma"/>
              </a:rPr>
              <a:t> </a:t>
            </a:r>
            <a:r>
              <a:rPr lang="vi-VN" sz="2200" spc="40">
                <a:solidFill>
                  <a:srgbClr val="002060"/>
                </a:solidFill>
                <a:latin typeface="Tahoma"/>
                <a:cs typeface="Tahoma"/>
              </a:rPr>
              <a:t>Q</a:t>
            </a:r>
            <a:r>
              <a:rPr lang="vi-VN" sz="2200" spc="-119">
                <a:solidFill>
                  <a:srgbClr val="002060"/>
                </a:solidFill>
                <a:latin typeface="Tahoma"/>
                <a:cs typeface="Tahoma"/>
              </a:rPr>
              <a:t>u</a:t>
            </a:r>
            <a:r>
              <a:rPr lang="vi-VN" sz="2200" spc="-169">
                <a:solidFill>
                  <a:srgbClr val="002060"/>
                </a:solidFill>
                <a:latin typeface="Tahoma"/>
                <a:cs typeface="Tahoma"/>
              </a:rPr>
              <a:t>y</a:t>
            </a:r>
            <a:r>
              <a:rPr lang="vi-VN" sz="2200" spc="-208">
                <a:solidFill>
                  <a:srgbClr val="002060"/>
                </a:solidFill>
                <a:latin typeface="Tahoma"/>
                <a:cs typeface="Tahoma"/>
              </a:rPr>
              <a:t>ề</a:t>
            </a:r>
            <a:r>
              <a:rPr lang="vi-VN" sz="2200" spc="-119">
                <a:solidFill>
                  <a:srgbClr val="002060"/>
                </a:solidFill>
                <a:latin typeface="Tahoma"/>
                <a:cs typeface="Tahoma"/>
              </a:rPr>
              <a:t>n</a:t>
            </a:r>
            <a:r>
              <a:rPr lang="vi-VN" sz="2200" spc="50">
                <a:solidFill>
                  <a:srgbClr val="002060"/>
                </a:solidFill>
                <a:latin typeface="Tahoma"/>
                <a:cs typeface="Tahoma"/>
              </a:rPr>
              <a:t> </a:t>
            </a:r>
            <a:r>
              <a:rPr lang="vi-VN" sz="2200" spc="-109">
                <a:solidFill>
                  <a:srgbClr val="002060"/>
                </a:solidFill>
                <a:latin typeface="Tahoma"/>
                <a:cs typeface="Tahoma"/>
              </a:rPr>
              <a:t>quản</a:t>
            </a:r>
            <a:r>
              <a:rPr lang="vi-VN" sz="2200" spc="30">
                <a:solidFill>
                  <a:srgbClr val="002060"/>
                </a:solidFill>
                <a:latin typeface="Tahoma"/>
                <a:cs typeface="Tahoma"/>
              </a:rPr>
              <a:t> </a:t>
            </a:r>
            <a:r>
              <a:rPr lang="vi-VN" sz="2200" spc="10">
                <a:solidFill>
                  <a:srgbClr val="002060"/>
                </a:solidFill>
                <a:latin typeface="Tahoma"/>
                <a:cs typeface="Tahoma"/>
              </a:rPr>
              <a:t>l</a:t>
            </a:r>
            <a:r>
              <a:rPr lang="vi-VN" sz="2200" spc="-99">
                <a:solidFill>
                  <a:srgbClr val="002060"/>
                </a:solidFill>
                <a:latin typeface="Tahoma"/>
                <a:cs typeface="Tahoma"/>
              </a:rPr>
              <a:t>ý</a:t>
            </a:r>
            <a:r>
              <a:rPr lang="vi-VN" sz="2200" spc="30">
                <a:solidFill>
                  <a:srgbClr val="002060"/>
                </a:solidFill>
                <a:latin typeface="Tahoma"/>
                <a:cs typeface="Tahoma"/>
              </a:rPr>
              <a:t> </a:t>
            </a:r>
            <a:r>
              <a:rPr lang="vi-VN" sz="2200" spc="-109">
                <a:solidFill>
                  <a:srgbClr val="002060"/>
                </a:solidFill>
                <a:latin typeface="Tahoma"/>
                <a:cs typeface="Tahoma"/>
              </a:rPr>
              <a:t>phần</a:t>
            </a:r>
            <a:r>
              <a:rPr lang="vi-VN" sz="2200" spc="30">
                <a:solidFill>
                  <a:srgbClr val="002060"/>
                </a:solidFill>
                <a:latin typeface="Tahoma"/>
                <a:cs typeface="Tahoma"/>
              </a:rPr>
              <a:t> </a:t>
            </a:r>
            <a:r>
              <a:rPr lang="vi-VN" sz="2200" spc="-139">
                <a:solidFill>
                  <a:srgbClr val="002060"/>
                </a:solidFill>
                <a:latin typeface="Tahoma"/>
                <a:cs typeface="Tahoma"/>
              </a:rPr>
              <a:t>m</a:t>
            </a:r>
            <a:r>
              <a:rPr lang="vi-VN" sz="2200" spc="-208">
                <a:solidFill>
                  <a:srgbClr val="002060"/>
                </a:solidFill>
                <a:latin typeface="Tahoma"/>
                <a:cs typeface="Tahoma"/>
              </a:rPr>
              <a:t>ề</a:t>
            </a:r>
            <a:r>
              <a:rPr lang="vi-VN" sz="2200" spc="-129">
                <a:solidFill>
                  <a:srgbClr val="002060"/>
                </a:solidFill>
                <a:latin typeface="Tahoma"/>
                <a:cs typeface="Tahoma"/>
              </a:rPr>
              <a:t>m</a:t>
            </a:r>
            <a:r>
              <a:rPr lang="vi-VN" sz="2200" spc="50">
                <a:solidFill>
                  <a:srgbClr val="002060"/>
                </a:solidFill>
                <a:latin typeface="Tahoma"/>
                <a:cs typeface="Tahoma"/>
              </a:rPr>
              <a:t> </a:t>
            </a:r>
            <a:r>
              <a:rPr lang="vi-VN" sz="2200" spc="-69">
                <a:solidFill>
                  <a:srgbClr val="002060"/>
                </a:solidFill>
                <a:latin typeface="Tahoma"/>
                <a:cs typeface="Tahoma"/>
              </a:rPr>
              <a:t>c</a:t>
            </a:r>
            <a:r>
              <a:rPr lang="vi-VN" sz="2200" spc="-109">
                <a:solidFill>
                  <a:srgbClr val="002060"/>
                </a:solidFill>
                <a:latin typeface="Tahoma"/>
                <a:cs typeface="Tahoma"/>
              </a:rPr>
              <a:t>ó</a:t>
            </a:r>
            <a:r>
              <a:rPr lang="vi-VN" sz="2200" spc="40">
                <a:solidFill>
                  <a:srgbClr val="002060"/>
                </a:solidFill>
                <a:latin typeface="Tahoma"/>
                <a:cs typeface="Tahoma"/>
              </a:rPr>
              <a:t> </a:t>
            </a:r>
            <a:r>
              <a:rPr lang="vi-VN" sz="2200" spc="-159">
                <a:solidFill>
                  <a:srgbClr val="002060"/>
                </a:solidFill>
                <a:latin typeface="Tahoma"/>
                <a:cs typeface="Tahoma"/>
              </a:rPr>
              <a:t>g</a:t>
            </a:r>
            <a:r>
              <a:rPr lang="vi-VN" sz="2200" spc="10">
                <a:solidFill>
                  <a:srgbClr val="002060"/>
                </a:solidFill>
                <a:latin typeface="Tahoma"/>
                <a:cs typeface="Tahoma"/>
              </a:rPr>
              <a:t>i</a:t>
            </a:r>
            <a:r>
              <a:rPr lang="vi-VN" sz="2200" spc="-119">
                <a:solidFill>
                  <a:srgbClr val="002060"/>
                </a:solidFill>
                <a:latin typeface="Tahoma"/>
                <a:cs typeface="Tahoma"/>
              </a:rPr>
              <a:t>á</a:t>
            </a:r>
            <a:r>
              <a:rPr lang="vi-VN" sz="2200" spc="30">
                <a:solidFill>
                  <a:srgbClr val="002060"/>
                </a:solidFill>
                <a:latin typeface="Tahoma"/>
                <a:cs typeface="Tahoma"/>
              </a:rPr>
              <a:t> </a:t>
            </a:r>
            <a:r>
              <a:rPr lang="vi-VN" sz="2200" spc="-59">
                <a:solidFill>
                  <a:srgbClr val="002060"/>
                </a:solidFill>
                <a:latin typeface="Tahoma"/>
                <a:cs typeface="Tahoma"/>
              </a:rPr>
              <a:t>r</a:t>
            </a:r>
            <a:r>
              <a:rPr lang="vi-VN" sz="2200" spc="-119">
                <a:solidFill>
                  <a:srgbClr val="002060"/>
                </a:solidFill>
                <a:latin typeface="Tahoma"/>
                <a:cs typeface="Tahoma"/>
              </a:rPr>
              <a:t>ấ</a:t>
            </a:r>
            <a:r>
              <a:rPr lang="vi-VN" sz="2200" spc="50">
                <a:solidFill>
                  <a:srgbClr val="002060"/>
                </a:solidFill>
                <a:latin typeface="Tahoma"/>
                <a:cs typeface="Tahoma"/>
              </a:rPr>
              <a:t>t</a:t>
            </a:r>
            <a:r>
              <a:rPr lang="vi-VN" sz="2200" spc="30">
                <a:solidFill>
                  <a:srgbClr val="002060"/>
                </a:solidFill>
                <a:latin typeface="Tahoma"/>
                <a:cs typeface="Tahoma"/>
              </a:rPr>
              <a:t> </a:t>
            </a:r>
            <a:r>
              <a:rPr lang="vi-VN" sz="2200" spc="-69">
                <a:solidFill>
                  <a:srgbClr val="002060"/>
                </a:solidFill>
                <a:latin typeface="Tahoma"/>
                <a:cs typeface="Tahoma"/>
              </a:rPr>
              <a:t>c</a:t>
            </a:r>
            <a:r>
              <a:rPr lang="vi-VN" sz="2200" spc="-119">
                <a:solidFill>
                  <a:srgbClr val="002060"/>
                </a:solidFill>
                <a:latin typeface="Tahoma"/>
                <a:cs typeface="Tahoma"/>
              </a:rPr>
              <a:t>a</a:t>
            </a:r>
            <a:r>
              <a:rPr lang="vi-VN" sz="2200" spc="-109">
                <a:solidFill>
                  <a:srgbClr val="002060"/>
                </a:solidFill>
                <a:latin typeface="Tahoma"/>
                <a:cs typeface="Tahoma"/>
              </a:rPr>
              <a:t>o</a:t>
            </a:r>
            <a:endParaRPr lang="vi-VN" sz="2200">
              <a:solidFill>
                <a:srgbClr val="002060"/>
              </a:solidFill>
              <a:latin typeface="Tahoma"/>
              <a:cs typeface="Tahoma"/>
            </a:endParaRPr>
          </a:p>
          <a:p>
            <a:pPr marL="368079" indent="-342900" algn="just">
              <a:spcBef>
                <a:spcPts val="664"/>
              </a:spcBef>
              <a:buFont typeface="Arial" pitchFamily="34" charset="0"/>
              <a:buChar char="•"/>
            </a:pPr>
            <a:r>
              <a:rPr lang="vi-VN" sz="2200" spc="129">
                <a:solidFill>
                  <a:srgbClr val="002060"/>
                </a:solidFill>
                <a:latin typeface="Tahoma"/>
                <a:cs typeface="Tahoma"/>
              </a:rPr>
              <a:t>V</a:t>
            </a:r>
            <a:r>
              <a:rPr lang="vi-VN" sz="2200" spc="10">
                <a:solidFill>
                  <a:srgbClr val="002060"/>
                </a:solidFill>
                <a:latin typeface="Tahoma"/>
                <a:cs typeface="Tahoma"/>
              </a:rPr>
              <a:t>í</a:t>
            </a:r>
            <a:r>
              <a:rPr lang="vi-VN" sz="2200" spc="30">
                <a:solidFill>
                  <a:srgbClr val="002060"/>
                </a:solidFill>
                <a:latin typeface="Tahoma"/>
                <a:cs typeface="Tahoma"/>
              </a:rPr>
              <a:t> </a:t>
            </a:r>
            <a:r>
              <a:rPr lang="vi-VN" sz="2200" spc="-129">
                <a:solidFill>
                  <a:srgbClr val="002060"/>
                </a:solidFill>
                <a:latin typeface="Tahoma"/>
                <a:cs typeface="Tahoma"/>
              </a:rPr>
              <a:t>dụ:</a:t>
            </a:r>
            <a:r>
              <a:rPr lang="vi-VN" sz="2200" spc="20">
                <a:solidFill>
                  <a:srgbClr val="002060"/>
                </a:solidFill>
                <a:latin typeface="Tahoma"/>
                <a:cs typeface="Tahoma"/>
              </a:rPr>
              <a:t> </a:t>
            </a:r>
            <a:r>
              <a:rPr lang="vi-VN" sz="2200" spc="208">
                <a:solidFill>
                  <a:srgbClr val="002060"/>
                </a:solidFill>
                <a:latin typeface="Tahoma"/>
                <a:cs typeface="Tahoma"/>
              </a:rPr>
              <a:t>M</a:t>
            </a:r>
            <a:r>
              <a:rPr lang="vi-VN" sz="2200" spc="-30">
                <a:solidFill>
                  <a:srgbClr val="002060"/>
                </a:solidFill>
                <a:latin typeface="Tahoma"/>
                <a:cs typeface="Tahoma"/>
              </a:rPr>
              <a:t>S</a:t>
            </a:r>
            <a:r>
              <a:rPr lang="vi-VN" sz="2200" spc="10">
                <a:solidFill>
                  <a:srgbClr val="002060"/>
                </a:solidFill>
                <a:latin typeface="Tahoma"/>
                <a:cs typeface="Tahoma"/>
              </a:rPr>
              <a:t> </a:t>
            </a:r>
            <a:r>
              <a:rPr lang="vi-VN" sz="2200" spc="50">
                <a:solidFill>
                  <a:srgbClr val="002060"/>
                </a:solidFill>
                <a:latin typeface="Tahoma"/>
                <a:cs typeface="Tahoma"/>
              </a:rPr>
              <a:t>E</a:t>
            </a:r>
            <a:r>
              <a:rPr lang="vi-VN" sz="2200" spc="-89">
                <a:solidFill>
                  <a:srgbClr val="002060"/>
                </a:solidFill>
                <a:latin typeface="Tahoma"/>
                <a:cs typeface="Tahoma"/>
              </a:rPr>
              <a:t>x</a:t>
            </a:r>
            <a:r>
              <a:rPr lang="vi-VN" sz="2200" spc="-69">
                <a:solidFill>
                  <a:srgbClr val="002060"/>
                </a:solidFill>
                <a:latin typeface="Tahoma"/>
                <a:cs typeface="Tahoma"/>
              </a:rPr>
              <a:t>c</a:t>
            </a:r>
            <a:r>
              <a:rPr lang="vi-VN" sz="2200" spc="-208">
                <a:solidFill>
                  <a:srgbClr val="002060"/>
                </a:solidFill>
                <a:latin typeface="Tahoma"/>
                <a:cs typeface="Tahoma"/>
              </a:rPr>
              <a:t>e</a:t>
            </a:r>
            <a:r>
              <a:rPr lang="vi-VN" sz="2200" spc="10">
                <a:solidFill>
                  <a:srgbClr val="002060"/>
                </a:solidFill>
                <a:latin typeface="Tahoma"/>
                <a:cs typeface="Tahoma"/>
              </a:rPr>
              <a:t>l</a:t>
            </a:r>
            <a:r>
              <a:rPr lang="vi-VN" sz="2200" spc="59">
                <a:solidFill>
                  <a:srgbClr val="002060"/>
                </a:solidFill>
                <a:latin typeface="Tahoma"/>
                <a:cs typeface="Tahoma"/>
              </a:rPr>
              <a:t> </a:t>
            </a:r>
            <a:r>
              <a:rPr lang="vi-VN" sz="2200" spc="50">
                <a:solidFill>
                  <a:srgbClr val="002060"/>
                </a:solidFill>
                <a:latin typeface="Tahoma"/>
                <a:cs typeface="Tahoma"/>
              </a:rPr>
              <a:t>E</a:t>
            </a:r>
            <a:r>
              <a:rPr lang="vi-VN" sz="2200" spc="-99">
                <a:solidFill>
                  <a:srgbClr val="002060"/>
                </a:solidFill>
                <a:latin typeface="Tahoma"/>
                <a:cs typeface="Tahoma"/>
              </a:rPr>
              <a:t>nd</a:t>
            </a:r>
            <a:r>
              <a:rPr lang="vi-VN" sz="2200" spc="50">
                <a:solidFill>
                  <a:srgbClr val="002060"/>
                </a:solidFill>
                <a:latin typeface="Tahoma"/>
                <a:cs typeface="Tahoma"/>
              </a:rPr>
              <a:t> </a:t>
            </a:r>
            <a:r>
              <a:rPr lang="vi-VN" sz="2200" spc="30">
                <a:solidFill>
                  <a:srgbClr val="002060"/>
                </a:solidFill>
                <a:latin typeface="Tahoma"/>
                <a:cs typeface="Tahoma"/>
              </a:rPr>
              <a:t>U</a:t>
            </a:r>
            <a:r>
              <a:rPr lang="vi-VN" sz="2200" spc="-149">
                <a:solidFill>
                  <a:srgbClr val="002060"/>
                </a:solidFill>
                <a:latin typeface="Tahoma"/>
                <a:cs typeface="Tahoma"/>
              </a:rPr>
              <a:t>s</a:t>
            </a:r>
            <a:r>
              <a:rPr lang="vi-VN" sz="2200" spc="-208">
                <a:solidFill>
                  <a:srgbClr val="002060"/>
                </a:solidFill>
                <a:latin typeface="Tahoma"/>
                <a:cs typeface="Tahoma"/>
              </a:rPr>
              <a:t>e</a:t>
            </a:r>
            <a:r>
              <a:rPr lang="vi-VN" sz="2200" spc="-50">
                <a:solidFill>
                  <a:srgbClr val="002060"/>
                </a:solidFill>
                <a:latin typeface="Tahoma"/>
                <a:cs typeface="Tahoma"/>
              </a:rPr>
              <a:t>r</a:t>
            </a:r>
            <a:r>
              <a:rPr lang="vi-VN" sz="2200" spc="50">
                <a:solidFill>
                  <a:srgbClr val="002060"/>
                </a:solidFill>
                <a:latin typeface="Tahoma"/>
                <a:cs typeface="Tahoma"/>
              </a:rPr>
              <a:t> </a:t>
            </a:r>
            <a:r>
              <a:rPr lang="vi-VN" sz="2200" spc="59">
                <a:solidFill>
                  <a:srgbClr val="002060"/>
                </a:solidFill>
                <a:latin typeface="Tahoma"/>
                <a:cs typeface="Tahoma"/>
              </a:rPr>
              <a:t>L</a:t>
            </a:r>
            <a:r>
              <a:rPr lang="vi-VN" sz="2200" spc="10">
                <a:solidFill>
                  <a:srgbClr val="002060"/>
                </a:solidFill>
                <a:latin typeface="Tahoma"/>
                <a:cs typeface="Tahoma"/>
              </a:rPr>
              <a:t>i</a:t>
            </a:r>
            <a:r>
              <a:rPr lang="vi-VN" sz="2200" spc="-69">
                <a:solidFill>
                  <a:srgbClr val="002060"/>
                </a:solidFill>
                <a:latin typeface="Tahoma"/>
                <a:cs typeface="Tahoma"/>
              </a:rPr>
              <a:t>c</a:t>
            </a:r>
            <a:r>
              <a:rPr lang="vi-VN" sz="2200" spc="-208">
                <a:solidFill>
                  <a:srgbClr val="002060"/>
                </a:solidFill>
                <a:latin typeface="Tahoma"/>
                <a:cs typeface="Tahoma"/>
              </a:rPr>
              <a:t>e</a:t>
            </a:r>
            <a:r>
              <a:rPr lang="vi-VN" sz="2200" spc="-139">
                <a:solidFill>
                  <a:srgbClr val="002060"/>
                </a:solidFill>
                <a:latin typeface="Tahoma"/>
                <a:cs typeface="Tahoma"/>
              </a:rPr>
              <a:t>ns</a:t>
            </a:r>
            <a:r>
              <a:rPr lang="vi-VN" sz="2200" spc="-198">
                <a:solidFill>
                  <a:srgbClr val="002060"/>
                </a:solidFill>
                <a:latin typeface="Tahoma"/>
                <a:cs typeface="Tahoma"/>
              </a:rPr>
              <a:t>e</a:t>
            </a:r>
            <a:r>
              <a:rPr lang="vi-VN" sz="2200" spc="40">
                <a:solidFill>
                  <a:srgbClr val="002060"/>
                </a:solidFill>
                <a:latin typeface="Tahoma"/>
                <a:cs typeface="Tahoma"/>
              </a:rPr>
              <a:t> </a:t>
            </a:r>
            <a:r>
              <a:rPr lang="vi-VN" sz="2200" spc="129">
                <a:solidFill>
                  <a:srgbClr val="002060"/>
                </a:solidFill>
                <a:latin typeface="Tahoma"/>
                <a:cs typeface="Tahoma"/>
              </a:rPr>
              <a:t>A</a:t>
            </a:r>
            <a:r>
              <a:rPr lang="vi-VN" sz="2200" spc="-159">
                <a:solidFill>
                  <a:srgbClr val="002060"/>
                </a:solidFill>
                <a:latin typeface="Tahoma"/>
                <a:cs typeface="Tahoma"/>
              </a:rPr>
              <a:t>gg</a:t>
            </a:r>
            <a:r>
              <a:rPr lang="vi-VN" sz="2200" spc="-59">
                <a:solidFill>
                  <a:srgbClr val="002060"/>
                </a:solidFill>
                <a:latin typeface="Tahoma"/>
                <a:cs typeface="Tahoma"/>
              </a:rPr>
              <a:t>r</a:t>
            </a:r>
            <a:r>
              <a:rPr lang="vi-VN" sz="2200" spc="-208">
                <a:solidFill>
                  <a:srgbClr val="002060"/>
                </a:solidFill>
                <a:latin typeface="Tahoma"/>
                <a:cs typeface="Tahoma"/>
              </a:rPr>
              <a:t>e</a:t>
            </a:r>
            <a:r>
              <a:rPr lang="vi-VN" sz="2200" spc="-139">
                <a:solidFill>
                  <a:srgbClr val="002060"/>
                </a:solidFill>
                <a:latin typeface="Tahoma"/>
                <a:cs typeface="Tahoma"/>
              </a:rPr>
              <a:t>m</a:t>
            </a:r>
            <a:r>
              <a:rPr lang="vi-VN" sz="2200" spc="-208">
                <a:solidFill>
                  <a:srgbClr val="002060"/>
                </a:solidFill>
                <a:latin typeface="Tahoma"/>
                <a:cs typeface="Tahoma"/>
              </a:rPr>
              <a:t>e</a:t>
            </a:r>
            <a:r>
              <a:rPr lang="vi-VN" sz="2200" spc="-30">
                <a:solidFill>
                  <a:srgbClr val="002060"/>
                </a:solidFill>
                <a:latin typeface="Tahoma"/>
                <a:cs typeface="Tahoma"/>
              </a:rPr>
              <a:t>nt</a:t>
            </a:r>
            <a:endParaRPr lang="vi-VN" sz="2200">
              <a:solidFill>
                <a:srgbClr val="002060"/>
              </a:solidFill>
              <a:latin typeface="Tahoma"/>
              <a:cs typeface="Tahoma"/>
            </a:endParaRPr>
          </a:p>
        </p:txBody>
      </p:sp>
      <p:sp>
        <p:nvSpPr>
          <p:cNvPr id="3" name="object 3"/>
          <p:cNvSpPr txBox="1">
            <a:spLocks noGrp="1"/>
          </p:cNvSpPr>
          <p:nvPr>
            <p:ph type="title"/>
          </p:nvPr>
        </p:nvSpPr>
        <p:spPr>
          <a:xfrm>
            <a:off x="1219200" y="329684"/>
            <a:ext cx="8610600" cy="369332"/>
          </a:xfrm>
          <a:prstGeom prst="rect">
            <a:avLst/>
          </a:prstGeom>
        </p:spPr>
        <p:txBody>
          <a:bodyPr vert="horz" wrap="square" lIns="0" tIns="0" rIns="0" bIns="0" rtlCol="0">
            <a:spAutoFit/>
          </a:bodyPr>
          <a:lstStyle/>
          <a:p>
            <a:pPr marL="25179"/>
            <a:r>
              <a:rPr lang="en-US" sz="2400" b="1" spc="-10">
                <a:solidFill>
                  <a:srgbClr val="FF0000"/>
                </a:solidFill>
                <a:latin typeface="Times New Roman" pitchFamily="18" charset="0"/>
                <a:cs typeface="Times New Roman" pitchFamily="18" charset="0"/>
              </a:rPr>
              <a:t>7.2. </a:t>
            </a:r>
            <a:r>
              <a:rPr lang="en-US" sz="2400" b="1" spc="-10" err="1">
                <a:solidFill>
                  <a:srgbClr val="FF0000"/>
                </a:solidFill>
                <a:latin typeface="Times New Roman" pitchFamily="18" charset="0"/>
                <a:cs typeface="Times New Roman" pitchFamily="18" charset="0"/>
              </a:rPr>
              <a:t>G</a:t>
            </a:r>
            <a:r>
              <a:rPr lang="en-US" sz="2400" b="1" spc="20" err="1">
                <a:solidFill>
                  <a:srgbClr val="FF0000"/>
                </a:solidFill>
                <a:latin typeface="Times New Roman" pitchFamily="18" charset="0"/>
                <a:cs typeface="Times New Roman" pitchFamily="18" charset="0"/>
              </a:rPr>
              <a:t>i</a:t>
            </a:r>
            <a:r>
              <a:rPr lang="en-US" sz="2400" b="1" spc="-218" err="1">
                <a:solidFill>
                  <a:srgbClr val="FF0000"/>
                </a:solidFill>
                <a:latin typeface="Times New Roman" pitchFamily="18" charset="0"/>
                <a:cs typeface="Times New Roman" pitchFamily="18" charset="0"/>
              </a:rPr>
              <a:t>ấ</a:t>
            </a:r>
            <a:r>
              <a:rPr lang="en-US" sz="2400" b="1" spc="-119" err="1">
                <a:solidFill>
                  <a:srgbClr val="FF0000"/>
                </a:solidFill>
                <a:latin typeface="Times New Roman" pitchFamily="18" charset="0"/>
                <a:cs typeface="Times New Roman" pitchFamily="18" charset="0"/>
              </a:rPr>
              <a:t>y</a:t>
            </a:r>
            <a:r>
              <a:rPr lang="en-US" sz="2400" b="1" spc="4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238" err="1">
                <a:solidFill>
                  <a:srgbClr val="FF0000"/>
                </a:solidFill>
                <a:latin typeface="Times New Roman" pitchFamily="18" charset="0"/>
                <a:cs typeface="Times New Roman" pitchFamily="18" charset="0"/>
              </a:rPr>
              <a:t>é</a:t>
            </a:r>
            <a:r>
              <a:rPr lang="en-US" sz="2400" b="1" spc="-109" err="1">
                <a:solidFill>
                  <a:srgbClr val="FF0000"/>
                </a:solidFill>
                <a:latin typeface="Times New Roman" pitchFamily="18" charset="0"/>
                <a:cs typeface="Times New Roman" pitchFamily="18" charset="0"/>
              </a:rPr>
              <a:t>p</a:t>
            </a:r>
            <a:r>
              <a:rPr lang="en-US" sz="2400" b="1" spc="5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49" err="1">
                <a:solidFill>
                  <a:srgbClr val="FF0000"/>
                </a:solidFill>
                <a:latin typeface="Times New Roman" pitchFamily="18" charset="0"/>
                <a:cs typeface="Times New Roman" pitchFamily="18" charset="0"/>
              </a:rPr>
              <a:t>m</a:t>
            </a:r>
            <a:r>
              <a:rPr lang="en-US" sz="2400" b="1" spc="4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sở</a:t>
            </a:r>
            <a:r>
              <a:rPr lang="en-US" sz="2400" b="1" spc="69">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h</a:t>
            </a:r>
            <a:r>
              <a:rPr lang="en-US" sz="2400" b="1" spc="-268" err="1">
                <a:solidFill>
                  <a:srgbClr val="FF0000"/>
                </a:solidFill>
                <a:latin typeface="Times New Roman" pitchFamily="18" charset="0"/>
                <a:cs typeface="Times New Roman" pitchFamily="18" charset="0"/>
              </a:rPr>
              <a:t>ữ</a:t>
            </a:r>
            <a:r>
              <a:rPr lang="en-US" sz="2400" b="1" spc="-129" err="1">
                <a:solidFill>
                  <a:srgbClr val="FF0000"/>
                </a:solidFill>
                <a:latin typeface="Times New Roman" pitchFamily="18" charset="0"/>
                <a:cs typeface="Times New Roman" pitchFamily="18" charset="0"/>
              </a:rPr>
              <a:t>u</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044075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1. Đặt tên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5416868"/>
          </a:xfrm>
        </p:spPr>
        <p:txBody>
          <a:bodyPr/>
          <a:lstStyle/>
          <a:p>
            <a:pPr marL="457200" indent="0" defTabSz="517525">
              <a:buFontTx/>
              <a:buNone/>
              <a:defRPr/>
            </a:pPr>
            <a:r>
              <a:rPr lang="en-US" sz="3200">
                <a:solidFill>
                  <a:srgbClr val="002060"/>
                </a:solidFill>
                <a:latin typeface="Times New Roman" pitchFamily="18" charset="0"/>
                <a:cs typeface="Times New Roman" pitchFamily="18" charset="0"/>
              </a:rPr>
              <a:t>		Kiểm tra tên máy hiển thị trong mạng, dùng lệnh:</a:t>
            </a:r>
          </a:p>
          <a:p>
            <a:pPr marL="457200" indent="0" algn="ctr" defTabSz="517525">
              <a:buFontTx/>
              <a:buNone/>
              <a:defRPr/>
            </a:pPr>
            <a:r>
              <a:rPr lang="en-US" sz="3200">
                <a:solidFill>
                  <a:srgbClr val="00206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hostname &lt;hostname&gt;</a:t>
            </a:r>
          </a:p>
          <a:p>
            <a:pPr marL="457200" indent="0" algn="just" defTabSz="517525">
              <a:buFontTx/>
              <a:buNone/>
              <a:defRPr/>
            </a:pPr>
            <a:r>
              <a:rPr lang="en-US" sz="3200">
                <a:solidFill>
                  <a:srgbClr val="002060"/>
                </a:solidFill>
                <a:latin typeface="Times New Roman" pitchFamily="18" charset="0"/>
                <a:cs typeface="Times New Roman" pitchFamily="18" charset="0"/>
              </a:rPr>
              <a:t>hoặc               </a:t>
            </a:r>
            <a:r>
              <a:rPr lang="en-US" sz="3200">
                <a:solidFill>
                  <a:srgbClr val="FF0000"/>
                </a:solidFill>
                <a:latin typeface="Times New Roman" pitchFamily="18" charset="0"/>
                <a:cs typeface="Times New Roman" pitchFamily="18" charset="0"/>
              </a:rPr>
              <a:t>uname -a</a:t>
            </a:r>
            <a:r>
              <a:rPr lang="en-US" sz="3200">
                <a:solidFill>
                  <a:srgbClr val="002060"/>
                </a:solidFill>
                <a:latin typeface="Times New Roman" pitchFamily="18" charset="0"/>
                <a:cs typeface="Times New Roman" pitchFamily="18" charset="0"/>
              </a:rPr>
              <a:t>	</a:t>
            </a:r>
          </a:p>
          <a:p>
            <a:pPr marL="457200" indent="0" algn="just" defTabSz="517525">
              <a:buFontTx/>
              <a:buNone/>
              <a:defRPr/>
            </a:pPr>
            <a:r>
              <a:rPr lang="en-US" sz="3200">
                <a:solidFill>
                  <a:srgbClr val="002060"/>
                </a:solidFill>
                <a:latin typeface="Times New Roman" pitchFamily="18" charset="0"/>
                <a:cs typeface="Times New Roman" pitchFamily="18" charset="0"/>
              </a:rPr>
              <a:t>		Nếu muốn 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tên máy cố </a:t>
            </a:r>
            <a:r>
              <a:rPr lang="vi-VN" sz="3200">
                <a:solidFill>
                  <a:srgbClr val="002060"/>
                </a:solidFill>
                <a:latin typeface="Times New Roman" pitchFamily="18" charset="0"/>
                <a:cs typeface="Times New Roman" pitchFamily="18" charset="0"/>
              </a:rPr>
              <a:t>đị</a:t>
            </a:r>
            <a:r>
              <a:rPr lang="en-US" sz="3200">
                <a:solidFill>
                  <a:srgbClr val="002060"/>
                </a:solidFill>
                <a:latin typeface="Times New Roman" pitchFamily="18" charset="0"/>
                <a:cs typeface="Times New Roman" pitchFamily="18" charset="0"/>
              </a:rPr>
              <a:t>nh và sẽ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l</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u lại sau khi hệ thống reboot, ta sẽ 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thông số HOSTNAME=&lt;hostname&gt; trong tập tin:</a:t>
            </a:r>
          </a:p>
          <a:p>
            <a:pPr marL="457200" indent="0" algn="just" defTabSz="517525">
              <a:buFontTx/>
              <a:buNone/>
              <a:defRPr/>
            </a:pPr>
            <a:r>
              <a:rPr lang="en-US" sz="3200">
                <a:solidFill>
                  <a:srgbClr val="FF0000"/>
                </a:solidFill>
                <a:latin typeface="Times New Roman" pitchFamily="18" charset="0"/>
                <a:cs typeface="Times New Roman" pitchFamily="18" charset="0"/>
              </a:rPr>
              <a:t> /etc/sysconfig/network </a:t>
            </a:r>
            <a:r>
              <a:rPr lang="en-US" sz="3200">
                <a:solidFill>
                  <a:srgbClr val="002060"/>
                </a:solidFill>
                <a:latin typeface="Times New Roman" pitchFamily="18" charset="0"/>
                <a:cs typeface="Times New Roman" pitchFamily="18" charset="0"/>
              </a:rPr>
              <a:t>mô tả thông tin về </a:t>
            </a:r>
            <a:r>
              <a:rPr lang="vi-VN" sz="3200">
                <a:solidFill>
                  <a:srgbClr val="002060"/>
                </a:solidFill>
                <a:latin typeface="Times New Roman" pitchFamily="18" charset="0"/>
                <a:cs typeface="Times New Roman" pitchFamily="18" charset="0"/>
              </a:rPr>
              <a:t>đường</a:t>
            </a:r>
            <a:r>
              <a:rPr lang="en-US" sz="3200">
                <a:solidFill>
                  <a:srgbClr val="002060"/>
                </a:solidFill>
                <a:latin typeface="Times New Roman" pitchFamily="18" charset="0"/>
                <a:cs typeface="Times New Roman" pitchFamily="18" charset="0"/>
              </a:rPr>
              <a:t> dẫn mạng:</a:t>
            </a:r>
          </a:p>
          <a:p>
            <a:pPr marL="457200" indent="0" algn="l" defTabSz="517525">
              <a:buFontTx/>
              <a:buNone/>
              <a:defRPr/>
            </a:pPr>
            <a:r>
              <a:rPr lang="en-US" sz="3200">
                <a:solidFill>
                  <a:srgbClr val="FF0000"/>
                </a:solidFill>
                <a:latin typeface="Times New Roman" pitchFamily="18" charset="0"/>
                <a:cs typeface="Times New Roman" pitchFamily="18" charset="0"/>
              </a:rPr>
              <a:t>NETWORKING=yes</a:t>
            </a:r>
          </a:p>
          <a:p>
            <a:pPr marL="457200" indent="0" algn="l" defTabSz="517525">
              <a:buFontTx/>
              <a:buNone/>
              <a:defRPr/>
            </a:pPr>
            <a:r>
              <a:rPr lang="en-US" sz="3200">
                <a:solidFill>
                  <a:srgbClr val="FF0000"/>
                </a:solidFill>
                <a:latin typeface="Times New Roman" pitchFamily="18" charset="0"/>
                <a:cs typeface="Times New Roman" pitchFamily="18" charset="0"/>
              </a:rPr>
              <a:t>HOSTNAME=Server</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0201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2. Cấu hình </a:t>
            </a:r>
            <a:r>
              <a:rPr lang="vi-VN" sz="2800" b="1">
                <a:solidFill>
                  <a:srgbClr val="FF0000"/>
                </a:solidFill>
                <a:latin typeface="Times New Roman" pitchFamily="18" charset="0"/>
                <a:cs typeface="Times New Roman" pitchFamily="18" charset="0"/>
              </a:rPr>
              <a:t>địa</a:t>
            </a:r>
            <a:r>
              <a:rPr lang="en-US" sz="2800" b="1">
                <a:solidFill>
                  <a:srgbClr val="FF0000"/>
                </a:solidFill>
                <a:latin typeface="Times New Roman" pitchFamily="18" charset="0"/>
                <a:cs typeface="Times New Roman" pitchFamily="18" charset="0"/>
              </a:rPr>
              <a:t> chỉ IP cho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2462213"/>
          </a:xfrm>
        </p:spPr>
        <p:txBody>
          <a:bodyPr/>
          <a:lstStyle/>
          <a:p>
            <a:pPr marL="66675" defTabSz="517525">
              <a:buFontTx/>
              <a:buNone/>
              <a:defRPr/>
            </a:pPr>
            <a:r>
              <a:rPr lang="en-US" sz="3200">
                <a:solidFill>
                  <a:srgbClr val="002060"/>
                </a:solidFill>
                <a:latin typeface="Times New Roman" pitchFamily="18" charset="0"/>
                <a:cs typeface="Times New Roman" pitchFamily="18" charset="0"/>
              </a:rPr>
              <a:t>Tên card mạng trong là: </a:t>
            </a:r>
            <a:r>
              <a:rPr lang="en-US" sz="3200">
                <a:solidFill>
                  <a:srgbClr val="FF0000"/>
                </a:solidFill>
                <a:latin typeface="Times New Roman" pitchFamily="18" charset="0"/>
                <a:cs typeface="Times New Roman" pitchFamily="18" charset="0"/>
              </a:rPr>
              <a:t>eth0</a:t>
            </a:r>
          </a:p>
          <a:p>
            <a:pPr marL="66675" defTabSz="517525">
              <a:buFontTx/>
              <a:buNone/>
              <a:defRPr/>
            </a:pPr>
            <a:r>
              <a:rPr lang="en-US" sz="3200">
                <a:solidFill>
                  <a:srgbClr val="002060"/>
                </a:solidFill>
                <a:latin typeface="Times New Roman" pitchFamily="18" charset="0"/>
                <a:cs typeface="Times New Roman" pitchFamily="18" charset="0"/>
              </a:rPr>
              <a:t>Tên của loopback interface là: </a:t>
            </a:r>
            <a:r>
              <a:rPr lang="en-US" sz="3200">
                <a:solidFill>
                  <a:srgbClr val="FF0000"/>
                </a:solidFill>
                <a:latin typeface="Times New Roman" pitchFamily="18" charset="0"/>
                <a:cs typeface="Times New Roman" pitchFamily="18" charset="0"/>
              </a:rPr>
              <a:t>lo</a:t>
            </a:r>
          </a:p>
          <a:p>
            <a:pPr marL="66675" defTabSz="517525">
              <a:buFontTx/>
              <a:buNone/>
              <a:defRPr/>
            </a:pPr>
            <a:r>
              <a:rPr lang="en-US" sz="3200">
                <a:solidFill>
                  <a:srgbClr val="002060"/>
                </a:solidFill>
                <a:latin typeface="Times New Roman" pitchFamily="18" charset="0"/>
                <a:cs typeface="Times New Roman" pitchFamily="18" charset="0"/>
              </a:rPr>
              <a:t>Để xem thông tin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IP của máy:</a:t>
            </a:r>
          </a:p>
          <a:p>
            <a:pPr marL="66675" algn="ctr" defTabSz="517525">
              <a:buFontTx/>
              <a:buNone/>
              <a:defRPr/>
            </a:pPr>
            <a:r>
              <a:rPr lang="en-US" sz="3200">
                <a:solidFill>
                  <a:srgbClr val="FF0000"/>
                </a:solidFill>
                <a:latin typeface="Times New Roman" pitchFamily="18" charset="0"/>
                <a:cs typeface="Times New Roman" pitchFamily="18" charset="0"/>
              </a:rPr>
              <a:t># ifconfig –a</a:t>
            </a:r>
          </a:p>
          <a:p>
            <a:pPr marL="66675" algn="ctr" defTabSz="517525">
              <a:buFontTx/>
              <a:buNone/>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64428"/>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048000"/>
            <a:ext cx="7010400" cy="3186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4502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2. Cấu hình </a:t>
            </a:r>
            <a:r>
              <a:rPr lang="vi-VN" sz="2800" b="1">
                <a:solidFill>
                  <a:srgbClr val="FF0000"/>
                </a:solidFill>
                <a:latin typeface="Times New Roman" pitchFamily="18" charset="0"/>
                <a:cs typeface="Times New Roman" pitchFamily="18" charset="0"/>
              </a:rPr>
              <a:t>địa</a:t>
            </a:r>
            <a:r>
              <a:rPr lang="en-US" sz="2800" b="1">
                <a:solidFill>
                  <a:srgbClr val="FF0000"/>
                </a:solidFill>
                <a:latin typeface="Times New Roman" pitchFamily="18" charset="0"/>
                <a:cs typeface="Times New Roman" pitchFamily="18" charset="0"/>
              </a:rPr>
              <a:t> chỉ IP cho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3323987"/>
          </a:xfrm>
        </p:spPr>
        <p:txBody>
          <a:bodyPr/>
          <a:lstStyle/>
          <a:p>
            <a:pPr marL="523875" indent="-457200" defTabSz="517525">
              <a:buFont typeface="Wingdings" pitchFamily="2" charset="2"/>
              <a:buChar char="v"/>
              <a:defRPr/>
            </a:pPr>
            <a:r>
              <a:rPr lang="en-US" sz="3200">
                <a:solidFill>
                  <a:srgbClr val="002060"/>
                </a:solidFill>
                <a:latin typeface="Times New Roman" pitchFamily="18" charset="0"/>
                <a:cs typeface="Times New Roman" pitchFamily="18" charset="0"/>
              </a:rPr>
              <a:t>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IP:</a:t>
            </a:r>
          </a:p>
          <a:p>
            <a:pPr marL="66675" defTabSz="517525">
              <a:defRPr/>
            </a:pPr>
            <a:r>
              <a:rPr lang="en-US" sz="3200" u="sng">
                <a:solidFill>
                  <a:srgbClr val="002060"/>
                </a:solidFill>
                <a:latin typeface="Times New Roman" pitchFamily="18" charset="0"/>
                <a:cs typeface="Times New Roman" pitchFamily="18" charset="0"/>
              </a:rPr>
              <a:t>Cách 1</a:t>
            </a:r>
            <a:r>
              <a:rPr lang="en-US" sz="3200">
                <a:solidFill>
                  <a:srgbClr val="002060"/>
                </a:solidFill>
                <a:latin typeface="Times New Roman" pitchFamily="18" charset="0"/>
                <a:cs typeface="Times New Roman" pitchFamily="18" charset="0"/>
              </a:rPr>
              <a:t>: Dùng lệnh </a:t>
            </a:r>
          </a:p>
          <a:p>
            <a:pPr marL="66675" defTabSz="517525">
              <a:defRPr/>
            </a:pPr>
            <a:r>
              <a:rPr lang="en-US" sz="3200">
                <a:solidFill>
                  <a:srgbClr val="FF0000"/>
                </a:solidFill>
                <a:latin typeface="Times New Roman" pitchFamily="18" charset="0"/>
                <a:cs typeface="Times New Roman" pitchFamily="18" charset="0"/>
              </a:rPr>
              <a:t>ifconfig &lt;interface_name&gt; &lt;IP_address&gt; netmask &lt;netmask_address&gt; up</a:t>
            </a:r>
          </a:p>
          <a:p>
            <a:pPr marL="66675" defTabSz="517525">
              <a:defRPr/>
            </a:pPr>
            <a:endParaRPr lang="en-US" sz="3200">
              <a:solidFill>
                <a:srgbClr val="002060"/>
              </a:solidFill>
              <a:latin typeface="Times New Roman" pitchFamily="18" charset="0"/>
              <a:cs typeface="Times New Roman" pitchFamily="18" charset="0"/>
            </a:endParaRPr>
          </a:p>
          <a:p>
            <a:pPr marL="66675" defTabSz="517525">
              <a:defRPr/>
            </a:pPr>
            <a:r>
              <a:rPr lang="en-US" sz="2800">
                <a:solidFill>
                  <a:srgbClr val="002060"/>
                </a:solidFill>
                <a:latin typeface="Times New Roman" pitchFamily="18" charset="0"/>
                <a:cs typeface="Times New Roman" pitchFamily="18" charset="0"/>
              </a:rPr>
              <a:t>Ví dụ:</a:t>
            </a:r>
          </a:p>
          <a:p>
            <a:pPr marL="66675" defTabSz="517525">
              <a:defRPr/>
            </a:pPr>
            <a:r>
              <a:rPr lang="en-US" sz="2800">
                <a:solidFill>
                  <a:srgbClr val="002060"/>
                </a:solidFill>
                <a:latin typeface="Times New Roman" pitchFamily="18" charset="0"/>
                <a:cs typeface="Times New Roman" pitchFamily="18" charset="0"/>
              </a:rPr>
              <a:t># ifconfig eth0 192.168.1.10 netmask 255.255.255.0 up</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2046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2. Cấu hình </a:t>
            </a:r>
            <a:r>
              <a:rPr lang="vi-VN" sz="2800" b="1">
                <a:solidFill>
                  <a:srgbClr val="FF0000"/>
                </a:solidFill>
                <a:latin typeface="Times New Roman" pitchFamily="18" charset="0"/>
                <a:cs typeface="Times New Roman" pitchFamily="18" charset="0"/>
              </a:rPr>
              <a:t>địa</a:t>
            </a:r>
            <a:r>
              <a:rPr lang="en-US" sz="2800" b="1">
                <a:solidFill>
                  <a:srgbClr val="FF0000"/>
                </a:solidFill>
                <a:latin typeface="Times New Roman" pitchFamily="18" charset="0"/>
                <a:cs typeface="Times New Roman" pitchFamily="18" charset="0"/>
              </a:rPr>
              <a:t> chỉ IP cho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1477328"/>
          </a:xfrm>
        </p:spPr>
        <p:txBody>
          <a:bodyPr/>
          <a:lstStyle/>
          <a:p>
            <a:pPr marL="66675" defTabSz="517525">
              <a:defRPr/>
            </a:pPr>
            <a:r>
              <a:rPr lang="en-US" sz="3200" u="sng">
                <a:solidFill>
                  <a:srgbClr val="002060"/>
                </a:solidFill>
                <a:latin typeface="Times New Roman" pitchFamily="18" charset="0"/>
                <a:cs typeface="Times New Roman" pitchFamily="18" charset="0"/>
              </a:rPr>
              <a:t>Cách 2</a:t>
            </a:r>
            <a:r>
              <a:rPr lang="en-US" sz="3200">
                <a:solidFill>
                  <a:srgbClr val="002060"/>
                </a:solidFill>
                <a:latin typeface="Times New Roman" pitchFamily="18" charset="0"/>
                <a:cs typeface="Times New Roman" pitchFamily="18" charset="0"/>
              </a:rPr>
              <a:t>: Ta có thể thay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thông tin cấu hình mạng trực tiếp trong file </a:t>
            </a:r>
          </a:p>
          <a:p>
            <a:pPr marL="66675" defTabSz="517525">
              <a:defRPr/>
            </a:pPr>
            <a:r>
              <a:rPr lang="en-US" sz="3200">
                <a:solidFill>
                  <a:srgbClr val="FF0000"/>
                </a:solidFill>
                <a:latin typeface="Times New Roman" pitchFamily="18" charset="0"/>
                <a:cs typeface="Times New Roman" pitchFamily="18" charset="0"/>
              </a:rPr>
              <a:t>/etc/sysconfig/network-sripts/ifcfg-eth0</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90800"/>
            <a:ext cx="54864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3068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2. Cấu hình </a:t>
            </a:r>
            <a:r>
              <a:rPr lang="vi-VN" sz="2800" b="1">
                <a:solidFill>
                  <a:srgbClr val="FF0000"/>
                </a:solidFill>
                <a:latin typeface="Times New Roman" pitchFamily="18" charset="0"/>
                <a:cs typeface="Times New Roman" pitchFamily="18" charset="0"/>
              </a:rPr>
              <a:t>địa</a:t>
            </a:r>
            <a:r>
              <a:rPr lang="en-US" sz="2800" b="1">
                <a:solidFill>
                  <a:srgbClr val="FF0000"/>
                </a:solidFill>
                <a:latin typeface="Times New Roman" pitchFamily="18" charset="0"/>
                <a:cs typeface="Times New Roman" pitchFamily="18" charset="0"/>
              </a:rPr>
              <a:t> chỉ IP cho máy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431983"/>
          </a:xfrm>
        </p:spPr>
        <p:txBody>
          <a:bodyPr/>
          <a:lstStyle/>
          <a:p>
            <a:pPr marL="66675" defTabSz="517525">
              <a:defRPr/>
            </a:pPr>
            <a:r>
              <a:rPr lang="en-US" sz="3200">
                <a:solidFill>
                  <a:srgbClr val="002060"/>
                </a:solidFill>
                <a:latin typeface="Times New Roman" pitchFamily="18" charset="0"/>
                <a:cs typeface="Times New Roman" pitchFamily="18" charset="0"/>
              </a:rPr>
              <a:t>Sau </a:t>
            </a:r>
            <a:r>
              <a:rPr lang="vi-VN" sz="3200">
                <a:solidFill>
                  <a:srgbClr val="002060"/>
                </a:solidFill>
                <a:latin typeface="Times New Roman" pitchFamily="18" charset="0"/>
                <a:cs typeface="Times New Roman" pitchFamily="18" charset="0"/>
              </a:rPr>
              <a:t>đó</a:t>
            </a:r>
            <a:r>
              <a:rPr lang="en-US" sz="3200">
                <a:solidFill>
                  <a:srgbClr val="002060"/>
                </a:solidFill>
                <a:latin typeface="Times New Roman" pitchFamily="18" charset="0"/>
                <a:cs typeface="Times New Roman" pitchFamily="18" charset="0"/>
              </a:rPr>
              <a:t> ta dùng lệnh:</a:t>
            </a:r>
          </a:p>
          <a:p>
            <a:pPr marL="66675" defTabSz="517525">
              <a:defRPr/>
            </a:pPr>
            <a:r>
              <a:rPr lang="en-US" sz="3200">
                <a:solidFill>
                  <a:srgbClr val="002060"/>
                </a:solidFill>
                <a:latin typeface="Times New Roman" pitchFamily="18" charset="0"/>
                <a:cs typeface="Times New Roman" pitchFamily="18" charset="0"/>
              </a:rPr>
              <a:t>- Để xem thông tin chi tiết về một card mạng nào </a:t>
            </a:r>
            <a:r>
              <a:rPr lang="vi-VN" sz="3200">
                <a:solidFill>
                  <a:srgbClr val="002060"/>
                </a:solidFill>
                <a:latin typeface="Times New Roman" pitchFamily="18" charset="0"/>
                <a:cs typeface="Times New Roman" pitchFamily="18" charset="0"/>
              </a:rPr>
              <a:t>đó</a:t>
            </a:r>
            <a:r>
              <a:rPr lang="en-US" sz="3200">
                <a:solidFill>
                  <a:srgbClr val="002060"/>
                </a:solidFill>
                <a:latin typeface="Times New Roman" pitchFamily="18" charset="0"/>
                <a:cs typeface="Times New Roman" pitchFamily="18" charset="0"/>
              </a:rPr>
              <a:t>:</a:t>
            </a:r>
          </a:p>
          <a:p>
            <a:pPr marL="66675" indent="1422400" algn="l" defTabSz="517525">
              <a:defRPr/>
            </a:pPr>
            <a:r>
              <a:rPr lang="en-US" sz="3200">
                <a:solidFill>
                  <a:srgbClr val="FF0000"/>
                </a:solidFill>
                <a:latin typeface="Times New Roman" pitchFamily="18" charset="0"/>
                <a:cs typeface="Times New Roman" pitchFamily="18" charset="0"/>
              </a:rPr>
              <a:t># ifconfig eth0</a:t>
            </a:r>
          </a:p>
          <a:p>
            <a:pPr marL="66675" indent="46038" algn="l" defTabSz="517525">
              <a:defRPr/>
            </a:pPr>
            <a:r>
              <a:rPr lang="en-US" sz="3200">
                <a:solidFill>
                  <a:srgbClr val="002060"/>
                </a:solidFill>
                <a:latin typeface="Times New Roman" pitchFamily="18" charset="0"/>
                <a:cs typeface="Times New Roman" pitchFamily="18" charset="0"/>
              </a:rPr>
              <a:t>- Muốn kích hoạt một card mạng:</a:t>
            </a:r>
          </a:p>
          <a:p>
            <a:pPr marL="66675" indent="1422400" algn="l" defTabSz="517525">
              <a:defRPr/>
            </a:pPr>
            <a:r>
              <a:rPr lang="en-US" sz="3200">
                <a:solidFill>
                  <a:srgbClr val="FF0000"/>
                </a:solidFill>
                <a:latin typeface="Times New Roman" pitchFamily="18" charset="0"/>
                <a:cs typeface="Times New Roman" pitchFamily="18" charset="0"/>
              </a:rPr>
              <a:t># ifconfig eth0 up</a:t>
            </a:r>
          </a:p>
          <a:p>
            <a:pPr marL="400050" indent="-339725" algn="l" defTabSz="517525">
              <a:buFontTx/>
              <a:buChar char="-"/>
              <a:defRPr/>
            </a:pPr>
            <a:r>
              <a:rPr lang="en-US" sz="3200">
                <a:solidFill>
                  <a:srgbClr val="002060"/>
                </a:solidFill>
                <a:latin typeface="Times New Roman" pitchFamily="18" charset="0"/>
                <a:cs typeface="Times New Roman" pitchFamily="18" charset="0"/>
              </a:rPr>
              <a:t>Muốn tắt một card mạng:</a:t>
            </a:r>
          </a:p>
          <a:p>
            <a:pPr marL="61912" algn="l" defTabSz="517525">
              <a:defRPr/>
            </a:pPr>
            <a:r>
              <a:rPr lang="en-US" sz="3200">
                <a:solidFill>
                  <a:srgbClr val="FF0000"/>
                </a:solidFill>
                <a:latin typeface="Times New Roman" pitchFamily="18" charset="0"/>
                <a:cs typeface="Times New Roman" pitchFamily="18" charset="0"/>
              </a:rPr>
              <a:t>			#ifconfig eth0 down</a:t>
            </a:r>
          </a:p>
          <a:p>
            <a:pPr marL="61912" algn="l" defTabSz="517525">
              <a:defRPr/>
            </a:pPr>
            <a:r>
              <a:rPr lang="en-US" sz="3200">
                <a:solidFill>
                  <a:srgbClr val="002060"/>
                </a:solidFill>
                <a:latin typeface="Times New Roman" pitchFamily="18" charset="0"/>
                <a:cs typeface="Times New Roman" pitchFamily="18" charset="0"/>
              </a:rPr>
              <a:t>-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dịch vụ mạng:</a:t>
            </a:r>
          </a:p>
          <a:p>
            <a:pPr marL="66675" indent="1422400" algn="l" defTabSz="517525">
              <a:defRPr/>
            </a:pPr>
            <a:r>
              <a:rPr lang="en-US" sz="3200">
                <a:solidFill>
                  <a:srgbClr val="FF0000"/>
                </a:solidFill>
                <a:latin typeface="Times New Roman" pitchFamily="18" charset="0"/>
                <a:cs typeface="Times New Roman" pitchFamily="18" charset="0"/>
              </a:rPr>
              <a:t># service network restart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137" y="2286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2378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3. Kiểm tra tất cả các card mạng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984885"/>
          </a:xfrm>
        </p:spPr>
        <p:txBody>
          <a:bodyPr/>
          <a:lstStyle/>
          <a:p>
            <a:pPr marL="66675" defTabSz="517525">
              <a:defRPr/>
            </a:pPr>
            <a:r>
              <a:rPr lang="en-US" sz="3200">
                <a:solidFill>
                  <a:srgbClr val="002060"/>
                </a:solidFill>
                <a:latin typeface="Times New Roman" pitchFamily="18" charset="0"/>
                <a:cs typeface="Times New Roman" pitchFamily="18" charset="0"/>
              </a:rPr>
              <a:t>Ta dùng lệnh</a:t>
            </a:r>
          </a:p>
          <a:p>
            <a:pPr marL="66675" indent="1422400" algn="l" defTabSz="517525">
              <a:defRPr/>
            </a:pPr>
            <a:r>
              <a:rPr lang="en-US" sz="3200">
                <a:solidFill>
                  <a:srgbClr val="FF0000"/>
                </a:solidFill>
                <a:latin typeface="Times New Roman" pitchFamily="18" charset="0"/>
                <a:cs typeface="Times New Roman" pitchFamily="18" charset="0"/>
              </a:rPr>
              <a:t># netstat -in</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2286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377075" y="3244334"/>
            <a:ext cx="389850" cy="369332"/>
          </a:xfrm>
          <a:prstGeom prst="rect">
            <a:avLst/>
          </a:prstGeom>
        </p:spPr>
        <p:txBody>
          <a:bodyPr wrap="none">
            <a:spAutoFit/>
          </a:bodyPr>
          <a:lstStyle/>
          <a:p>
            <a:r>
              <a:rPr lang="en-US"/>
              <a:t>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75" y="2284005"/>
            <a:ext cx="8229600" cy="265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75998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3. Kiểm tra tất cả các card mạng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1969770"/>
          </a:xfrm>
        </p:spPr>
        <p:txBody>
          <a:bodyPr/>
          <a:lstStyle/>
          <a:p>
            <a:pPr marL="66675" defTabSz="517525">
              <a:defRPr/>
            </a:pPr>
            <a:r>
              <a:rPr lang="en-US" sz="3200">
                <a:solidFill>
                  <a:srgbClr val="002060"/>
                </a:solidFill>
                <a:latin typeface="Times New Roman" pitchFamily="18" charset="0"/>
                <a:cs typeface="Times New Roman" pitchFamily="18" charset="0"/>
              </a:rPr>
              <a:t>Ngoài ra ta có thể dùng lệnh:</a:t>
            </a:r>
          </a:p>
          <a:p>
            <a:pPr marL="66675" indent="1422400" algn="l" defTabSz="517525">
              <a:defRPr/>
            </a:pPr>
            <a:r>
              <a:rPr lang="en-US" sz="3200">
                <a:solidFill>
                  <a:srgbClr val="FF0000"/>
                </a:solidFill>
                <a:latin typeface="Times New Roman" pitchFamily="18" charset="0"/>
                <a:cs typeface="Times New Roman" pitchFamily="18" charset="0"/>
              </a:rPr>
              <a:t># netstat –rn</a:t>
            </a:r>
          </a:p>
          <a:p>
            <a:pPr marL="66675" indent="-4763" algn="l" defTabSz="517525">
              <a:defRPr/>
            </a:pPr>
            <a:r>
              <a:rPr lang="vi-VN" sz="3200">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xem bảng routing table của router</a:t>
            </a:r>
          </a:p>
          <a:p>
            <a:pPr marL="66675" indent="1422400" algn="l"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043" y="2286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95600"/>
            <a:ext cx="7487292"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7106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9334" y="1295400"/>
            <a:ext cx="8442278" cy="349950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3200">
                <a:latin typeface="Times New Roman" panose="02020603050405020304" pitchFamily="18" charset="0"/>
                <a:cs typeface="Times New Roman" panose="02020603050405020304" pitchFamily="18" charset="0"/>
              </a:rPr>
              <a:t>#!/usr/bin/env bash</a:t>
            </a:r>
          </a:p>
          <a:p>
            <a:r>
              <a:rPr lang="en-US" sz="3200" b="1">
                <a:latin typeface="Times New Roman" panose="02020603050405020304" pitchFamily="18" charset="0"/>
                <a:cs typeface="Times New Roman" panose="02020603050405020304" pitchFamily="18" charset="0"/>
              </a:rPr>
              <a:t>if</a:t>
            </a:r>
            <a:r>
              <a:rPr lang="en-US" sz="3200">
                <a:latin typeface="Times New Roman" panose="02020603050405020304" pitchFamily="18" charset="0"/>
                <a:cs typeface="Times New Roman" panose="02020603050405020304" pitchFamily="18" charset="0"/>
              </a:rPr>
              <a:t> ping -q -c 1 -W 1 8.8.8.8 &gt;/dev/null; </a:t>
            </a:r>
            <a:r>
              <a:rPr lang="en-US" sz="3200" b="1">
                <a:latin typeface="Times New Roman" panose="02020603050405020304" pitchFamily="18" charset="0"/>
                <a:cs typeface="Times New Roman" panose="02020603050405020304" pitchFamily="18" charset="0"/>
              </a:rPr>
              <a:t>then</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echo "IPv4 dang hoat dong"</a:t>
            </a:r>
          </a:p>
          <a:p>
            <a:r>
              <a:rPr lang="en-US" sz="3200" b="1">
                <a:latin typeface="Times New Roman" panose="02020603050405020304" pitchFamily="18" charset="0"/>
                <a:cs typeface="Times New Roman" panose="02020603050405020304" pitchFamily="18" charset="0"/>
              </a:rPr>
              <a:t>else</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echo "IPv4 dang bi tat"</a:t>
            </a:r>
          </a:p>
          <a:p>
            <a:r>
              <a:rPr lang="en-US" sz="3200" b="1">
                <a:latin typeface="Times New Roman" panose="02020603050405020304" pitchFamily="18" charset="0"/>
                <a:cs typeface="Times New Roman" panose="02020603050405020304" pitchFamily="18" charset="0"/>
              </a:rPr>
              <a:t>fi</a:t>
            </a:r>
            <a:endParaRPr lang="en-US" sz="32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GB" sz="2800" b="1">
                <a:solidFill>
                  <a:srgbClr val="FF0000"/>
                </a:solidFill>
                <a:latin typeface="Times New Roman" pitchFamily="18" charset="0"/>
                <a:cs typeface="Times New Roman" pitchFamily="18" charset="0"/>
              </a:rPr>
              <a:t>Kiểm tra kết nối mạng với IPv4</a:t>
            </a:r>
          </a:p>
        </p:txBody>
      </p:sp>
      <p:sp>
        <p:nvSpPr>
          <p:cNvPr id="2" name="Rectangle 1"/>
          <p:cNvSpPr/>
          <p:nvPr/>
        </p:nvSpPr>
        <p:spPr>
          <a:xfrm>
            <a:off x="14784" y="5486400"/>
            <a:ext cx="9129215" cy="646331"/>
          </a:xfrm>
          <a:prstGeom prst="rect">
            <a:avLst/>
          </a:prstGeom>
        </p:spPr>
        <p:txBody>
          <a:bodyPr wrap="square">
            <a:spAutoFit/>
          </a:bodyPr>
          <a:lstStyle/>
          <a:p>
            <a:r>
              <a:rPr lang="en-US" b="1" i="1">
                <a:latin typeface="Times New Roman" panose="02020603050405020304" pitchFamily="18" charset="0"/>
                <a:cs typeface="Times New Roman" panose="02020603050405020304" pitchFamily="18" charset="0"/>
              </a:rPr>
              <a:t>Chú ý</a:t>
            </a:r>
            <a:r>
              <a:rPr lang="en-US" i="1">
                <a:latin typeface="Times New Roman" panose="02020603050405020304" pitchFamily="18" charset="0"/>
                <a:cs typeface="Times New Roman" panose="02020603050405020304" pitchFamily="18" charset="0"/>
              </a:rPr>
              <a:t>: </a:t>
            </a:r>
            <a:r>
              <a:rPr lang="vi-VN" i="1">
                <a:latin typeface="Times New Roman" panose="02020603050405020304" pitchFamily="18" charset="0"/>
                <a:cs typeface="Times New Roman" panose="02020603050405020304" pitchFamily="18" charset="0"/>
              </a:rPr>
              <a:t>Để kiểm tra kết nối mạng từ Server, cách đơn giản nhất là ping tới địa chỉ IP 8.8.8.8 là địa chỉ DNS của Google.</a:t>
            </a: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10664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9334" y="1295400"/>
            <a:ext cx="8442278" cy="349950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3200">
                <a:latin typeface="Times New Roman" panose="02020603050405020304" pitchFamily="18" charset="0"/>
                <a:cs typeface="Times New Roman" panose="02020603050405020304" pitchFamily="18" charset="0"/>
              </a:rPr>
              <a:t>#!/usr/bin/env bash</a:t>
            </a:r>
          </a:p>
          <a:p>
            <a:r>
              <a:rPr lang="en-US" sz="3200" b="1">
                <a:latin typeface="Times New Roman" panose="02020603050405020304" pitchFamily="18" charset="0"/>
                <a:cs typeface="Times New Roman" panose="02020603050405020304" pitchFamily="18" charset="0"/>
              </a:rPr>
              <a:t>if</a:t>
            </a:r>
            <a:r>
              <a:rPr lang="en-US" sz="3200">
                <a:latin typeface="Times New Roman" panose="02020603050405020304" pitchFamily="18" charset="0"/>
                <a:cs typeface="Times New Roman" panose="02020603050405020304" pitchFamily="18" charset="0"/>
              </a:rPr>
              <a:t> ping -q -c 1 -W 1 google.com &gt;/dev/null; </a:t>
            </a:r>
            <a:r>
              <a:rPr lang="en-US" sz="3200" b="1">
                <a:latin typeface="Times New Roman" panose="02020603050405020304" pitchFamily="18" charset="0"/>
                <a:cs typeface="Times New Roman" panose="02020603050405020304" pitchFamily="18" charset="0"/>
              </a:rPr>
              <a:t>then</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echo “Mang dang hoat dong"</a:t>
            </a:r>
          </a:p>
          <a:p>
            <a:r>
              <a:rPr lang="en-US" sz="3200" b="1">
                <a:latin typeface="Times New Roman" panose="02020603050405020304" pitchFamily="18" charset="0"/>
                <a:cs typeface="Times New Roman" panose="02020603050405020304" pitchFamily="18" charset="0"/>
              </a:rPr>
              <a:t>else</a:t>
            </a:r>
            <a:endParaRPr lang="en-US" sz="3200">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echo “Mang dang bi gian doan"</a:t>
            </a:r>
          </a:p>
          <a:p>
            <a:r>
              <a:rPr lang="en-US" sz="3200" b="1">
                <a:latin typeface="Times New Roman" panose="02020603050405020304" pitchFamily="18" charset="0"/>
                <a:cs typeface="Times New Roman" panose="02020603050405020304" pitchFamily="18" charset="0"/>
              </a:rPr>
              <a:t>fi</a:t>
            </a:r>
            <a:endParaRPr lang="en-US" sz="32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304800"/>
            <a:ext cx="7391400" cy="430887"/>
          </a:xfrm>
        </p:spPr>
        <p:txBody>
          <a:bodyPr/>
          <a:lstStyle/>
          <a:p>
            <a:pPr eaLnBrk="1" hangingPunct="1"/>
            <a:r>
              <a:rPr lang="en-GB" sz="2800" b="1">
                <a:solidFill>
                  <a:srgbClr val="FF0000"/>
                </a:solidFill>
                <a:latin typeface="Times New Roman" pitchFamily="18" charset="0"/>
                <a:cs typeface="Times New Roman" pitchFamily="18" charset="0"/>
              </a:rPr>
              <a:t>Kiểm tra kết nối mạng với IP và DNS</a:t>
            </a:r>
          </a:p>
        </p:txBody>
      </p:sp>
      <p:sp>
        <p:nvSpPr>
          <p:cNvPr id="2" name="Rectangle 1"/>
          <p:cNvSpPr/>
          <p:nvPr/>
        </p:nvSpPr>
        <p:spPr>
          <a:xfrm>
            <a:off x="14784" y="5486400"/>
            <a:ext cx="9129215" cy="646331"/>
          </a:xfrm>
          <a:prstGeom prst="rect">
            <a:avLst/>
          </a:prstGeom>
        </p:spPr>
        <p:txBody>
          <a:bodyPr wrap="square">
            <a:spAutoFit/>
          </a:bodyPr>
          <a:lstStyle/>
          <a:p>
            <a:r>
              <a:rPr lang="en-US" b="1" i="1">
                <a:latin typeface="Times New Roman" panose="02020603050405020304" pitchFamily="18" charset="0"/>
                <a:cs typeface="Times New Roman" panose="02020603050405020304" pitchFamily="18" charset="0"/>
              </a:rPr>
              <a:t>Chú ý</a:t>
            </a:r>
            <a:r>
              <a:rPr lang="en-US" i="1">
                <a:latin typeface="Times New Roman" panose="02020603050405020304" pitchFamily="18" charset="0"/>
                <a:cs typeface="Times New Roman" panose="02020603050405020304" pitchFamily="18" charset="0"/>
              </a:rPr>
              <a:t>: Chúng ta ping tới tên miền google.com để chắc chắn kết nối mạng và </a:t>
            </a:r>
            <a:r>
              <a:rPr lang="en-US" i="1">
                <a:latin typeface="Times New Roman" panose="02020603050405020304" pitchFamily="18" charset="0"/>
                <a:cs typeface="Times New Roman" panose="02020603050405020304" pitchFamily="18" charset="0"/>
                <a:hlinkClick r:id="rId2"/>
              </a:rPr>
              <a:t>phân giải tên miền DNS</a:t>
            </a:r>
            <a:r>
              <a:rPr lang="en-US" i="1">
                <a:latin typeface="Times New Roman" panose="02020603050405020304" pitchFamily="18" charset="0"/>
                <a:cs typeface="Times New Roman" panose="02020603050405020304" pitchFamily="18" charset="0"/>
              </a:rPr>
              <a:t> hoạt động đúng trên Server</a:t>
            </a:r>
            <a:r>
              <a:rPr lang="vi-VN" i="1">
                <a:latin typeface="Times New Roman" panose="02020603050405020304" pitchFamily="18" charset="0"/>
                <a:cs typeface="Times New Roman" panose="02020603050405020304" pitchFamily="18" charset="0"/>
              </a:rPr>
              <a:t>.</a:t>
            </a:r>
            <a:endParaRPr lang="en-US"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6246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pic>
        <p:nvPicPr>
          <p:cNvPr id="6" name="Picture 5"/>
          <p:cNvPicPr/>
          <p:nvPr/>
        </p:nvPicPr>
        <p:blipFill rotWithShape="1">
          <a:blip r:embed="rId2"/>
          <a:srcRect l="15919" t="35538" r="60470" b="29684"/>
          <a:stretch/>
        </p:blipFill>
        <p:spPr bwMode="auto">
          <a:xfrm>
            <a:off x="914400" y="990600"/>
            <a:ext cx="7467600" cy="5257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86768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371600"/>
            <a:ext cx="8387080" cy="4156266"/>
          </a:xfrm>
          <a:prstGeom prst="rect">
            <a:avLst/>
          </a:prstGeom>
        </p:spPr>
        <p:txBody>
          <a:bodyPr vert="horz" wrap="square" lIns="0" tIns="0" rIns="0" bIns="0" rtlCol="0">
            <a:spAutoFit/>
          </a:bodyPr>
          <a:lstStyle/>
          <a:p>
            <a:pPr marL="368079" marR="10072" indent="-342900" algn="just">
              <a:lnSpc>
                <a:spcPct val="102699"/>
              </a:lnSpc>
              <a:buFont typeface="Arial" pitchFamily="34" charset="0"/>
              <a:buChar char="•"/>
            </a:pPr>
            <a:r>
              <a:rPr lang="vi-VN" sz="2400" spc="50">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29">
                <a:solidFill>
                  <a:srgbClr val="002060"/>
                </a:solidFill>
                <a:latin typeface="+mj-lt"/>
                <a:cs typeface="Tahoma"/>
              </a:rPr>
              <a:t>đa</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t</a:t>
            </a:r>
            <a:r>
              <a:rPr lang="vi-VN" sz="2400" spc="-59">
                <a:solidFill>
                  <a:srgbClr val="002060"/>
                </a:solidFill>
                <a:latin typeface="+mj-lt"/>
                <a:cs typeface="Tahoma"/>
              </a:rPr>
              <a:t>r</a:t>
            </a:r>
            <a:r>
              <a:rPr lang="vi-VN" sz="2400" spc="-208">
                <a:solidFill>
                  <a:srgbClr val="002060"/>
                </a:solidFill>
                <a:latin typeface="+mj-lt"/>
                <a:cs typeface="Tahoma"/>
              </a:rPr>
              <a:t>ê</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09">
                <a:solidFill>
                  <a:srgbClr val="002060"/>
                </a:solidFill>
                <a:latin typeface="+mj-lt"/>
                <a:cs typeface="Tahoma"/>
              </a:rPr>
              <a:t>phần</a:t>
            </a:r>
            <a:r>
              <a:rPr lang="vi-VN" sz="240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59">
                <a:solidFill>
                  <a:srgbClr val="002060"/>
                </a:solidFill>
                <a:latin typeface="+mj-lt"/>
                <a:cs typeface="Tahoma"/>
              </a:rPr>
              <a:t> </a:t>
            </a:r>
            <a:r>
              <a:rPr lang="vi-VN" sz="2400" spc="-149">
                <a:solidFill>
                  <a:srgbClr val="002060"/>
                </a:solidFill>
                <a:latin typeface="+mj-lt"/>
                <a:cs typeface="Tahoma"/>
              </a:rPr>
              <a:t>s</a:t>
            </a:r>
            <a:r>
              <a:rPr lang="vi-VN" sz="2400" spc="-109">
                <a:solidFill>
                  <a:srgbClr val="002060"/>
                </a:solidFill>
                <a:latin typeface="+mj-lt"/>
                <a:cs typeface="Tahoma"/>
              </a:rPr>
              <a:t>ố</a:t>
            </a:r>
            <a:r>
              <a:rPr lang="vi-VN" sz="2400" spc="20">
                <a:solidFill>
                  <a:srgbClr val="002060"/>
                </a:solidFill>
                <a:latin typeface="+mj-lt"/>
                <a:cs typeface="Tahoma"/>
              </a:rPr>
              <a:t> </a:t>
            </a:r>
            <a:r>
              <a:rPr lang="vi-VN" sz="2400" spc="-129">
                <a:solidFill>
                  <a:srgbClr val="002060"/>
                </a:solidFill>
                <a:latin typeface="+mj-lt"/>
                <a:cs typeface="Tahoma"/>
              </a:rPr>
              <a:t>đ</a:t>
            </a:r>
            <a:r>
              <a:rPr lang="vi-VN" sz="2400" spc="-139">
                <a:solidFill>
                  <a:srgbClr val="002060"/>
                </a:solidFill>
                <a:latin typeface="+mj-lt"/>
                <a:cs typeface="Tahoma"/>
              </a:rPr>
              <a:t>ô</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59">
                <a:solidFill>
                  <a:srgbClr val="002060"/>
                </a:solidFill>
                <a:latin typeface="+mj-lt"/>
                <a:cs typeface="Tahoma"/>
              </a:rPr>
              <a:t>N</a:t>
            </a:r>
            <a:r>
              <a:rPr lang="vi-VN" sz="2400" spc="-50">
                <a:solidFill>
                  <a:srgbClr val="002060"/>
                </a:solidFill>
                <a:latin typeface="+mj-lt"/>
                <a:cs typeface="Tahoma"/>
              </a:rPr>
              <a:t>S</a:t>
            </a:r>
            <a:r>
              <a:rPr lang="vi-VN" sz="2400" spc="69">
                <a:solidFill>
                  <a:srgbClr val="002060"/>
                </a:solidFill>
                <a:latin typeface="+mj-lt"/>
                <a:cs typeface="Tahoma"/>
              </a:rPr>
              <a:t>D</a:t>
            </a:r>
            <a:r>
              <a:rPr lang="vi-VN" sz="2400" spc="-79">
                <a:solidFill>
                  <a:srgbClr val="002060"/>
                </a:solidFill>
                <a:latin typeface="+mj-lt"/>
                <a:cs typeface="Tahoma"/>
              </a:rPr>
              <a:t>-</a:t>
            </a:r>
            <a:r>
              <a:rPr lang="vi-VN" sz="2400" spc="-69">
                <a:solidFill>
                  <a:srgbClr val="002060"/>
                </a:solidFill>
                <a:latin typeface="+mj-lt"/>
                <a:cs typeface="Tahoma"/>
              </a:rPr>
              <a:t> </a:t>
            </a:r>
            <a:r>
              <a:rPr lang="vi-VN" sz="2400" spc="188">
                <a:solidFill>
                  <a:srgbClr val="002060"/>
                </a:solidFill>
                <a:latin typeface="+mj-lt"/>
                <a:cs typeface="Tahoma"/>
              </a:rPr>
              <a:t>T</a:t>
            </a:r>
            <a:r>
              <a:rPr lang="vi-VN" sz="2400" spc="-40">
                <a:solidFill>
                  <a:srgbClr val="002060"/>
                </a:solidFill>
                <a:latin typeface="+mj-lt"/>
                <a:cs typeface="Tahoma"/>
              </a:rPr>
              <a:t>Ự</a:t>
            </a:r>
            <a:r>
              <a:rPr lang="vi-VN" sz="2400" spc="-20">
                <a:solidFill>
                  <a:srgbClr val="002060"/>
                </a:solidFill>
                <a:latin typeface="+mj-lt"/>
                <a:cs typeface="Tahoma"/>
              </a:rPr>
              <a:t> </a:t>
            </a:r>
            <a:r>
              <a:rPr lang="vi-VN" sz="2400" spc="69">
                <a:solidFill>
                  <a:srgbClr val="002060"/>
                </a:solidFill>
                <a:latin typeface="+mj-lt"/>
                <a:cs typeface="Tahoma"/>
              </a:rPr>
              <a:t>D</a:t>
            </a:r>
            <a:r>
              <a:rPr lang="vi-VN" sz="2400" spc="40">
                <a:solidFill>
                  <a:srgbClr val="002060"/>
                </a:solidFill>
                <a:latin typeface="+mj-lt"/>
                <a:cs typeface="Tahoma"/>
              </a:rPr>
              <a:t>O</a:t>
            </a:r>
            <a:endParaRPr lang="vi-VN" sz="2400">
              <a:solidFill>
                <a:srgbClr val="002060"/>
              </a:solidFill>
              <a:latin typeface="+mj-lt"/>
              <a:cs typeface="Tahoma"/>
            </a:endParaRPr>
          </a:p>
          <a:p>
            <a:pPr marL="368079" marR="241719" indent="-342900" algn="just">
              <a:lnSpc>
                <a:spcPct val="121800"/>
              </a:lnSpc>
              <a:spcBef>
                <a:spcPts val="89"/>
              </a:spcBef>
              <a:buFont typeface="Arial" pitchFamily="34" charset="0"/>
              <a:buChar char="•"/>
            </a:pPr>
            <a:r>
              <a:rPr lang="vi-VN" sz="2400" spc="30">
                <a:solidFill>
                  <a:srgbClr val="002060"/>
                </a:solidFill>
                <a:latin typeface="+mj-lt"/>
                <a:cs typeface="Tahoma"/>
              </a:rPr>
              <a:t>Đ</a:t>
            </a:r>
            <a:r>
              <a:rPr lang="vi-VN" sz="2400" spc="-198">
                <a:solidFill>
                  <a:srgbClr val="002060"/>
                </a:solidFill>
                <a:latin typeface="+mj-lt"/>
                <a:cs typeface="Tahoma"/>
              </a:rPr>
              <a:t>ể</a:t>
            </a:r>
            <a:r>
              <a:rPr lang="vi-VN" sz="2400" spc="2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ự</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hi</a:t>
            </a:r>
            <a:r>
              <a:rPr lang="vi-VN" sz="2400" spc="-208">
                <a:solidFill>
                  <a:srgbClr val="002060"/>
                </a:solidFill>
                <a:latin typeface="+mj-lt"/>
                <a:cs typeface="Tahoma"/>
              </a:rPr>
              <a:t>ệ</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0">
                <a:solidFill>
                  <a:srgbClr val="002060"/>
                </a:solidFill>
                <a:latin typeface="+mj-lt"/>
                <a:cs typeface="Tahoma"/>
              </a:rPr>
              <a:t>i</a:t>
            </a:r>
            <a:r>
              <a:rPr lang="vi-VN" sz="2400" spc="-208">
                <a:solidFill>
                  <a:srgbClr val="002060"/>
                </a:solidFill>
                <a:latin typeface="+mj-lt"/>
                <a:cs typeface="Tahoma"/>
              </a:rPr>
              <a:t>ệ</a:t>
            </a:r>
            <a:r>
              <a:rPr lang="vi-VN" sz="2400" spc="-59">
                <a:solidFill>
                  <a:srgbClr val="002060"/>
                </a:solidFill>
                <a:latin typeface="+mj-lt"/>
                <a:cs typeface="Tahoma"/>
              </a:rPr>
              <a:t>c</a:t>
            </a:r>
            <a:r>
              <a:rPr lang="vi-VN" sz="2400" spc="20">
                <a:solidFill>
                  <a:srgbClr val="002060"/>
                </a:solidFill>
                <a:latin typeface="+mj-lt"/>
                <a:cs typeface="Tahoma"/>
              </a:rPr>
              <a:t> </a:t>
            </a:r>
            <a:r>
              <a:rPr lang="vi-VN" sz="2400" spc="50">
                <a:solidFill>
                  <a:srgbClr val="002060"/>
                </a:solidFill>
                <a:latin typeface="+mj-lt"/>
                <a:cs typeface="Tahoma"/>
              </a:rPr>
              <a:t>t</a:t>
            </a:r>
            <a:r>
              <a:rPr lang="vi-VN" sz="2400" spc="-119">
                <a:solidFill>
                  <a:srgbClr val="002060"/>
                </a:solidFill>
                <a:latin typeface="+mj-lt"/>
                <a:cs typeface="Tahoma"/>
              </a:rPr>
              <a:t>h</a:t>
            </a:r>
            <a:r>
              <a:rPr lang="vi-VN" sz="2400" spc="-178">
                <a:solidFill>
                  <a:srgbClr val="002060"/>
                </a:solidFill>
                <a:latin typeface="+mj-lt"/>
                <a:cs typeface="Tahoma"/>
              </a:rPr>
              <a:t>a</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29">
                <a:solidFill>
                  <a:srgbClr val="002060"/>
                </a:solidFill>
                <a:latin typeface="+mj-lt"/>
                <a:cs typeface="Tahoma"/>
              </a:rPr>
              <a:t>đ</a:t>
            </a:r>
            <a:r>
              <a:rPr lang="vi-VN" sz="2400" spc="-139">
                <a:solidFill>
                  <a:srgbClr val="002060"/>
                </a:solidFill>
                <a:latin typeface="+mj-lt"/>
                <a:cs typeface="Tahoma"/>
              </a:rPr>
              <a:t>ổ</a:t>
            </a:r>
            <a:r>
              <a:rPr lang="vi-VN" sz="2400" spc="10">
                <a:solidFill>
                  <a:srgbClr val="002060"/>
                </a:solidFill>
                <a:latin typeface="+mj-lt"/>
                <a:cs typeface="Tahoma"/>
              </a:rPr>
              <a:t>i</a:t>
            </a:r>
            <a:r>
              <a:rPr lang="vi-VN" sz="2400" spc="-69">
                <a:solidFill>
                  <a:srgbClr val="002060"/>
                </a:solidFill>
                <a:latin typeface="+mj-lt"/>
                <a:cs typeface="Tahoma"/>
              </a:rPr>
              <a:t>,</a:t>
            </a:r>
            <a:r>
              <a:rPr lang="vi-VN" sz="2400" spc="40">
                <a:solidFill>
                  <a:srgbClr val="002060"/>
                </a:solidFill>
                <a:latin typeface="+mj-lt"/>
                <a:cs typeface="Tahoma"/>
              </a:rPr>
              <a:t> </a:t>
            </a:r>
            <a:r>
              <a:rPr lang="vi-VN" sz="2400" spc="-109">
                <a:solidFill>
                  <a:srgbClr val="002060"/>
                </a:solidFill>
                <a:latin typeface="+mj-lt"/>
                <a:cs typeface="Tahoma"/>
              </a:rPr>
              <a:t>nâ</a:t>
            </a:r>
            <a:r>
              <a:rPr lang="vi-VN" sz="2400" spc="-129">
                <a:solidFill>
                  <a:srgbClr val="002060"/>
                </a:solidFill>
                <a:latin typeface="+mj-lt"/>
                <a:cs typeface="Tahoma"/>
              </a:rPr>
              <a:t>ng</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109">
                <a:solidFill>
                  <a:srgbClr val="002060"/>
                </a:solidFill>
                <a:latin typeface="+mj-lt"/>
                <a:cs typeface="Tahoma"/>
              </a:rPr>
              <a:t>phân</a:t>
            </a:r>
            <a:r>
              <a:rPr lang="vi-VN" sz="2400" spc="3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69">
                <a:solidFill>
                  <a:srgbClr val="002060"/>
                </a:solidFill>
                <a:latin typeface="+mj-lt"/>
                <a:cs typeface="Tahoma"/>
              </a:rPr>
              <a:t>,</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69">
                <a:solidFill>
                  <a:srgbClr val="002060"/>
                </a:solidFill>
                <a:latin typeface="+mj-lt"/>
                <a:cs typeface="Tahoma"/>
              </a:rPr>
              <a:t> 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ã</a:t>
            </a:r>
            <a:r>
              <a:rPr lang="vi-VN" sz="2400" spc="59">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19">
                <a:solidFill>
                  <a:srgbClr val="002060"/>
                </a:solidFill>
                <a:latin typeface="+mj-lt"/>
                <a:cs typeface="Tahoma"/>
              </a:rPr>
              <a:t>u</a:t>
            </a:r>
            <a:r>
              <a:rPr lang="vi-VN" sz="2400" spc="-129">
                <a:solidFill>
                  <a:srgbClr val="002060"/>
                </a:solidFill>
                <a:latin typeface="+mj-lt"/>
                <a:cs typeface="Tahoma"/>
              </a:rPr>
              <a:t>ồ</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9">
                <a:solidFill>
                  <a:srgbClr val="002060"/>
                </a:solidFill>
                <a:latin typeface="+mj-lt"/>
                <a:cs typeface="Tahoma"/>
              </a:rPr>
              <a:t>N</a:t>
            </a:r>
            <a:r>
              <a:rPr lang="vi-VN" sz="2400" spc="-50">
                <a:solidFill>
                  <a:srgbClr val="002060"/>
                </a:solidFill>
                <a:latin typeface="+mj-lt"/>
                <a:cs typeface="Tahoma"/>
              </a:rPr>
              <a:t>S</a:t>
            </a:r>
            <a:r>
              <a:rPr lang="vi-VN" sz="2400" spc="69">
                <a:solidFill>
                  <a:srgbClr val="002060"/>
                </a:solidFill>
                <a:latin typeface="+mj-lt"/>
                <a:cs typeface="Tahoma"/>
              </a:rPr>
              <a:t>D</a:t>
            </a:r>
            <a:r>
              <a:rPr lang="vi-VN" sz="2400" spc="-178">
                <a:solidFill>
                  <a:srgbClr val="002060"/>
                </a:solidFill>
                <a:latin typeface="+mj-lt"/>
                <a:cs typeface="Tahoma"/>
              </a:rPr>
              <a:t>:</a:t>
            </a:r>
            <a:r>
              <a:rPr lang="vi-VN" sz="2400" spc="40">
                <a:solidFill>
                  <a:srgbClr val="002060"/>
                </a:solidFill>
                <a:latin typeface="+mj-lt"/>
                <a:cs typeface="Tahoma"/>
              </a:rPr>
              <a:t> </a:t>
            </a:r>
            <a:r>
              <a:rPr lang="vi-VN" sz="2400" spc="208">
                <a:solidFill>
                  <a:srgbClr val="002060"/>
                </a:solidFill>
                <a:latin typeface="+mj-lt"/>
                <a:cs typeface="Tahoma"/>
              </a:rPr>
              <a:t>M</a:t>
            </a:r>
            <a:r>
              <a:rPr lang="vi-VN" sz="2400" spc="129">
                <a:solidFill>
                  <a:srgbClr val="002060"/>
                </a:solidFill>
                <a:latin typeface="+mj-lt"/>
                <a:cs typeface="Tahoma"/>
              </a:rPr>
              <a:t>Ã</a:t>
            </a:r>
            <a:r>
              <a:rPr lang="vi-VN" sz="2400" spc="10">
                <a:solidFill>
                  <a:srgbClr val="002060"/>
                </a:solidFill>
                <a:latin typeface="+mj-lt"/>
                <a:cs typeface="Tahoma"/>
              </a:rPr>
              <a:t> </a:t>
            </a:r>
            <a:r>
              <a:rPr lang="vi-VN" sz="2400" spc="59">
                <a:solidFill>
                  <a:srgbClr val="002060"/>
                </a:solidFill>
                <a:latin typeface="+mj-lt"/>
                <a:cs typeface="Tahoma"/>
              </a:rPr>
              <a:t>N</a:t>
            </a:r>
            <a:r>
              <a:rPr lang="vi-VN" sz="2400" spc="-20">
                <a:solidFill>
                  <a:srgbClr val="002060"/>
                </a:solidFill>
                <a:latin typeface="+mj-lt"/>
                <a:cs typeface="Tahoma"/>
              </a:rPr>
              <a:t>G</a:t>
            </a:r>
            <a:r>
              <a:rPr lang="vi-VN" sz="2400" spc="30">
                <a:solidFill>
                  <a:srgbClr val="002060"/>
                </a:solidFill>
                <a:latin typeface="+mj-lt"/>
                <a:cs typeface="Tahoma"/>
              </a:rPr>
              <a:t>U</a:t>
            </a:r>
            <a:r>
              <a:rPr lang="vi-VN" sz="2400" spc="40">
                <a:solidFill>
                  <a:srgbClr val="002060"/>
                </a:solidFill>
                <a:latin typeface="+mj-lt"/>
                <a:cs typeface="Tahoma"/>
              </a:rPr>
              <a:t>Ồ</a:t>
            </a:r>
            <a:r>
              <a:rPr lang="vi-VN" sz="2400" spc="69">
                <a:solidFill>
                  <a:srgbClr val="002060"/>
                </a:solidFill>
                <a:latin typeface="+mj-lt"/>
                <a:cs typeface="Tahoma"/>
              </a:rPr>
              <a:t>N</a:t>
            </a:r>
            <a:r>
              <a:rPr lang="vi-VN" sz="2400" spc="40">
                <a:solidFill>
                  <a:srgbClr val="002060"/>
                </a:solidFill>
                <a:latin typeface="+mj-lt"/>
                <a:cs typeface="Tahoma"/>
              </a:rPr>
              <a:t> </a:t>
            </a:r>
            <a:r>
              <a:rPr lang="vi-VN" sz="2400" spc="208">
                <a:solidFill>
                  <a:srgbClr val="002060"/>
                </a:solidFill>
                <a:latin typeface="+mj-lt"/>
                <a:cs typeface="Tahoma"/>
              </a:rPr>
              <a:t>M</a:t>
            </a:r>
            <a:r>
              <a:rPr lang="vi-VN" sz="2400" spc="-50">
                <a:solidFill>
                  <a:srgbClr val="002060"/>
                </a:solidFill>
                <a:latin typeface="+mj-lt"/>
                <a:cs typeface="Tahoma"/>
              </a:rPr>
              <a:t>Ở</a:t>
            </a:r>
            <a:endParaRPr lang="vi-VN" sz="2400">
              <a:solidFill>
                <a:srgbClr val="002060"/>
              </a:solidFill>
              <a:latin typeface="+mj-lt"/>
              <a:cs typeface="Tahoma"/>
            </a:endParaRPr>
          </a:p>
          <a:p>
            <a:pPr marL="368079" marR="253049" indent="-342900" algn="just">
              <a:lnSpc>
                <a:spcPct val="102699"/>
              </a:lnSpc>
              <a:spcBef>
                <a:spcPts val="595"/>
              </a:spcBef>
              <a:buFont typeface="Arial" pitchFamily="34" charset="0"/>
              <a:buChar char="•"/>
            </a:pPr>
            <a:r>
              <a:rPr lang="vi-VN" sz="2400" spc="30">
                <a:solidFill>
                  <a:srgbClr val="002060"/>
                </a:solidFill>
                <a:latin typeface="+mj-lt"/>
                <a:cs typeface="Tahoma"/>
              </a:rPr>
              <a:t>Đ</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49">
                <a:solidFill>
                  <a:srgbClr val="002060"/>
                </a:solidFill>
                <a:latin typeface="+mj-lt"/>
                <a:cs typeface="Tahoma"/>
              </a:rPr>
              <a:t>s</a:t>
            </a:r>
            <a:r>
              <a:rPr lang="vi-VN" sz="2400" spc="-109">
                <a:solidFill>
                  <a:srgbClr val="002060"/>
                </a:solidFill>
                <a:latin typeface="+mj-lt"/>
                <a:cs typeface="Tahoma"/>
              </a:rPr>
              <a:t>ố</a:t>
            </a:r>
            <a:r>
              <a:rPr lang="vi-VN" sz="2400" spc="2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ả</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49">
                <a:solidFill>
                  <a:srgbClr val="002060"/>
                </a:solidFill>
                <a:latin typeface="+mj-lt"/>
                <a:cs typeface="Tahoma"/>
              </a:rPr>
              <a:t>sử</a:t>
            </a:r>
            <a:r>
              <a:rPr lang="vi-VN" sz="2400" spc="40">
                <a:solidFill>
                  <a:srgbClr val="002060"/>
                </a:solidFill>
                <a:latin typeface="+mj-lt"/>
                <a:cs typeface="Tahoma"/>
              </a:rPr>
              <a:t> </a:t>
            </a:r>
            <a:r>
              <a:rPr lang="vi-VN" sz="2400" spc="-109">
                <a:solidFill>
                  <a:srgbClr val="002060"/>
                </a:solidFill>
                <a:latin typeface="+mj-lt"/>
                <a:cs typeface="Tahoma"/>
              </a:rPr>
              <a:t>dụng</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69">
                <a:solidFill>
                  <a:srgbClr val="002060"/>
                </a:solidFill>
                <a:latin typeface="+mj-lt"/>
                <a:cs typeface="Tahoma"/>
              </a:rPr>
              <a:t> </a:t>
            </a:r>
            <a:r>
              <a:rPr lang="vi-VN" sz="2400" spc="-139">
                <a:solidFill>
                  <a:srgbClr val="002060"/>
                </a:solidFill>
                <a:latin typeface="+mj-lt"/>
                <a:cs typeface="Tahoma"/>
              </a:rPr>
              <a:t>m</a:t>
            </a:r>
            <a:r>
              <a:rPr lang="vi-VN" sz="2400" spc="-79">
                <a:solidFill>
                  <a:srgbClr val="002060"/>
                </a:solidFill>
                <a:latin typeface="+mj-lt"/>
                <a:cs typeface="Tahoma"/>
              </a:rPr>
              <a:t>ục</a:t>
            </a:r>
            <a:r>
              <a:rPr lang="vi-VN" sz="2400" spc="40">
                <a:solidFill>
                  <a:srgbClr val="002060"/>
                </a:solidFill>
                <a:latin typeface="+mj-lt"/>
                <a:cs typeface="Tahoma"/>
              </a:rPr>
              <a:t> </a:t>
            </a:r>
            <a:r>
              <a:rPr lang="vi-VN" sz="2400" spc="-69">
                <a:solidFill>
                  <a:srgbClr val="002060"/>
                </a:solidFill>
                <a:latin typeface="+mj-lt"/>
                <a:cs typeface="Tahoma"/>
              </a:rPr>
              <a:t>đíc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59">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ạ</a:t>
            </a:r>
            <a:r>
              <a:rPr lang="vi-VN" sz="2400" spc="10">
                <a:solidFill>
                  <a:srgbClr val="002060"/>
                </a:solidFill>
                <a:latin typeface="+mj-lt"/>
                <a:cs typeface="Tahoma"/>
              </a:rPr>
              <a:t>i </a:t>
            </a:r>
            <a:r>
              <a:rPr lang="vi-VN" sz="2400" spc="-139">
                <a:solidFill>
                  <a:srgbClr val="002060"/>
                </a:solidFill>
                <a:latin typeface="+mj-lt"/>
                <a:cs typeface="Tahoma"/>
              </a:rPr>
              <a:t>m</a:t>
            </a:r>
            <a:r>
              <a:rPr lang="vi-VN" sz="2400" spc="-119">
                <a:solidFill>
                  <a:srgbClr val="002060"/>
                </a:solidFill>
                <a:latin typeface="+mj-lt"/>
                <a:cs typeface="Tahoma"/>
              </a:rPr>
              <a:t>à</a:t>
            </a:r>
            <a:r>
              <a:rPr lang="vi-VN" sz="2400" spc="59">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ần</a:t>
            </a:r>
            <a:r>
              <a:rPr lang="vi-VN" sz="2400" spc="50">
                <a:solidFill>
                  <a:srgbClr val="002060"/>
                </a:solidFill>
                <a:latin typeface="+mj-lt"/>
                <a:cs typeface="Tahoma"/>
              </a:rPr>
              <a:t> t</a:t>
            </a:r>
            <a:r>
              <a:rPr lang="vi-VN" sz="2400" spc="-59">
                <a:solidFill>
                  <a:srgbClr val="002060"/>
                </a:solidFill>
                <a:latin typeface="+mj-lt"/>
                <a:cs typeface="Tahoma"/>
              </a:rPr>
              <a:t>r</a:t>
            </a:r>
            <a:r>
              <a:rPr lang="vi-VN" sz="2400" spc="-119">
                <a:solidFill>
                  <a:srgbClr val="002060"/>
                </a:solidFill>
                <a:latin typeface="+mj-lt"/>
                <a:cs typeface="Tahoma"/>
              </a:rPr>
              <a:t>ả</a:t>
            </a:r>
            <a:r>
              <a:rPr lang="vi-VN" sz="2400" spc="10">
                <a:solidFill>
                  <a:srgbClr val="002060"/>
                </a:solidFill>
                <a:latin typeface="+mj-lt"/>
                <a:cs typeface="Tahoma"/>
              </a:rPr>
              <a:t> </a:t>
            </a:r>
            <a:r>
              <a:rPr lang="vi-VN" sz="2400" spc="-59">
                <a:solidFill>
                  <a:srgbClr val="002060"/>
                </a:solidFill>
                <a:latin typeface="+mj-lt"/>
                <a:cs typeface="Tahoma"/>
              </a:rPr>
              <a:t>phí</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19">
                <a:solidFill>
                  <a:srgbClr val="002060"/>
                </a:solidFill>
                <a:latin typeface="+mj-lt"/>
                <a:cs typeface="Tahoma"/>
              </a:rPr>
              <a:t>ả</a:t>
            </a:r>
            <a:endParaRPr lang="vi-VN" sz="2400">
              <a:solidFill>
                <a:srgbClr val="002060"/>
              </a:solidFill>
              <a:latin typeface="+mj-lt"/>
              <a:cs typeface="Tahoma"/>
            </a:endParaRPr>
          </a:p>
          <a:p>
            <a:pPr marL="368079" marR="60430" indent="-342900" algn="just">
              <a:lnSpc>
                <a:spcPct val="102699"/>
              </a:lnSpc>
              <a:spcBef>
                <a:spcPts val="565"/>
              </a:spcBef>
              <a:buFont typeface="Arial" pitchFamily="34" charset="0"/>
              <a:buChar char="•"/>
            </a:pPr>
            <a:r>
              <a:rPr lang="vi-VN" sz="2400" spc="208">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49">
                <a:solidFill>
                  <a:srgbClr val="002060"/>
                </a:solidFill>
                <a:latin typeface="+mj-lt"/>
                <a:cs typeface="Tahoma"/>
              </a:rPr>
              <a:t>s</a:t>
            </a:r>
            <a:r>
              <a:rPr lang="vi-VN" sz="2400" spc="-109">
                <a:solidFill>
                  <a:srgbClr val="002060"/>
                </a:solidFill>
                <a:latin typeface="+mj-lt"/>
                <a:cs typeface="Tahoma"/>
              </a:rPr>
              <a:t>ố</a:t>
            </a:r>
            <a:r>
              <a:rPr lang="vi-VN" sz="2400" spc="4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50">
                <a:solidFill>
                  <a:srgbClr val="002060"/>
                </a:solidFill>
                <a:latin typeface="+mj-lt"/>
                <a:cs typeface="Tahoma"/>
              </a:rPr>
              <a:t>hỉ</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109">
                <a:solidFill>
                  <a:srgbClr val="002060"/>
                </a:solidFill>
                <a:latin typeface="+mj-lt"/>
                <a:cs typeface="Tahoma"/>
              </a:rPr>
              <a:t>phân</a:t>
            </a:r>
            <a:r>
              <a:rPr lang="vi-VN" sz="2400" spc="3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79">
                <a:solidFill>
                  <a:srgbClr val="002060"/>
                </a:solidFill>
                <a:latin typeface="+mj-lt"/>
                <a:cs typeface="Tahoma"/>
              </a:rPr>
              <a:t>ục</a:t>
            </a:r>
            <a:r>
              <a:rPr lang="vi-VN" sz="2400" spc="-59">
                <a:solidFill>
                  <a:srgbClr val="002060"/>
                </a:solidFill>
                <a:latin typeface="+mj-lt"/>
                <a:cs typeface="Tahoma"/>
              </a:rPr>
              <a:t> đí</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59">
                <a:solidFill>
                  <a:srgbClr val="002060"/>
                </a:solidFill>
                <a:latin typeface="+mj-lt"/>
                <a:cs typeface="Tahoma"/>
              </a:rPr>
              <a:t>phi</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59">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69">
                <a:solidFill>
                  <a:srgbClr val="002060"/>
                </a:solidFill>
                <a:latin typeface="+mj-lt"/>
                <a:cs typeface="Tahoma"/>
              </a:rPr>
              <a:t>.</a:t>
            </a:r>
            <a:endParaRPr lang="vi-VN" sz="2400">
              <a:solidFill>
                <a:srgbClr val="002060"/>
              </a:solidFill>
              <a:latin typeface="+mj-lt"/>
              <a:cs typeface="Tahoma"/>
            </a:endParaRPr>
          </a:p>
          <a:p>
            <a:pPr marL="368079" marR="81832" indent="-342900" algn="just">
              <a:lnSpc>
                <a:spcPct val="102699"/>
              </a:lnSpc>
              <a:spcBef>
                <a:spcPts val="595"/>
              </a:spcBef>
              <a:buFont typeface="Arial" pitchFamily="34" charset="0"/>
              <a:buChar char="•"/>
            </a:pPr>
            <a:r>
              <a:rPr lang="vi-VN" sz="2400" spc="40">
                <a:solidFill>
                  <a:srgbClr val="002060"/>
                </a:solidFill>
                <a:latin typeface="+mj-lt"/>
                <a:cs typeface="Tahoma"/>
              </a:rPr>
              <a:t>H</a:t>
            </a:r>
            <a:r>
              <a:rPr lang="vi-VN" sz="2400" spc="-119">
                <a:solidFill>
                  <a:srgbClr val="002060"/>
                </a:solidFill>
                <a:latin typeface="+mj-lt"/>
                <a:cs typeface="Tahoma"/>
              </a:rPr>
              <a:t>ạn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59">
                <a:solidFill>
                  <a:srgbClr val="002060"/>
                </a:solidFill>
                <a:latin typeface="+mj-lt"/>
                <a:cs typeface="Tahoma"/>
              </a:rPr>
              <a:t>hế</a:t>
            </a:r>
            <a:r>
              <a:rPr lang="vi-VN" sz="2400" spc="4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09">
                <a:solidFill>
                  <a:srgbClr val="002060"/>
                </a:solidFill>
                <a:latin typeface="+mj-lt"/>
                <a:cs typeface="Tahoma"/>
              </a:rPr>
              <a:t>quản</a:t>
            </a:r>
            <a:r>
              <a:rPr lang="vi-VN" sz="2400" spc="30">
                <a:solidFill>
                  <a:srgbClr val="002060"/>
                </a:solidFill>
                <a:latin typeface="+mj-lt"/>
                <a:cs typeface="Tahoma"/>
              </a:rPr>
              <a:t> </a:t>
            </a:r>
            <a:r>
              <a:rPr lang="vi-VN" sz="2400" spc="10">
                <a:solidFill>
                  <a:srgbClr val="002060"/>
                </a:solidFill>
                <a:latin typeface="+mj-lt"/>
                <a:cs typeface="Tahoma"/>
              </a:rPr>
              <a:t>l</a:t>
            </a:r>
            <a:r>
              <a:rPr lang="vi-VN" sz="2400" spc="-99">
                <a:solidFill>
                  <a:srgbClr val="002060"/>
                </a:solidFill>
                <a:latin typeface="+mj-lt"/>
                <a:cs typeface="Tahoma"/>
              </a:rPr>
              <a:t>ý</a:t>
            </a:r>
            <a:r>
              <a:rPr lang="vi-VN" sz="2400" spc="30">
                <a:solidFill>
                  <a:srgbClr val="002060"/>
                </a:solidFill>
                <a:latin typeface="+mj-lt"/>
                <a:cs typeface="Tahoma"/>
              </a:rPr>
              <a:t> </a:t>
            </a:r>
            <a:r>
              <a:rPr lang="vi-VN" sz="2400" spc="-169">
                <a:solidFill>
                  <a:srgbClr val="002060"/>
                </a:solidFill>
                <a:latin typeface="+mj-lt"/>
                <a:cs typeface="Tahoma"/>
              </a:rPr>
              <a:t>để</a:t>
            </a:r>
            <a:r>
              <a:rPr lang="vi-VN" sz="2400" spc="40">
                <a:solidFill>
                  <a:srgbClr val="002060"/>
                </a:solidFill>
                <a:latin typeface="+mj-lt"/>
                <a:cs typeface="Tahoma"/>
              </a:rPr>
              <a:t> </a:t>
            </a:r>
            <a:r>
              <a:rPr lang="vi-VN" sz="2400" spc="-129">
                <a:solidFill>
                  <a:srgbClr val="002060"/>
                </a:solidFill>
                <a:latin typeface="+mj-lt"/>
                <a:cs typeface="Tahoma"/>
              </a:rPr>
              <a:t>đảm</a:t>
            </a:r>
            <a:r>
              <a:rPr lang="vi-VN" sz="2400" spc="20">
                <a:solidFill>
                  <a:srgbClr val="002060"/>
                </a:solidFill>
                <a:latin typeface="+mj-lt"/>
                <a:cs typeface="Tahoma"/>
              </a:rPr>
              <a:t> </a:t>
            </a:r>
            <a:r>
              <a:rPr lang="vi-VN" sz="2400" spc="-109">
                <a:solidFill>
                  <a:srgbClr val="002060"/>
                </a:solidFill>
                <a:latin typeface="+mj-lt"/>
                <a:cs typeface="Tahoma"/>
              </a:rPr>
              <a:t>bảo</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2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59">
                <a:solidFill>
                  <a:srgbClr val="002060"/>
                </a:solidFill>
                <a:latin typeface="+mj-lt"/>
                <a:cs typeface="Tahoma"/>
              </a:rPr>
              <a:t>k</a:t>
            </a:r>
            <a:r>
              <a:rPr lang="vi-VN" sz="2400" spc="-109">
                <a:solidFill>
                  <a:srgbClr val="002060"/>
                </a:solidFill>
                <a:latin typeface="+mj-lt"/>
                <a:cs typeface="Tahoma"/>
              </a:rPr>
              <a:t>há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9">
                <a:solidFill>
                  <a:srgbClr val="002060"/>
                </a:solidFill>
                <a:latin typeface="+mj-lt"/>
                <a:cs typeface="Tahoma"/>
              </a:rPr>
              <a:t>N</a:t>
            </a:r>
            <a:r>
              <a:rPr lang="vi-VN" sz="2400" spc="-50">
                <a:solidFill>
                  <a:srgbClr val="002060"/>
                </a:solidFill>
                <a:latin typeface="+mj-lt"/>
                <a:cs typeface="Tahoma"/>
              </a:rPr>
              <a:t>S</a:t>
            </a:r>
            <a:r>
              <a:rPr lang="vi-VN" sz="2400" spc="69">
                <a:solidFill>
                  <a:srgbClr val="002060"/>
                </a:solidFill>
                <a:latin typeface="+mj-lt"/>
                <a:cs typeface="Tahoma"/>
              </a:rPr>
              <a:t>D</a:t>
            </a:r>
            <a:r>
              <a:rPr lang="vi-VN" sz="2400" spc="59">
                <a:solidFill>
                  <a:srgbClr val="002060"/>
                </a:solidFill>
                <a:latin typeface="+mj-lt"/>
                <a:cs typeface="Tahoma"/>
              </a:rPr>
              <a:t> </a:t>
            </a:r>
            <a:r>
              <a:rPr lang="vi-VN" sz="2400" spc="-10">
                <a:solidFill>
                  <a:srgbClr val="002060"/>
                </a:solidFill>
                <a:latin typeface="+mj-lt"/>
                <a:cs typeface="Tahoma"/>
              </a:rPr>
              <a:t>(</a:t>
            </a:r>
            <a:r>
              <a:rPr lang="vi-VN" sz="2400" spc="50">
                <a:solidFill>
                  <a:srgbClr val="002060"/>
                </a:solidFill>
                <a:latin typeface="+mj-lt"/>
                <a:cs typeface="Tahoma"/>
              </a:rPr>
              <a:t>C</a:t>
            </a:r>
            <a:r>
              <a:rPr lang="vi-VN" sz="2400" spc="40">
                <a:solidFill>
                  <a:srgbClr val="002060"/>
                </a:solidFill>
                <a:latin typeface="+mj-lt"/>
                <a:cs typeface="Tahoma"/>
              </a:rPr>
              <a:t>O</a:t>
            </a:r>
            <a:r>
              <a:rPr lang="vi-VN" sz="2400" spc="169">
                <a:solidFill>
                  <a:srgbClr val="002060"/>
                </a:solidFill>
                <a:latin typeface="+mj-lt"/>
                <a:cs typeface="Tahoma"/>
              </a:rPr>
              <a:t>PY</a:t>
            </a:r>
            <a:r>
              <a:rPr lang="vi-VN" sz="2400" spc="40">
                <a:solidFill>
                  <a:srgbClr val="002060"/>
                </a:solidFill>
                <a:latin typeface="+mj-lt"/>
                <a:cs typeface="Tahoma"/>
              </a:rPr>
              <a:t> </a:t>
            </a:r>
            <a:r>
              <a:rPr lang="vi-VN" sz="2400" spc="59">
                <a:solidFill>
                  <a:srgbClr val="002060"/>
                </a:solidFill>
                <a:latin typeface="+mj-lt"/>
                <a:cs typeface="Tahoma"/>
              </a:rPr>
              <a:t>L</a:t>
            </a:r>
            <a:r>
              <a:rPr lang="vi-VN" sz="2400" spc="50">
                <a:solidFill>
                  <a:srgbClr val="002060"/>
                </a:solidFill>
                <a:latin typeface="+mj-lt"/>
                <a:cs typeface="Tahoma"/>
              </a:rPr>
              <a:t>E</a:t>
            </a:r>
            <a:r>
              <a:rPr lang="vi-VN" sz="2400" spc="89">
                <a:solidFill>
                  <a:srgbClr val="002060"/>
                </a:solidFill>
                <a:latin typeface="+mj-lt"/>
                <a:cs typeface="Tahoma"/>
              </a:rPr>
              <a:t>F</a:t>
            </a:r>
            <a:r>
              <a:rPr lang="vi-VN" sz="2400" spc="188">
                <a:solidFill>
                  <a:srgbClr val="002060"/>
                </a:solidFill>
                <a:latin typeface="+mj-lt"/>
                <a:cs typeface="Tahoma"/>
              </a:rPr>
              <a:t>T</a:t>
            </a:r>
            <a:r>
              <a:rPr lang="vi-VN" sz="2400">
                <a:solidFill>
                  <a:srgbClr val="002060"/>
                </a:solidFill>
                <a:latin typeface="+mj-lt"/>
                <a:cs typeface="Tahoma"/>
              </a:rPr>
              <a:t>)</a:t>
            </a:r>
          </a:p>
        </p:txBody>
      </p:sp>
      <p:sp>
        <p:nvSpPr>
          <p:cNvPr id="3" name="object 3"/>
          <p:cNvSpPr txBox="1">
            <a:spLocks noGrp="1"/>
          </p:cNvSpPr>
          <p:nvPr>
            <p:ph type="title"/>
          </p:nvPr>
        </p:nvSpPr>
        <p:spPr>
          <a:xfrm>
            <a:off x="1143000" y="329684"/>
            <a:ext cx="8610600" cy="369332"/>
          </a:xfrm>
          <a:prstGeom prst="rect">
            <a:avLst/>
          </a:prstGeom>
        </p:spPr>
        <p:txBody>
          <a:bodyPr vert="horz" wrap="square" lIns="0" tIns="0" rIns="0" bIns="0" rtlCol="0">
            <a:spAutoFit/>
          </a:bodyPr>
          <a:lstStyle/>
          <a:p>
            <a:pPr marL="25179"/>
            <a:r>
              <a:rPr lang="en-US" sz="2400" b="1" spc="-10">
                <a:solidFill>
                  <a:srgbClr val="FF0000"/>
                </a:solidFill>
                <a:latin typeface="Times New Roman" pitchFamily="18" charset="0"/>
                <a:cs typeface="Times New Roman" pitchFamily="18" charset="0"/>
              </a:rPr>
              <a:t>7.3. </a:t>
            </a:r>
            <a:r>
              <a:rPr lang="en-US" sz="2400" b="1" spc="-10" err="1">
                <a:solidFill>
                  <a:srgbClr val="FF0000"/>
                </a:solidFill>
                <a:latin typeface="Times New Roman" pitchFamily="18" charset="0"/>
                <a:cs typeface="Times New Roman" pitchFamily="18" charset="0"/>
              </a:rPr>
              <a:t>G</a:t>
            </a:r>
            <a:r>
              <a:rPr lang="en-US" sz="2400" b="1" spc="20" err="1">
                <a:solidFill>
                  <a:srgbClr val="FF0000"/>
                </a:solidFill>
                <a:latin typeface="Times New Roman" pitchFamily="18" charset="0"/>
                <a:cs typeface="Times New Roman" pitchFamily="18" charset="0"/>
              </a:rPr>
              <a:t>i</a:t>
            </a:r>
            <a:r>
              <a:rPr lang="en-US" sz="2400" b="1" spc="-218" err="1">
                <a:solidFill>
                  <a:srgbClr val="FF0000"/>
                </a:solidFill>
                <a:latin typeface="Times New Roman" pitchFamily="18" charset="0"/>
                <a:cs typeface="Times New Roman" pitchFamily="18" charset="0"/>
              </a:rPr>
              <a:t>ấ</a:t>
            </a:r>
            <a:r>
              <a:rPr lang="en-US" sz="2400" b="1" spc="-119" err="1">
                <a:solidFill>
                  <a:srgbClr val="FF0000"/>
                </a:solidFill>
                <a:latin typeface="Times New Roman" pitchFamily="18" charset="0"/>
                <a:cs typeface="Times New Roman" pitchFamily="18" charset="0"/>
              </a:rPr>
              <a:t>y</a:t>
            </a:r>
            <a:r>
              <a:rPr lang="en-US" sz="2400" b="1" spc="4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238" err="1">
                <a:solidFill>
                  <a:srgbClr val="FF0000"/>
                </a:solidFill>
                <a:latin typeface="Times New Roman" pitchFamily="18" charset="0"/>
                <a:cs typeface="Times New Roman" pitchFamily="18" charset="0"/>
              </a:rPr>
              <a:t>é</a:t>
            </a:r>
            <a:r>
              <a:rPr lang="en-US" sz="2400" b="1" spc="-109" err="1">
                <a:solidFill>
                  <a:srgbClr val="FF0000"/>
                </a:solidFill>
                <a:latin typeface="Times New Roman" pitchFamily="18" charset="0"/>
                <a:cs typeface="Times New Roman" pitchFamily="18" charset="0"/>
              </a:rPr>
              <a:t>p</a:t>
            </a:r>
            <a:r>
              <a:rPr lang="en-US" sz="2400" b="1" spc="5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49" err="1">
                <a:solidFill>
                  <a:srgbClr val="FF0000"/>
                </a:solidFill>
                <a:latin typeface="Times New Roman" pitchFamily="18" charset="0"/>
                <a:cs typeface="Times New Roman" pitchFamily="18" charset="0"/>
              </a:rPr>
              <a:t>m</a:t>
            </a:r>
            <a:r>
              <a:rPr lang="en-US" sz="2400" b="1" spc="4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mã</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n</a:t>
            </a:r>
            <a:r>
              <a:rPr lang="en-US" sz="2400" b="1" spc="-149" err="1">
                <a:solidFill>
                  <a:srgbClr val="FF0000"/>
                </a:solidFill>
                <a:latin typeface="Times New Roman" pitchFamily="18" charset="0"/>
                <a:cs typeface="Times New Roman" pitchFamily="18" charset="0"/>
              </a:rPr>
              <a:t>g</a:t>
            </a:r>
            <a:r>
              <a:rPr lang="en-US" sz="2400" b="1" spc="-139" err="1">
                <a:solidFill>
                  <a:srgbClr val="FF0000"/>
                </a:solidFill>
                <a:latin typeface="Times New Roman" pitchFamily="18" charset="0"/>
                <a:cs typeface="Times New Roman" pitchFamily="18" charset="0"/>
              </a:rPr>
              <a:t>u</a:t>
            </a:r>
            <a:r>
              <a:rPr lang="en-US" sz="2400" b="1" spc="-119" err="1">
                <a:solidFill>
                  <a:srgbClr val="FF0000"/>
                </a:solidFill>
                <a:latin typeface="Times New Roman" pitchFamily="18" charset="0"/>
                <a:cs typeface="Times New Roman" pitchFamily="18" charset="0"/>
              </a:rPr>
              <a:t>ồ</a:t>
            </a:r>
            <a:r>
              <a:rPr lang="en-US" sz="2400" b="1" spc="-129" err="1">
                <a:solidFill>
                  <a:srgbClr val="FF0000"/>
                </a:solidFill>
                <a:latin typeface="Times New Roman" pitchFamily="18" charset="0"/>
                <a:cs typeface="Times New Roman" pitchFamily="18" charset="0"/>
              </a:rPr>
              <a:t>n</a:t>
            </a:r>
            <a:r>
              <a:rPr lang="en-US" sz="2400" b="1" spc="3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178" err="1">
                <a:solidFill>
                  <a:srgbClr val="FF0000"/>
                </a:solidFill>
                <a:latin typeface="Times New Roman" pitchFamily="18" charset="0"/>
                <a:cs typeface="Times New Roman" pitchFamily="18" charset="0"/>
              </a:rPr>
              <a:t>ở</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91668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2400" y="516368"/>
            <a:ext cx="8991600" cy="6300271"/>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200">
                <a:latin typeface="Times New Roman" panose="02020603050405020304" pitchFamily="18" charset="0"/>
                <a:cs typeface="Times New Roman" panose="02020603050405020304" pitchFamily="18" charset="0"/>
              </a:rPr>
              <a:t>#!/bin/bash</a:t>
            </a:r>
          </a:p>
          <a:p>
            <a:r>
              <a:rPr lang="en-US" sz="2200">
                <a:latin typeface="Times New Roman" panose="02020603050405020304" pitchFamily="18" charset="0"/>
                <a:cs typeface="Times New Roman" panose="02020603050405020304" pitchFamily="18" charset="0"/>
              </a:rPr>
              <a:t># Khoi tao vong lap</a:t>
            </a:r>
          </a:p>
          <a:p>
            <a:r>
              <a:rPr lang="en-US" sz="2200">
                <a:latin typeface="Times New Roman" panose="02020603050405020304" pitchFamily="18" charset="0"/>
                <a:cs typeface="Times New Roman" panose="02020603050405020304" pitchFamily="18" charset="0"/>
              </a:rPr>
              <a:t>while :</a:t>
            </a:r>
          </a:p>
          <a:p>
            <a:r>
              <a:rPr lang="en-US" sz="2200">
                <a:latin typeface="Times New Roman" panose="02020603050405020304" pitchFamily="18" charset="0"/>
                <a:cs typeface="Times New Roman" panose="02020603050405020304" pitchFamily="18" charset="0"/>
              </a:rPr>
              <a:t>do</a:t>
            </a:r>
          </a:p>
          <a:p>
            <a:r>
              <a:rPr lang="en-US" sz="2200">
                <a:latin typeface="Times New Roman" panose="02020603050405020304" pitchFamily="18" charset="0"/>
                <a:cs typeface="Times New Roman" panose="02020603050405020304" pitchFamily="18" charset="0"/>
              </a:rPr>
              <a:t>clear</a:t>
            </a:r>
          </a:p>
          <a:p>
            <a:r>
              <a:rPr lang="en-US" sz="2200">
                <a:latin typeface="Times New Roman" panose="02020603050405020304" pitchFamily="18" charset="0"/>
                <a:cs typeface="Times New Roman" panose="02020603050405020304" pitchFamily="18" charset="0"/>
              </a:rPr>
              <a:t># Hien thi menu</a:t>
            </a:r>
          </a:p>
          <a:p>
            <a:r>
              <a:rPr lang="en-US" sz="2200">
                <a:latin typeface="Times New Roman" panose="02020603050405020304" pitchFamily="18" charset="0"/>
                <a:cs typeface="Times New Roman" panose="02020603050405020304" pitchFamily="18" charset="0"/>
              </a:rPr>
              <a:t>	echo "Server Name - $(hostname)"</a:t>
            </a:r>
          </a:p>
          <a:p>
            <a:r>
              <a:rPr lang="en-US" sz="2200">
                <a:latin typeface="Times New Roman" panose="02020603050405020304" pitchFamily="18" charset="0"/>
                <a:cs typeface="Times New Roman" panose="02020603050405020304" pitchFamily="18" charset="0"/>
              </a:rPr>
              <a:t>	echo "-------------------------------"</a:t>
            </a:r>
          </a:p>
          <a:p>
            <a:r>
              <a:rPr lang="en-US" sz="2200">
                <a:latin typeface="Times New Roman" panose="02020603050405020304" pitchFamily="18" charset="0"/>
                <a:cs typeface="Times New Roman" panose="02020603050405020304" pitchFamily="18" charset="0"/>
              </a:rPr>
              <a:t>	echo " M A I N - M E N U"</a:t>
            </a:r>
          </a:p>
          <a:p>
            <a:r>
              <a:rPr lang="en-US" sz="2200">
                <a:latin typeface="Times New Roman" panose="02020603050405020304" pitchFamily="18" charset="0"/>
                <a:cs typeface="Times New Roman" panose="02020603050405020304" pitchFamily="18" charset="0"/>
              </a:rPr>
              <a:t>	echo "-------------------------------"</a:t>
            </a:r>
          </a:p>
          <a:p>
            <a:r>
              <a:rPr lang="en-US" sz="2200">
                <a:latin typeface="Times New Roman" panose="02020603050405020304" pitchFamily="18" charset="0"/>
                <a:cs typeface="Times New Roman" panose="02020603050405020304" pitchFamily="18" charset="0"/>
              </a:rPr>
              <a:t>	echo "1. Hien thi ngay va thoi gian."</a:t>
            </a:r>
          </a:p>
          <a:p>
            <a:r>
              <a:rPr lang="en-US" sz="2200">
                <a:latin typeface="Times New Roman" panose="02020603050405020304" pitchFamily="18" charset="0"/>
                <a:cs typeface="Times New Roman" panose="02020603050405020304" pitchFamily="18" charset="0"/>
              </a:rPr>
              <a:t>	echo "2. Hien thi cho biet tai khoan dang hoat dong."</a:t>
            </a:r>
          </a:p>
          <a:p>
            <a:r>
              <a:rPr lang="en-US" sz="2200">
                <a:latin typeface="Times New Roman" panose="02020603050405020304" pitchFamily="18" charset="0"/>
                <a:cs typeface="Times New Roman" panose="02020603050405020304" pitchFamily="18" charset="0"/>
              </a:rPr>
              <a:t>	echo "3. Hien thi ket noi mang."</a:t>
            </a:r>
          </a:p>
          <a:p>
            <a:r>
              <a:rPr lang="en-US" sz="2200">
                <a:latin typeface="Times New Roman" panose="02020603050405020304" pitchFamily="18" charset="0"/>
                <a:cs typeface="Times New Roman" panose="02020603050405020304" pitchFamily="18" charset="0"/>
              </a:rPr>
              <a:t>	echo "4. Thoat"</a:t>
            </a:r>
          </a:p>
          <a:p>
            <a:r>
              <a:rPr lang="en-US" sz="2200">
                <a:latin typeface="Times New Roman" panose="02020603050405020304" pitchFamily="18" charset="0"/>
                <a:cs typeface="Times New Roman" panose="02020603050405020304" pitchFamily="18" charset="0"/>
              </a:rPr>
              <a:t># Nhập giá trị từ người dùng</a:t>
            </a:r>
          </a:p>
          <a:p>
            <a:r>
              <a:rPr lang="en-US" sz="2200">
                <a:latin typeface="Times New Roman" panose="02020603050405020304" pitchFamily="18" charset="0"/>
                <a:cs typeface="Times New Roman" panose="02020603050405020304" pitchFamily="18" charset="0"/>
              </a:rPr>
              <a:t>read -p "Nhap gia tri trong khoang [ 1 -4 ] " </a:t>
            </a:r>
          </a:p>
          <a:p>
            <a:r>
              <a:rPr lang="en-US" sz="2200">
                <a:latin typeface="Times New Roman" panose="02020603050405020304" pitchFamily="18" charset="0"/>
                <a:cs typeface="Times New Roman" panose="02020603050405020304" pitchFamily="18" charset="0"/>
              </a:rPr>
              <a:t>case $chon in</a:t>
            </a:r>
          </a:p>
        </p:txBody>
      </p:sp>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spTree>
    <p:extLst>
      <p:ext uri="{BB962C8B-B14F-4D97-AF65-F5344CB8AC3E}">
        <p14:creationId xmlns:p14="http://schemas.microsoft.com/office/powerpoint/2010/main" val="19832222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2400" y="993424"/>
            <a:ext cx="8991600" cy="534616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400"/>
              <a:t>1)</a:t>
            </a:r>
          </a:p>
          <a:p>
            <a:r>
              <a:rPr lang="en-US" sz="2400"/>
              <a:t>echo "Ngay hom nay la: $(date)"</a:t>
            </a:r>
          </a:p>
          <a:p>
            <a:r>
              <a:rPr lang="en-US" sz="2400"/>
              <a:t>read -p "Nhan phim [Enter] de tiep tuc..."</a:t>
            </a:r>
          </a:p>
          <a:p>
            <a:r>
              <a:rPr lang="en-US" sz="2400"/>
              <a:t>readEnterKey ;;</a:t>
            </a:r>
            <a:br>
              <a:rPr lang="en-US" sz="2400"/>
            </a:br>
            <a:r>
              <a:rPr lang="en-US" sz="2400"/>
              <a:t>2)</a:t>
            </a:r>
          </a:p>
          <a:p>
            <a:r>
              <a:rPr lang="en-US" sz="2400"/>
              <a:t>w</a:t>
            </a:r>
          </a:p>
          <a:p>
            <a:r>
              <a:rPr lang="en-US" sz="2400"/>
              <a:t>read -p " Nhan phim [Enter] de tiep tuc..."</a:t>
            </a:r>
          </a:p>
          <a:p>
            <a:r>
              <a:rPr lang="en-US" sz="2400"/>
              <a:t>readEnterKey</a:t>
            </a:r>
          </a:p>
          <a:p>
            <a:r>
              <a:rPr lang="en-US" sz="2400"/>
              <a:t>;;</a:t>
            </a:r>
          </a:p>
          <a:p>
            <a:r>
              <a:rPr lang="en-US" sz="2400"/>
              <a:t>3)</a:t>
            </a:r>
          </a:p>
          <a:p>
            <a:r>
              <a:rPr lang="en-US" sz="2400"/>
              <a:t>netstat -nat</a:t>
            </a:r>
          </a:p>
          <a:p>
            <a:r>
              <a:rPr lang="en-US" sz="2400"/>
              <a:t>read -p " Nhan phim [Enter] de tiep tuc..."</a:t>
            </a:r>
          </a:p>
          <a:p>
            <a:r>
              <a:rPr lang="en-US" sz="2400"/>
              <a:t>readEnterKey</a:t>
            </a:r>
            <a:endParaRPr lang="en-US" sz="28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spTree>
    <p:extLst>
      <p:ext uri="{BB962C8B-B14F-4D97-AF65-F5344CB8AC3E}">
        <p14:creationId xmlns:p14="http://schemas.microsoft.com/office/powerpoint/2010/main" val="27639644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idx="1"/>
          </p:nvPr>
        </p:nvSpPr>
        <p:spPr bwMode="auto">
          <a:xfrm>
            <a:off x="152400" y="993426"/>
            <a:ext cx="8991600" cy="534616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269790" rIns="0" bIns="269790" numCol="1" anchor="ctr" anchorCtr="0" compatLnSpc="1">
            <a:prstTxWarp prst="textNoShape">
              <a:avLst/>
            </a:prstTxWarp>
            <a:spAutoFit/>
          </a:bodyPr>
          <a:lstStyle/>
          <a:p>
            <a:r>
              <a:rPr lang="en-US" sz="2600"/>
              <a:t>;;</a:t>
            </a:r>
          </a:p>
          <a:p>
            <a:r>
              <a:rPr lang="en-US" sz="2600"/>
              <a:t>4)</a:t>
            </a:r>
          </a:p>
          <a:p>
            <a:r>
              <a:rPr lang="en-US" sz="2600"/>
              <a:t>echo "Tam biet!"</a:t>
            </a:r>
          </a:p>
          <a:p>
            <a:r>
              <a:rPr lang="en-US" sz="2600"/>
              <a:t>exit 0</a:t>
            </a:r>
          </a:p>
          <a:p>
            <a:r>
              <a:rPr lang="en-US" sz="2600"/>
              <a:t>;;</a:t>
            </a:r>
          </a:p>
          <a:p>
            <a:r>
              <a:rPr lang="en-US" sz="2600"/>
              <a:t>*)</a:t>
            </a:r>
          </a:p>
          <a:p>
            <a:r>
              <a:rPr lang="en-US" sz="2600"/>
              <a:t>echo "Loi: Gia tri chon lua sai..."</a:t>
            </a:r>
          </a:p>
          <a:p>
            <a:r>
              <a:rPr lang="en-US" sz="2600"/>
              <a:t>read -p " Nhan phim [Enter] de tiep tuc..."</a:t>
            </a:r>
          </a:p>
          <a:p>
            <a:r>
              <a:rPr lang="en-US" sz="2600"/>
              <a:t>readEnterKey</a:t>
            </a:r>
          </a:p>
          <a:p>
            <a:r>
              <a:rPr lang="en-US" sz="2600"/>
              <a:t>;;</a:t>
            </a:r>
          </a:p>
          <a:p>
            <a:r>
              <a:rPr lang="en-US" sz="2600"/>
              <a:t>esac</a:t>
            </a:r>
          </a:p>
          <a:p>
            <a:r>
              <a:rPr lang="en-US" sz="2600"/>
              <a:t>done</a:t>
            </a:r>
            <a:endParaRPr lang="en-US" sz="260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1295400" y="54774"/>
            <a:ext cx="7391400" cy="430887"/>
          </a:xfrm>
        </p:spPr>
        <p:txBody>
          <a:bodyPr/>
          <a:lstStyle/>
          <a:p>
            <a:pPr eaLnBrk="1" hangingPunct="1"/>
            <a:r>
              <a:rPr lang="en-GB" sz="2800" b="1">
                <a:solidFill>
                  <a:srgbClr val="FF0000"/>
                </a:solidFill>
                <a:latin typeface="Times New Roman" pitchFamily="18" charset="0"/>
                <a:cs typeface="Times New Roman" pitchFamily="18" charset="0"/>
              </a:rPr>
              <a:t>Tạo giao diện Menu sử dụng</a:t>
            </a:r>
          </a:p>
        </p:txBody>
      </p:sp>
    </p:spTree>
    <p:extLst>
      <p:ext uri="{BB962C8B-B14F-4D97-AF65-F5344CB8AC3E}">
        <p14:creationId xmlns:p14="http://schemas.microsoft.com/office/powerpoint/2010/main" val="165100145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990600" y="1371600"/>
            <a:ext cx="4572000" cy="4524315"/>
          </a:xfrm>
          <a:prstGeom prst="rect">
            <a:avLst/>
          </a:prstGeom>
        </p:spPr>
        <p:txBody>
          <a:bodyPr>
            <a:spAutoFit/>
          </a:bodyPr>
          <a:lstStyle/>
          <a:p>
            <a:r>
              <a:rPr lang="en-US"/>
              <a:t>Ten Server - vanhach-virtual-machine</a:t>
            </a:r>
          </a:p>
          <a:p>
            <a:r>
              <a:rPr lang="en-US"/>
              <a:t>-------------------------------</a:t>
            </a:r>
          </a:p>
          <a:p>
            <a:r>
              <a:rPr lang="en-US"/>
              <a:t> M A I N - M E N U</a:t>
            </a:r>
          </a:p>
          <a:p>
            <a:r>
              <a:rPr lang="en-US"/>
              <a:t>-------------------------------</a:t>
            </a:r>
          </a:p>
          <a:p>
            <a:r>
              <a:rPr lang="en-US"/>
              <a:t>1. Hien thi ngay,thoi gian va ten may chu, nguoi dang nhap vao he thong</a:t>
            </a:r>
          </a:p>
          <a:p>
            <a:r>
              <a:rPr lang="en-US"/>
              <a:t>2. Hien thi tai khoan nguoi dung.</a:t>
            </a:r>
          </a:p>
          <a:p>
            <a:r>
              <a:rPr lang="en-US"/>
              <a:t>3. Hien thi tai khoan nhom nguoi dung.</a:t>
            </a:r>
          </a:p>
          <a:p>
            <a:r>
              <a:rPr lang="en-US"/>
              <a:t>4. Hien thi IP va card mang.</a:t>
            </a:r>
          </a:p>
          <a:p>
            <a:r>
              <a:rPr lang="en-US"/>
              <a:t>5. Hien thi ket noi mang.</a:t>
            </a:r>
          </a:p>
          <a:p>
            <a:r>
              <a:rPr lang="en-US"/>
              <a:t>6. Cap phat dia chi IP Client tu dong.</a:t>
            </a:r>
          </a:p>
          <a:p>
            <a:r>
              <a:rPr lang="en-US"/>
              <a:t>7. Hien thi cac dich vu cua mang.</a:t>
            </a:r>
          </a:p>
          <a:p>
            <a:r>
              <a:rPr lang="en-US"/>
              <a:t>8. Xem cac che do cua tuong lua.</a:t>
            </a:r>
          </a:p>
          <a:p>
            <a:r>
              <a:rPr lang="en-US"/>
              <a:t>9. Thoat</a:t>
            </a:r>
          </a:p>
          <a:p>
            <a:r>
              <a:rPr lang="en-US"/>
              <a:t>Lua chon cac gia tri tu [ 1 -9 ] </a:t>
            </a:r>
          </a:p>
          <a:p>
            <a:endParaRPr lang="en-US"/>
          </a:p>
        </p:txBody>
      </p:sp>
    </p:spTree>
    <p:extLst>
      <p:ext uri="{BB962C8B-B14F-4D97-AF65-F5344CB8AC3E}">
        <p14:creationId xmlns:p14="http://schemas.microsoft.com/office/powerpoint/2010/main" val="2472258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4. Thay </a:t>
            </a:r>
            <a:r>
              <a:rPr lang="vi-VN" sz="2800" b="1">
                <a:solidFill>
                  <a:srgbClr val="FF0000"/>
                </a:solidFill>
                <a:latin typeface="Times New Roman" pitchFamily="18" charset="0"/>
                <a:cs typeface="Times New Roman" pitchFamily="18" charset="0"/>
              </a:rPr>
              <a:t>đổi</a:t>
            </a:r>
            <a:r>
              <a:rPr lang="en-US" sz="2800" b="1">
                <a:solidFill>
                  <a:srgbClr val="FF0000"/>
                </a:solidFill>
                <a:latin typeface="Times New Roman" pitchFamily="18" charset="0"/>
                <a:cs typeface="Times New Roman" pitchFamily="18" charset="0"/>
              </a:rPr>
              <a:t> default gateway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5909310"/>
          </a:xfrm>
        </p:spPr>
        <p:txBody>
          <a:bodyPr/>
          <a:lstStyle/>
          <a:p>
            <a:pPr marL="66675" algn="just" defTabSz="517525">
              <a:defRPr/>
            </a:pPr>
            <a:r>
              <a:rPr lang="en-US" sz="3200">
                <a:solidFill>
                  <a:srgbClr val="002060"/>
                </a:solidFill>
                <a:latin typeface="Times New Roman" pitchFamily="18" charset="0"/>
                <a:cs typeface="Times New Roman" pitchFamily="18" charset="0"/>
              </a:rPr>
              <a:t>	Default gateway là cầu nối quan trọng giúp hệ thống nội bộ có thể giao tiếp với hệ thống bên ngoài và ng</a:t>
            </a:r>
            <a:r>
              <a:rPr lang="vi-VN" sz="3200">
                <a:solidFill>
                  <a:srgbClr val="002060"/>
                </a:solidFill>
                <a:latin typeface="Times New Roman" pitchFamily="18" charset="0"/>
                <a:cs typeface="Times New Roman" pitchFamily="18" charset="0"/>
              </a:rPr>
              <a:t>ượ</a:t>
            </a:r>
            <a:r>
              <a:rPr lang="en-US" sz="3200">
                <a:solidFill>
                  <a:srgbClr val="002060"/>
                </a:solidFill>
                <a:latin typeface="Times New Roman" pitchFamily="18" charset="0"/>
                <a:cs typeface="Times New Roman" pitchFamily="18" charset="0"/>
              </a:rPr>
              <a:t>c lại. Ta dùng lệnh</a:t>
            </a:r>
          </a:p>
          <a:p>
            <a:pPr marL="66675" algn="just" defTabSz="517525">
              <a:defRPr/>
            </a:pPr>
            <a:r>
              <a:rPr lang="en-US" sz="3200">
                <a:solidFill>
                  <a:srgbClr val="00206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 route add default gw 192.168.1.100</a:t>
            </a:r>
          </a:p>
          <a:p>
            <a:pPr marL="66675" algn="just" defTabSz="517525">
              <a:defRPr/>
            </a:pPr>
            <a:endParaRPr lang="en-US" sz="3200">
              <a:solidFill>
                <a:srgbClr val="FF0000"/>
              </a:solidFill>
              <a:latin typeface="Times New Roman" pitchFamily="18" charset="0"/>
              <a:cs typeface="Times New Roman" pitchFamily="18" charset="0"/>
            </a:endParaRPr>
          </a:p>
          <a:p>
            <a:pPr marL="66675" indent="-4763" algn="just" defTabSz="517525">
              <a:defRPr/>
            </a:pPr>
            <a:r>
              <a:rPr lang="en-US" sz="3200">
                <a:solidFill>
                  <a:srgbClr val="002060"/>
                </a:solidFill>
                <a:latin typeface="Times New Roman" pitchFamily="18" charset="0"/>
                <a:cs typeface="Times New Roman" pitchFamily="18" charset="0"/>
              </a:rPr>
              <a:t>Hoặc có thể chỉ </a:t>
            </a:r>
            <a:r>
              <a:rPr lang="vi-VN" sz="3200">
                <a:solidFill>
                  <a:srgbClr val="002060"/>
                </a:solidFill>
                <a:latin typeface="Times New Roman" pitchFamily="18" charset="0"/>
                <a:cs typeface="Times New Roman" pitchFamily="18" charset="0"/>
              </a:rPr>
              <a:t>định</a:t>
            </a:r>
            <a:r>
              <a:rPr lang="en-US" sz="3200">
                <a:solidFill>
                  <a:srgbClr val="002060"/>
                </a:solidFill>
                <a:latin typeface="Times New Roman" pitchFamily="18" charset="0"/>
                <a:cs typeface="Times New Roman" pitchFamily="18" charset="0"/>
              </a:rPr>
              <a:t> nhiều default gateway</a:t>
            </a:r>
          </a:p>
          <a:p>
            <a:pPr marL="66675" indent="-4763" algn="l" defTabSz="517525">
              <a:defRPr/>
            </a:pPr>
            <a:r>
              <a:rPr lang="en-US" sz="3200">
                <a:solidFill>
                  <a:srgbClr val="FF0000"/>
                </a:solidFill>
                <a:latin typeface="Times New Roman" pitchFamily="18" charset="0"/>
                <a:cs typeface="Times New Roman" pitchFamily="18" charset="0"/>
              </a:rPr>
              <a:t> # route add –net 10.0.0.0 netmask 255.0.0.0 gw 192.168.1.100 eth0</a:t>
            </a:r>
          </a:p>
          <a:p>
            <a:pPr marL="66675" indent="-4763" algn="l" defTabSz="517525">
              <a:defRPr/>
            </a:pPr>
            <a:endParaRPr lang="en-US" sz="3200">
              <a:solidFill>
                <a:srgbClr val="FF0000"/>
              </a:solidFill>
              <a:latin typeface="Times New Roman" pitchFamily="18" charset="0"/>
              <a:cs typeface="Times New Roman" pitchFamily="18" charset="0"/>
            </a:endParaRPr>
          </a:p>
          <a:p>
            <a:pPr marL="66675" indent="-4763" algn="just" defTabSz="517525">
              <a:defRPr/>
            </a:pPr>
            <a:r>
              <a:rPr lang="en-US" sz="3200">
                <a:solidFill>
                  <a:srgbClr val="002060"/>
                </a:solidFill>
                <a:latin typeface="Times New Roman" pitchFamily="18" charset="0"/>
                <a:cs typeface="Times New Roman" pitchFamily="18" charset="0"/>
              </a:rPr>
              <a:t>Hoặc có thể dùng –host </a:t>
            </a:r>
            <a:r>
              <a:rPr lang="vi-VN" sz="3200">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chỉ </a:t>
            </a:r>
            <a:r>
              <a:rPr lang="vi-VN" sz="3200">
                <a:solidFill>
                  <a:srgbClr val="002060"/>
                </a:solidFill>
                <a:latin typeface="Times New Roman" pitchFamily="18" charset="0"/>
                <a:cs typeface="Times New Roman" pitchFamily="18" charset="0"/>
              </a:rPr>
              <a:t>đị</a:t>
            </a:r>
            <a:r>
              <a:rPr lang="en-US" sz="3200">
                <a:solidFill>
                  <a:srgbClr val="002060"/>
                </a:solidFill>
                <a:latin typeface="Times New Roman" pitchFamily="18" charset="0"/>
                <a:cs typeface="Times New Roman" pitchFamily="18" charset="0"/>
              </a:rPr>
              <a:t>nh cho host</a:t>
            </a:r>
          </a:p>
          <a:p>
            <a:pPr marL="66675" indent="-4763" algn="just" defTabSz="517525">
              <a:defRPr/>
            </a:pPr>
            <a:r>
              <a:rPr lang="en-US" sz="3200">
                <a:solidFill>
                  <a:srgbClr val="FF0000"/>
                </a:solidFill>
                <a:latin typeface="Times New Roman" pitchFamily="18" charset="0"/>
                <a:cs typeface="Times New Roman" pitchFamily="18" charset="0"/>
              </a:rPr>
              <a:t> # route add –host 10.0.0.1 gw 168.192.1.100 eth0</a:t>
            </a:r>
          </a:p>
          <a:p>
            <a:pPr marL="66675" indent="1422400" algn="l"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519" y="12329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00260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5. Xóa route trong bảng </a:t>
            </a:r>
            <a:r>
              <a:rPr lang="vi-VN" sz="2800" b="1">
                <a:solidFill>
                  <a:srgbClr val="FF0000"/>
                </a:solidFill>
                <a:latin typeface="Times New Roman" pitchFamily="18" charset="0"/>
                <a:cs typeface="Times New Roman" pitchFamily="18" charset="0"/>
              </a:rPr>
              <a:t>đị</a:t>
            </a:r>
            <a:r>
              <a:rPr lang="en-US" sz="2800" b="1">
                <a:solidFill>
                  <a:srgbClr val="FF0000"/>
                </a:solidFill>
                <a:latin typeface="Times New Roman" pitchFamily="18" charset="0"/>
                <a:cs typeface="Times New Roman" pitchFamily="18" charset="0"/>
              </a:rPr>
              <a:t>nh tuyến</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2954655"/>
          </a:xfrm>
        </p:spPr>
        <p:txBody>
          <a:bodyPr/>
          <a:lstStyle/>
          <a:p>
            <a:pPr marL="66675" defTabSz="517525">
              <a:defRPr/>
            </a:pPr>
            <a:r>
              <a:rPr lang="en-US" sz="3200">
                <a:solidFill>
                  <a:srgbClr val="002060"/>
                </a:solidFill>
                <a:latin typeface="Times New Roman" pitchFamily="18" charset="0"/>
                <a:cs typeface="Times New Roman" pitchFamily="18" charset="0"/>
              </a:rPr>
              <a:t>	Để xóa </a:t>
            </a:r>
            <a:r>
              <a:rPr lang="vi-VN" sz="3200">
                <a:solidFill>
                  <a:srgbClr val="002060"/>
                </a:solidFill>
                <a:latin typeface="Times New Roman" pitchFamily="18" charset="0"/>
                <a:cs typeface="Times New Roman" pitchFamily="18" charset="0"/>
              </a:rPr>
              <a:t>đường</a:t>
            </a:r>
            <a:r>
              <a:rPr lang="en-US" sz="3200">
                <a:solidFill>
                  <a:srgbClr val="002060"/>
                </a:solidFill>
                <a:latin typeface="Times New Roman" pitchFamily="18" charset="0"/>
                <a:cs typeface="Times New Roman" pitchFamily="18" charset="0"/>
              </a:rPr>
              <a:t> (route) trong bảng </a:t>
            </a:r>
            <a:r>
              <a:rPr lang="vi-VN" sz="3200">
                <a:solidFill>
                  <a:srgbClr val="002060"/>
                </a:solidFill>
                <a:latin typeface="Times New Roman" pitchFamily="18" charset="0"/>
                <a:cs typeface="Times New Roman" pitchFamily="18" charset="0"/>
              </a:rPr>
              <a:t>đị</a:t>
            </a:r>
            <a:r>
              <a:rPr lang="en-US" sz="3200">
                <a:solidFill>
                  <a:srgbClr val="002060"/>
                </a:solidFill>
                <a:latin typeface="Times New Roman" pitchFamily="18" charset="0"/>
                <a:cs typeface="Times New Roman" pitchFamily="18" charset="0"/>
              </a:rPr>
              <a:t>nh tuyến ta dùng lệnh route del</a:t>
            </a:r>
          </a:p>
          <a:p>
            <a:pPr marL="66675" defTabSz="517525">
              <a:defRPr/>
            </a:pPr>
            <a:endParaRPr lang="en-US" sz="3200">
              <a:solidFill>
                <a:srgbClr val="002060"/>
              </a:solidFill>
              <a:latin typeface="Times New Roman" pitchFamily="18" charset="0"/>
              <a:cs typeface="Times New Roman" pitchFamily="18" charset="0"/>
            </a:endParaRPr>
          </a:p>
          <a:p>
            <a:pPr marL="66675" defTabSz="517525">
              <a:defRPr/>
            </a:pPr>
            <a:r>
              <a:rPr lang="en-US" sz="3200">
                <a:solidFill>
                  <a:srgbClr val="FF0000"/>
                </a:solidFill>
                <a:latin typeface="Times New Roman" pitchFamily="18" charset="0"/>
                <a:cs typeface="Times New Roman" pitchFamily="18" charset="0"/>
              </a:rPr>
              <a:t>#route del –net 10.0.0.0 netmask 255.0.0.0 gw 192.168.1.100 eth0</a:t>
            </a:r>
          </a:p>
          <a:p>
            <a:pPr marL="66675" algn="ctr"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793"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9391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6. Truy cập từ xa</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924425"/>
          </a:xfrm>
        </p:spPr>
        <p:txBody>
          <a:bodyPr/>
          <a:lstStyle/>
          <a:p>
            <a:pPr marL="66675" algn="just" defTabSz="517525">
              <a:defRPr/>
            </a:pPr>
            <a:r>
              <a:rPr lang="en-US" sz="3200">
                <a:solidFill>
                  <a:srgbClr val="002060"/>
                </a:solidFill>
                <a:latin typeface="Times New Roman" pitchFamily="18" charset="0"/>
                <a:cs typeface="Times New Roman" pitchFamily="18" charset="0"/>
              </a:rPr>
              <a:t>	Khi cấu hình hệ thống kết nối vào mạng, máy chủ sẽ cung cấp một số dịch vụ internet.</a:t>
            </a:r>
          </a:p>
          <a:p>
            <a:pPr marL="66675" algn="just" defTabSz="517525">
              <a:defRPr/>
            </a:pPr>
            <a:r>
              <a:rPr lang="en-US" sz="3200">
                <a:solidFill>
                  <a:srgbClr val="002060"/>
                </a:solidFill>
                <a:latin typeface="Times New Roman" pitchFamily="18" charset="0"/>
                <a:cs typeface="Times New Roman" pitchFamily="18" charset="0"/>
              </a:rPr>
              <a:t>	Mỗi dịch vụ internet </a:t>
            </a:r>
            <a:r>
              <a:rPr lang="vi-VN" sz="3200">
                <a:solidFill>
                  <a:srgbClr val="002060"/>
                </a:solidFill>
                <a:latin typeface="Times New Roman" pitchFamily="18" charset="0"/>
                <a:cs typeface="Times New Roman" pitchFamily="18" charset="0"/>
              </a:rPr>
              <a:t>đề</a:t>
            </a:r>
            <a:r>
              <a:rPr lang="en-US" sz="3200">
                <a:solidFill>
                  <a:srgbClr val="002060"/>
                </a:solidFill>
                <a:latin typeface="Times New Roman" pitchFamily="18" charset="0"/>
                <a:cs typeface="Times New Roman" pitchFamily="18" charset="0"/>
              </a:rPr>
              <a:t>u gắn liền với một cổng nh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smtp -25, pop3 -110, dns -53,…</a:t>
            </a:r>
          </a:p>
          <a:p>
            <a:pPr marL="66675" algn="just" defTabSz="517525">
              <a:defRPr/>
            </a:pPr>
            <a:r>
              <a:rPr lang="en-US" sz="3200">
                <a:solidFill>
                  <a:srgbClr val="002060"/>
                </a:solidFill>
                <a:latin typeface="Times New Roman" pitchFamily="18" charset="0"/>
                <a:cs typeface="Times New Roman" pitchFamily="18" charset="0"/>
              </a:rPr>
              <a:t>Xinetd quản lý tập trung tất </a:t>
            </a:r>
          </a:p>
          <a:p>
            <a:pPr marL="66675" algn="just" defTabSz="517525">
              <a:defRPr/>
            </a:pPr>
            <a:r>
              <a:rPr lang="en-US" sz="3200">
                <a:solidFill>
                  <a:srgbClr val="002060"/>
                </a:solidFill>
                <a:latin typeface="Times New Roman" pitchFamily="18" charset="0"/>
                <a:cs typeface="Times New Roman" pitchFamily="18" charset="0"/>
              </a:rPr>
              <a:t>cả các dịch vụ internet </a:t>
            </a:r>
          </a:p>
          <a:p>
            <a:pPr marL="66675" algn="just" defTabSz="517525">
              <a:defRPr/>
            </a:pPr>
            <a:r>
              <a:rPr lang="en-US" sz="3200">
                <a:solidFill>
                  <a:srgbClr val="002060"/>
                </a:solidFill>
                <a:latin typeface="Times New Roman" pitchFamily="18" charset="0"/>
                <a:cs typeface="Times New Roman" pitchFamily="18" charset="0"/>
              </a:rPr>
              <a:t>và t</a:t>
            </a:r>
            <a:r>
              <a:rPr lang="vi-VN" sz="3200">
                <a:solidFill>
                  <a:srgbClr val="002060"/>
                </a:solidFill>
                <a:latin typeface="Times New Roman" pitchFamily="18" charset="0"/>
                <a:cs typeface="Times New Roman" pitchFamily="18" charset="0"/>
              </a:rPr>
              <a:t>ươ</a:t>
            </a:r>
            <a:r>
              <a:rPr lang="en-US" sz="3200">
                <a:solidFill>
                  <a:srgbClr val="002060"/>
                </a:solidFill>
                <a:latin typeface="Times New Roman" pitchFamily="18" charset="0"/>
                <a:cs typeface="Times New Roman" pitchFamily="18" charset="0"/>
              </a:rPr>
              <a:t>ng ứng với mỗi </a:t>
            </a:r>
          </a:p>
          <a:p>
            <a:pPr marL="66675" algn="just" defTabSz="517525">
              <a:defRPr/>
            </a:pPr>
            <a:r>
              <a:rPr lang="en-US" sz="3200">
                <a:solidFill>
                  <a:srgbClr val="002060"/>
                </a:solidFill>
                <a:latin typeface="Times New Roman" pitchFamily="18" charset="0"/>
                <a:cs typeface="Times New Roman" pitchFamily="18" charset="0"/>
              </a:rPr>
              <a:t>cổng (port)</a:t>
            </a:r>
          </a:p>
          <a:p>
            <a:pPr marL="66675" defTabSz="517525">
              <a:defRPr/>
            </a:pPr>
            <a:endParaRPr lang="en-US" sz="3200">
              <a:solidFill>
                <a:srgbClr val="002060"/>
              </a:solidFill>
              <a:latin typeface="Times New Roman" pitchFamily="18" charset="0"/>
              <a:cs typeface="Times New Roman" pitchFamily="18" charset="0"/>
            </a:endParaRPr>
          </a:p>
          <a:p>
            <a:pPr marL="66675" algn="ctr"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43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124200"/>
            <a:ext cx="3581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2699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6. Truy cập từ xa</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92443"/>
          </a:xfrm>
        </p:spPr>
        <p:txBody>
          <a:bodyPr/>
          <a:lstStyle/>
          <a:p>
            <a:pPr marL="66675" algn="l" defTabSz="517525">
              <a:defRPr/>
            </a:pPr>
            <a:r>
              <a:rPr lang="en-US" sz="3200">
                <a:solidFill>
                  <a:srgbClr val="002060"/>
                </a:solidFill>
                <a:latin typeface="Times New Roman" pitchFamily="18" charset="0"/>
                <a:cs typeface="Times New Roman" pitchFamily="18" charset="0"/>
              </a:rPr>
              <a:t>Những thuộc tính trong tập tin bao gồm:</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3359" y="120079"/>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7" y="1676400"/>
            <a:ext cx="3581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9413" y="1447800"/>
            <a:ext cx="5608834"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52745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7. Telnet</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3939540"/>
          </a:xfrm>
        </p:spPr>
        <p:txBody>
          <a:bodyPr/>
          <a:lstStyle/>
          <a:p>
            <a:pPr marL="66675" algn="just" defTabSz="517525">
              <a:defRPr/>
            </a:pPr>
            <a:r>
              <a:rPr lang="en-US" sz="3200">
                <a:solidFill>
                  <a:srgbClr val="002060"/>
                </a:solidFill>
                <a:latin typeface="Times New Roman" pitchFamily="18" charset="0"/>
                <a:cs typeface="Times New Roman" pitchFamily="18" charset="0"/>
              </a:rPr>
              <a:t>	Dịch vụ Telnet hỗ trợ cho ng</a:t>
            </a:r>
            <a:r>
              <a:rPr lang="vi-VN" sz="3200">
                <a:solidFill>
                  <a:srgbClr val="002060"/>
                </a:solidFill>
                <a:latin typeface="Times New Roman" pitchFamily="18" charset="0"/>
                <a:cs typeface="Times New Roman" pitchFamily="18" charset="0"/>
              </a:rPr>
              <a:t>ười</a:t>
            </a:r>
            <a:r>
              <a:rPr lang="en-US" sz="3200">
                <a:solidFill>
                  <a:srgbClr val="002060"/>
                </a:solidFill>
                <a:latin typeface="Times New Roman" pitchFamily="18" charset="0"/>
                <a:cs typeface="Times New Roman" pitchFamily="18" charset="0"/>
              </a:rPr>
              <a:t> dùng trong vấn </a:t>
            </a:r>
            <a:r>
              <a:rPr lang="vi-VN" sz="3200">
                <a:solidFill>
                  <a:srgbClr val="002060"/>
                </a:solidFill>
                <a:latin typeface="Times New Roman" pitchFamily="18" charset="0"/>
                <a:cs typeface="Times New Roman" pitchFamily="18" charset="0"/>
              </a:rPr>
              <a:t>đề</a:t>
            </a:r>
            <a:r>
              <a:rPr lang="en-US" sz="3200">
                <a:solidFill>
                  <a:srgbClr val="002060"/>
                </a:solidFill>
                <a:latin typeface="Times New Roman" pitchFamily="18" charset="0"/>
                <a:cs typeface="Times New Roman" pitchFamily="18" charset="0"/>
              </a:rPr>
              <a:t> làm việc từ xa.</a:t>
            </a:r>
          </a:p>
          <a:p>
            <a:pPr marL="66675" algn="just" defTabSz="517525">
              <a:defRPr/>
            </a:pPr>
            <a:r>
              <a:rPr lang="en-US" sz="3200">
                <a:solidFill>
                  <a:srgbClr val="002060"/>
                </a:solidFill>
                <a:latin typeface="Times New Roman" pitchFamily="18" charset="0"/>
                <a:cs typeface="Times New Roman" pitchFamily="18" charset="0"/>
              </a:rPr>
              <a:t>	Thông th</a:t>
            </a:r>
            <a:r>
              <a:rPr lang="vi-VN" sz="3200">
                <a:solidFill>
                  <a:srgbClr val="002060"/>
                </a:solidFill>
                <a:latin typeface="Times New Roman" pitchFamily="18" charset="0"/>
                <a:cs typeface="Times New Roman" pitchFamily="18" charset="0"/>
              </a:rPr>
              <a:t>ường</a:t>
            </a:r>
            <a:r>
              <a:rPr lang="en-US" sz="3200">
                <a:solidFill>
                  <a:srgbClr val="002060"/>
                </a:solidFill>
                <a:latin typeface="Times New Roman" pitchFamily="18" charset="0"/>
                <a:cs typeface="Times New Roman" pitchFamily="18" charset="0"/>
              </a:rPr>
              <a:t> dịch vụ Telnet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cài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sẵn trong Linux, có thể cài:</a:t>
            </a:r>
          </a:p>
          <a:p>
            <a:pPr marL="66675" algn="ctr" defTabSz="517525">
              <a:defRPr/>
            </a:pPr>
            <a:r>
              <a:rPr lang="en-US" sz="3200">
                <a:solidFill>
                  <a:srgbClr val="FF0000"/>
                </a:solidFill>
                <a:latin typeface="Times New Roman" pitchFamily="18" charset="0"/>
                <a:cs typeface="Times New Roman" pitchFamily="18" charset="0"/>
              </a:rPr>
              <a:t>#rpm --i telnet-server-0.17-20.i386.rpm</a:t>
            </a:r>
          </a:p>
          <a:p>
            <a:pPr marL="66675" algn="just" defTabSz="517525">
              <a:defRPr/>
            </a:pPr>
            <a:endParaRPr lang="en-US" sz="3200">
              <a:solidFill>
                <a:srgbClr val="002060"/>
              </a:solidFill>
              <a:latin typeface="Times New Roman" pitchFamily="18" charset="0"/>
              <a:cs typeface="Times New Roman" pitchFamily="18" charset="0"/>
            </a:endParaRPr>
          </a:p>
          <a:p>
            <a:pPr marL="66675" algn="just" defTabSz="517525">
              <a:defRPr/>
            </a:pPr>
            <a:endParaRPr lang="en-US" sz="3200">
              <a:solidFill>
                <a:srgbClr val="002060"/>
              </a:solidFill>
              <a:latin typeface="Times New Roman" pitchFamily="18" charset="0"/>
              <a:cs typeface="Times New Roman" pitchFamily="18" charset="0"/>
            </a:endParaRPr>
          </a:p>
          <a:p>
            <a:pPr marL="66675" algn="ctr" defTabSz="517525">
              <a:defRPr/>
            </a:pPr>
            <a:endParaRPr lang="en-US" sz="3200">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http://static.quantrimang.com.vn/photos/image/102011/17/teln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505200"/>
            <a:ext cx="3429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1951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7. Telnet</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431983"/>
          </a:xfrm>
        </p:spPr>
        <p:txBody>
          <a:bodyPr/>
          <a:lstStyle/>
          <a:p>
            <a:pPr marL="66675" algn="just" defTabSz="517525">
              <a:defRPr/>
            </a:pPr>
            <a:r>
              <a:rPr lang="en-US" sz="3200">
                <a:solidFill>
                  <a:srgbClr val="FF0000"/>
                </a:solidFill>
                <a:latin typeface="Times New Roman" pitchFamily="18" charset="0"/>
                <a:cs typeface="Times New Roman" pitchFamily="18" charset="0"/>
              </a:rPr>
              <a:t>Cấu hình Telnet:</a:t>
            </a:r>
          </a:p>
          <a:p>
            <a:pPr marL="66675" algn="just" defTabSz="517525">
              <a:defRPr/>
            </a:pPr>
            <a:r>
              <a:rPr lang="en-US" sz="3200" i="1" u="sng">
                <a:solidFill>
                  <a:srgbClr val="002060"/>
                </a:solidFill>
                <a:latin typeface="Times New Roman" pitchFamily="18" charset="0"/>
                <a:cs typeface="Times New Roman" pitchFamily="18" charset="0"/>
              </a:rPr>
              <a:t>Cách 1</a:t>
            </a:r>
            <a:r>
              <a:rPr lang="en-US" sz="3200">
                <a:solidFill>
                  <a:srgbClr val="002060"/>
                </a:solidFill>
                <a:latin typeface="Times New Roman" pitchFamily="18" charset="0"/>
                <a:cs typeface="Times New Roman" pitchFamily="18" charset="0"/>
              </a:rPr>
              <a:t>: Dựa vào tập tin cấu hình. Khi cài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xong th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mục </a:t>
            </a:r>
            <a:r>
              <a:rPr lang="en-US" sz="3200">
                <a:solidFill>
                  <a:srgbClr val="FF0000"/>
                </a:solidFill>
                <a:latin typeface="Times New Roman" pitchFamily="18" charset="0"/>
                <a:cs typeface="Times New Roman" pitchFamily="18" charset="0"/>
              </a:rPr>
              <a:t>/etc/xinetd.d </a:t>
            </a:r>
            <a:r>
              <a:rPr lang="en-US" sz="3200">
                <a:solidFill>
                  <a:srgbClr val="002060"/>
                </a:solidFill>
                <a:latin typeface="Times New Roman" pitchFamily="18" charset="0"/>
                <a:cs typeface="Times New Roman" pitchFamily="18" charset="0"/>
              </a:rPr>
              <a:t>sẽ xuất hiện tập tin Telnet</a:t>
            </a:r>
          </a:p>
          <a:p>
            <a:pPr marL="66675" algn="just" defTabSz="517525">
              <a:defRPr/>
            </a:pPr>
            <a:r>
              <a:rPr lang="en-US" sz="3200">
                <a:solidFill>
                  <a:srgbClr val="002060"/>
                </a:solidFill>
                <a:latin typeface="Times New Roman" pitchFamily="18" charset="0"/>
                <a:cs typeface="Times New Roman" pitchFamily="18" charset="0"/>
              </a:rPr>
              <a:t>Nếu </a:t>
            </a:r>
            <a:r>
              <a:rPr lang="en-US" sz="3200">
                <a:solidFill>
                  <a:srgbClr val="FF0000"/>
                </a:solidFill>
                <a:latin typeface="Times New Roman" pitchFamily="18" charset="0"/>
                <a:cs typeface="Times New Roman" pitchFamily="18" charset="0"/>
              </a:rPr>
              <a:t>disable=no</a:t>
            </a:r>
            <a:r>
              <a:rPr lang="en-US" sz="3200">
                <a:solidFill>
                  <a:srgbClr val="002060"/>
                </a:solidFill>
                <a:latin typeface="Times New Roman" pitchFamily="18" charset="0"/>
                <a:cs typeface="Times New Roman" pitchFamily="18" charset="0"/>
              </a:rPr>
              <a:t> thì Telnet server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nếu </a:t>
            </a:r>
            <a:r>
              <a:rPr lang="en-US" sz="3200">
                <a:solidFill>
                  <a:srgbClr val="FF0000"/>
                </a:solidFill>
                <a:latin typeface="Times New Roman" pitchFamily="18" charset="0"/>
                <a:cs typeface="Times New Roman" pitchFamily="18" charset="0"/>
              </a:rPr>
              <a:t>disable=yes</a:t>
            </a:r>
            <a:r>
              <a:rPr lang="en-US" sz="3200">
                <a:solidFill>
                  <a:srgbClr val="002060"/>
                </a:solidFill>
                <a:latin typeface="Times New Roman" pitchFamily="18" charset="0"/>
                <a:cs typeface="Times New Roman" pitchFamily="18" charset="0"/>
              </a:rPr>
              <a:t> thì không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a:t>
            </a:r>
          </a:p>
          <a:p>
            <a:pPr marL="66675" algn="just" defTabSz="517525">
              <a:defRPr/>
            </a:pPr>
            <a:r>
              <a:rPr lang="en-US" sz="3200">
                <a:solidFill>
                  <a:srgbClr val="002060"/>
                </a:solidFill>
                <a:latin typeface="Times New Roman" pitchFamily="18" charset="0"/>
                <a:cs typeface="Times New Roman" pitchFamily="18" charset="0"/>
              </a:rPr>
              <a:t>Sau khi chỉnh sửa xong ta sẽ</a:t>
            </a:r>
          </a:p>
          <a:p>
            <a:pPr marL="66675" algn="just" defTabSz="517525">
              <a:defRPr/>
            </a:pPr>
            <a:r>
              <a:rPr lang="en-US" sz="3200">
                <a:solidFill>
                  <a:srgbClr val="002060"/>
                </a:solidFill>
                <a:latin typeface="Times New Roman" pitchFamily="18" charset="0"/>
                <a:cs typeface="Times New Roman" pitchFamily="18" charset="0"/>
              </a:rPr>
              <a:t>start, stop sau:</a:t>
            </a:r>
          </a:p>
          <a:p>
            <a:pPr marL="66675" algn="just" defTabSz="517525">
              <a:defRPr/>
            </a:pPr>
            <a:r>
              <a:rPr lang="en-US" sz="3200">
                <a:solidFill>
                  <a:srgbClr val="FF0000"/>
                </a:solidFill>
                <a:latin typeface="Times New Roman" pitchFamily="18" charset="0"/>
                <a:cs typeface="Times New Roman" pitchFamily="18" charset="0"/>
              </a:rPr>
              <a:t> /etc/rc.d/init.d/xinetd restart</a:t>
            </a:r>
          </a:p>
          <a:p>
            <a:pPr marL="66675" algn="just" defTabSz="517525">
              <a:defRPr/>
            </a:pPr>
            <a:r>
              <a:rPr lang="en-US" sz="3200">
                <a:solidFill>
                  <a:srgbClr val="002060"/>
                </a:solidFill>
                <a:latin typeface="Times New Roman" pitchFamily="18" charset="0"/>
                <a:cs typeface="Times New Roman" pitchFamily="18" charset="0"/>
              </a:rPr>
              <a:t>hoặc </a:t>
            </a:r>
            <a:r>
              <a:rPr lang="en-US" sz="3200">
                <a:solidFill>
                  <a:srgbClr val="FF0000"/>
                </a:solidFill>
                <a:latin typeface="Times New Roman" pitchFamily="18" charset="0"/>
                <a:cs typeface="Times New Roman" pitchFamily="18" charset="0"/>
              </a:rPr>
              <a:t>#service xinetd restart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312" y="3581400"/>
            <a:ext cx="35814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984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66371" y="983675"/>
            <a:ext cx="8815704" cy="5453672"/>
          </a:xfrm>
          <a:prstGeom prst="rect">
            <a:avLst/>
          </a:prstGeom>
        </p:spPr>
        <p:txBody>
          <a:bodyPr vert="horz" wrap="square" lIns="0" tIns="0" rIns="0" bIns="0" rtlCol="0">
            <a:spAutoFit/>
          </a:bodyPr>
          <a:lstStyle/>
          <a:p>
            <a:pPr marL="522465">
              <a:spcBef>
                <a:spcPts val="1993"/>
              </a:spcBef>
            </a:pPr>
            <a:r>
              <a:rPr lang="vi-VN" sz="2400" b="1" spc="129">
                <a:solidFill>
                  <a:srgbClr val="002060"/>
                </a:solidFill>
                <a:latin typeface="+mj-lt"/>
                <a:cs typeface="Tahoma"/>
              </a:rPr>
              <a:t>V</a:t>
            </a:r>
            <a:r>
              <a:rPr lang="vi-VN" sz="2400" b="1" spc="10">
                <a:solidFill>
                  <a:srgbClr val="002060"/>
                </a:solidFill>
                <a:latin typeface="+mj-lt"/>
                <a:cs typeface="Tahoma"/>
              </a:rPr>
              <a:t>ì</a:t>
            </a:r>
            <a:r>
              <a:rPr lang="vi-VN" sz="2400" b="1" spc="30">
                <a:solidFill>
                  <a:srgbClr val="002060"/>
                </a:solidFill>
                <a:latin typeface="+mj-lt"/>
                <a:cs typeface="Tahoma"/>
              </a:rPr>
              <a:t> </a:t>
            </a:r>
            <a:r>
              <a:rPr lang="vi-VN" sz="2400" b="1" spc="-149">
                <a:solidFill>
                  <a:srgbClr val="002060"/>
                </a:solidFill>
                <a:latin typeface="+mj-lt"/>
                <a:cs typeface="Tahoma"/>
              </a:rPr>
              <a:t>s</a:t>
            </a:r>
            <a:r>
              <a:rPr lang="vi-VN" sz="2400" b="1" spc="-119">
                <a:solidFill>
                  <a:srgbClr val="002060"/>
                </a:solidFill>
                <a:latin typeface="+mj-lt"/>
                <a:cs typeface="Tahoma"/>
              </a:rPr>
              <a:t>a</a:t>
            </a:r>
            <a:r>
              <a:rPr lang="vi-VN" sz="2400" b="1" spc="-109">
                <a:solidFill>
                  <a:srgbClr val="002060"/>
                </a:solidFill>
                <a:latin typeface="+mj-lt"/>
                <a:cs typeface="Tahoma"/>
              </a:rPr>
              <a:t>o</a:t>
            </a:r>
            <a:r>
              <a:rPr lang="vi-VN" sz="2400" b="1" spc="20">
                <a:solidFill>
                  <a:srgbClr val="002060"/>
                </a:solidFill>
                <a:latin typeface="+mj-lt"/>
                <a:cs typeface="Tahoma"/>
              </a:rPr>
              <a:t> </a:t>
            </a:r>
            <a:r>
              <a:rPr lang="vi-VN" sz="2400" b="1" spc="-69">
                <a:solidFill>
                  <a:srgbClr val="002060"/>
                </a:solidFill>
                <a:latin typeface="+mj-lt"/>
                <a:cs typeface="Tahoma"/>
              </a:rPr>
              <a:t>c</a:t>
            </a:r>
            <a:r>
              <a:rPr lang="vi-VN" sz="2400" b="1" spc="-119">
                <a:solidFill>
                  <a:srgbClr val="002060"/>
                </a:solidFill>
                <a:latin typeface="+mj-lt"/>
                <a:cs typeface="Tahoma"/>
              </a:rPr>
              <a:t>ần</a:t>
            </a:r>
            <a:r>
              <a:rPr lang="vi-VN" sz="2400" b="1" spc="30">
                <a:solidFill>
                  <a:srgbClr val="002060"/>
                </a:solidFill>
                <a:latin typeface="+mj-lt"/>
                <a:cs typeface="Tahoma"/>
              </a:rPr>
              <a:t> </a:t>
            </a:r>
            <a:r>
              <a:rPr lang="vi-VN" sz="2400" b="1" spc="-69">
                <a:solidFill>
                  <a:srgbClr val="002060"/>
                </a:solidFill>
                <a:latin typeface="+mj-lt"/>
                <a:cs typeface="Tahoma"/>
              </a:rPr>
              <a:t>c</a:t>
            </a:r>
            <a:r>
              <a:rPr lang="vi-VN" sz="2400" b="1" spc="-129">
                <a:solidFill>
                  <a:srgbClr val="002060"/>
                </a:solidFill>
                <a:latin typeface="+mj-lt"/>
                <a:cs typeface="Tahoma"/>
              </a:rPr>
              <a:t>o</a:t>
            </a:r>
            <a:r>
              <a:rPr lang="vi-VN" sz="2400" b="1" spc="-178">
                <a:solidFill>
                  <a:srgbClr val="002060"/>
                </a:solidFill>
                <a:latin typeface="+mj-lt"/>
                <a:cs typeface="Tahoma"/>
              </a:rPr>
              <a:t>p</a:t>
            </a:r>
            <a:r>
              <a:rPr lang="vi-VN" sz="2400" b="1" spc="-99">
                <a:solidFill>
                  <a:srgbClr val="002060"/>
                </a:solidFill>
                <a:latin typeface="+mj-lt"/>
                <a:cs typeface="Tahoma"/>
              </a:rPr>
              <a:t>y</a:t>
            </a:r>
            <a:r>
              <a:rPr lang="vi-VN" sz="2400" b="1" spc="10">
                <a:solidFill>
                  <a:srgbClr val="002060"/>
                </a:solidFill>
                <a:latin typeface="+mj-lt"/>
                <a:cs typeface="Tahoma"/>
              </a:rPr>
              <a:t>l</a:t>
            </a:r>
            <a:r>
              <a:rPr lang="vi-VN" sz="2400" b="1" spc="-208">
                <a:solidFill>
                  <a:srgbClr val="002060"/>
                </a:solidFill>
                <a:latin typeface="+mj-lt"/>
                <a:cs typeface="Tahoma"/>
              </a:rPr>
              <a:t>e</a:t>
            </a:r>
            <a:r>
              <a:rPr lang="vi-VN" sz="2400" b="1" spc="-40">
                <a:solidFill>
                  <a:srgbClr val="002060"/>
                </a:solidFill>
                <a:latin typeface="+mj-lt"/>
                <a:cs typeface="Tahoma"/>
              </a:rPr>
              <a:t>f</a:t>
            </a:r>
            <a:r>
              <a:rPr lang="vi-VN" sz="2400" b="1" spc="50">
                <a:solidFill>
                  <a:srgbClr val="002060"/>
                </a:solidFill>
                <a:latin typeface="+mj-lt"/>
                <a:cs typeface="Tahoma"/>
              </a:rPr>
              <a:t>t</a:t>
            </a:r>
            <a:r>
              <a:rPr lang="vi-VN" sz="2400" b="1" spc="-30">
                <a:solidFill>
                  <a:srgbClr val="002060"/>
                </a:solidFill>
                <a:latin typeface="+mj-lt"/>
                <a:cs typeface="Tahoma"/>
              </a:rPr>
              <a:t>?</a:t>
            </a:r>
            <a:endParaRPr lang="vi-VN" sz="2400" b="1">
              <a:solidFill>
                <a:srgbClr val="002060"/>
              </a:solidFill>
              <a:latin typeface="+mj-lt"/>
              <a:cs typeface="Tahoma"/>
            </a:endParaRPr>
          </a:p>
          <a:p>
            <a:pPr marL="1072626" marR="10072">
              <a:lnSpc>
                <a:spcPct val="101800"/>
              </a:lnSpc>
              <a:spcBef>
                <a:spcPts val="238"/>
              </a:spcBef>
            </a:pPr>
            <a:r>
              <a:rPr lang="vi-VN" sz="2400" spc="50">
                <a:solidFill>
                  <a:srgbClr val="002060"/>
                </a:solidFill>
                <a:latin typeface="+mj-lt"/>
                <a:cs typeface="Tahoma"/>
              </a:rPr>
              <a:t>C</a:t>
            </a:r>
            <a:r>
              <a:rPr lang="vi-VN" sz="2400" spc="-119">
                <a:solidFill>
                  <a:srgbClr val="002060"/>
                </a:solidFill>
                <a:latin typeface="+mj-lt"/>
                <a:cs typeface="Tahoma"/>
              </a:rPr>
              <a:t>á</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159">
                <a:solidFill>
                  <a:srgbClr val="002060"/>
                </a:solidFill>
                <a:latin typeface="+mj-lt"/>
                <a:cs typeface="Tahoma"/>
              </a:rPr>
              <a:t>đ</a:t>
            </a:r>
            <a:r>
              <a:rPr lang="vi-VN" sz="2400" spc="-169">
                <a:solidFill>
                  <a:srgbClr val="002060"/>
                </a:solidFill>
                <a:latin typeface="+mj-lt"/>
                <a:cs typeface="Tahoma"/>
              </a:rPr>
              <a:t>ơ</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19">
                <a:solidFill>
                  <a:srgbClr val="002060"/>
                </a:solidFill>
                <a:latin typeface="+mj-lt"/>
                <a:cs typeface="Tahoma"/>
              </a:rPr>
              <a:t>ản</a:t>
            </a:r>
            <a:r>
              <a:rPr lang="vi-VN" sz="2400" spc="30">
                <a:solidFill>
                  <a:srgbClr val="002060"/>
                </a:solidFill>
                <a:latin typeface="+mj-lt"/>
                <a:cs typeface="Tahoma"/>
              </a:rPr>
              <a:t> </a:t>
            </a:r>
            <a:r>
              <a:rPr lang="vi-VN" sz="2400" spc="-109">
                <a:solidFill>
                  <a:srgbClr val="002060"/>
                </a:solidFill>
                <a:latin typeface="+mj-lt"/>
                <a:cs typeface="Tahoma"/>
              </a:rPr>
              <a:t>nhấ</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69">
                <a:solidFill>
                  <a:srgbClr val="002060"/>
                </a:solidFill>
                <a:latin typeface="+mj-lt"/>
                <a:cs typeface="Tahoma"/>
              </a:rPr>
              <a:t>để</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t</a:t>
            </a:r>
            <a:r>
              <a:rPr lang="vi-VN" sz="2400" spc="-149">
                <a:solidFill>
                  <a:srgbClr val="002060"/>
                </a:solidFill>
                <a:latin typeface="+mj-lt"/>
                <a:cs typeface="Tahoma"/>
              </a:rPr>
              <a:t>ự</a:t>
            </a:r>
            <a:r>
              <a:rPr lang="vi-VN" sz="2400" spc="2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à</a:t>
            </a:r>
            <a:r>
              <a:rPr lang="vi-VN" sz="2400" spc="10">
                <a:solidFill>
                  <a:srgbClr val="002060"/>
                </a:solidFill>
                <a:latin typeface="+mj-lt"/>
                <a:cs typeface="Tahoma"/>
              </a:rPr>
              <a:t> </a:t>
            </a:r>
            <a:r>
              <a:rPr lang="vi-VN" sz="2400" spc="-169">
                <a:solidFill>
                  <a:srgbClr val="002060"/>
                </a:solidFill>
                <a:latin typeface="+mj-lt"/>
                <a:cs typeface="Tahoma"/>
              </a:rPr>
              <a:t>để</a:t>
            </a:r>
            <a:r>
              <a:rPr lang="vi-VN" sz="2400" spc="2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69">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endParaRPr lang="vi-VN" sz="2400">
              <a:solidFill>
                <a:srgbClr val="002060"/>
              </a:solidFill>
              <a:latin typeface="+mj-lt"/>
              <a:cs typeface="Tahoma"/>
            </a:endParaRPr>
          </a:p>
          <a:p>
            <a:pPr marL="1072626" marR="524983">
              <a:lnSpc>
                <a:spcPct val="102699"/>
              </a:lnSpc>
              <a:spcBef>
                <a:spcPts val="139"/>
              </a:spcBef>
            </a:pPr>
            <a:r>
              <a:rPr lang="vi-VN" sz="2400" spc="169">
                <a:solidFill>
                  <a:srgbClr val="002060"/>
                </a:solidFill>
                <a:latin typeface="+mj-lt"/>
                <a:cs typeface="Tahoma"/>
              </a:rPr>
              <a:t>P</a:t>
            </a:r>
            <a:r>
              <a:rPr lang="vi-VN" sz="2400" spc="-109">
                <a:solidFill>
                  <a:srgbClr val="002060"/>
                </a:solidFill>
                <a:latin typeface="+mj-lt"/>
                <a:cs typeface="Tahoma"/>
              </a:rPr>
              <a:t>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59">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159">
                <a:solidFill>
                  <a:srgbClr val="002060"/>
                </a:solidFill>
                <a:latin typeface="+mj-lt"/>
                <a:cs typeface="Tahoma"/>
              </a:rPr>
              <a:t>hể</a:t>
            </a:r>
            <a:r>
              <a:rPr lang="vi-VN" sz="2400" spc="20">
                <a:solidFill>
                  <a:srgbClr val="002060"/>
                </a:solidFill>
                <a:latin typeface="+mj-lt"/>
                <a:cs typeface="Tahoma"/>
              </a:rPr>
              <a:t> </a:t>
            </a:r>
            <a:r>
              <a:rPr lang="vi-VN" sz="2400" spc="-50">
                <a:solidFill>
                  <a:srgbClr val="002060"/>
                </a:solidFill>
                <a:latin typeface="+mj-lt"/>
                <a:cs typeface="Tahoma"/>
              </a:rPr>
              <a:t>bị</a:t>
            </a:r>
            <a:r>
              <a:rPr lang="vi-VN" sz="2400" spc="30">
                <a:solidFill>
                  <a:srgbClr val="002060"/>
                </a:solidFill>
                <a:latin typeface="+mj-lt"/>
                <a:cs typeface="Tahoma"/>
              </a:rPr>
              <a:t> </a:t>
            </a:r>
            <a:r>
              <a:rPr lang="vi-VN" sz="2400" spc="10">
                <a:solidFill>
                  <a:srgbClr val="002060"/>
                </a:solidFill>
                <a:latin typeface="+mj-lt"/>
                <a:cs typeface="Tahoma"/>
              </a:rPr>
              <a:t>l</a:t>
            </a:r>
            <a:r>
              <a:rPr lang="vi-VN" sz="2400" spc="-169">
                <a:solidFill>
                  <a:srgbClr val="002060"/>
                </a:solidFill>
                <a:latin typeface="+mj-lt"/>
                <a:cs typeface="Tahoma"/>
              </a:rPr>
              <a:t>ợ</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9">
                <a:solidFill>
                  <a:srgbClr val="002060"/>
                </a:solidFill>
                <a:latin typeface="+mj-lt"/>
                <a:cs typeface="Tahoma"/>
              </a:rPr>
              <a:t>dung</a:t>
            </a:r>
            <a:r>
              <a:rPr lang="vi-VN" sz="2400" spc="40">
                <a:solidFill>
                  <a:srgbClr val="002060"/>
                </a:solidFill>
                <a:latin typeface="+mj-lt"/>
                <a:cs typeface="Tahoma"/>
              </a:rPr>
              <a:t> </a:t>
            </a:r>
            <a:r>
              <a:rPr lang="vi-VN" sz="2400" spc="-169">
                <a:solidFill>
                  <a:srgbClr val="002060"/>
                </a:solidFill>
                <a:latin typeface="+mj-lt"/>
                <a:cs typeface="Tahoma"/>
              </a:rPr>
              <a:t>để</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hu</a:t>
            </a:r>
            <a:r>
              <a:rPr lang="vi-VN" sz="2400" spc="-169">
                <a:solidFill>
                  <a:srgbClr val="002060"/>
                </a:solidFill>
                <a:latin typeface="+mj-lt"/>
                <a:cs typeface="Tahoma"/>
              </a:rPr>
              <a:t>y</a:t>
            </a:r>
            <a:r>
              <a:rPr lang="vi-VN" sz="2400" spc="-208">
                <a:solidFill>
                  <a:srgbClr val="002060"/>
                </a:solidFill>
                <a:latin typeface="+mj-lt"/>
                <a:cs typeface="Tahoma"/>
              </a:rPr>
              <a:t>ể</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50">
                <a:solidFill>
                  <a:srgbClr val="002060"/>
                </a:solidFill>
                <a:latin typeface="+mj-lt"/>
                <a:cs typeface="Tahoma"/>
              </a:rPr>
              <a:t>t</a:t>
            </a:r>
            <a:r>
              <a:rPr lang="vi-VN" sz="2400" spc="-109">
                <a:solidFill>
                  <a:srgbClr val="002060"/>
                </a:solidFill>
                <a:latin typeface="+mj-lt"/>
                <a:cs typeface="Tahoma"/>
              </a:rPr>
              <a:t>hành</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49">
                <a:solidFill>
                  <a:srgbClr val="002060"/>
                </a:solidFill>
                <a:latin typeface="+mj-lt"/>
                <a:cs typeface="Tahoma"/>
              </a:rPr>
              <a:t>sở</a:t>
            </a:r>
            <a:r>
              <a:rPr lang="vi-VN" sz="2400" spc="20">
                <a:solidFill>
                  <a:srgbClr val="002060"/>
                </a:solidFill>
                <a:latin typeface="+mj-lt"/>
                <a:cs typeface="Tahoma"/>
              </a:rPr>
              <a:t> </a:t>
            </a:r>
            <a:r>
              <a:rPr lang="vi-VN" sz="2400" spc="-129">
                <a:solidFill>
                  <a:srgbClr val="002060"/>
                </a:solidFill>
                <a:latin typeface="+mj-lt"/>
                <a:cs typeface="Tahoma"/>
              </a:rPr>
              <a:t>h</a:t>
            </a:r>
            <a:r>
              <a:rPr lang="vi-VN" sz="2400" spc="-159">
                <a:solidFill>
                  <a:srgbClr val="002060"/>
                </a:solidFill>
                <a:latin typeface="+mj-lt"/>
                <a:cs typeface="Tahoma"/>
              </a:rPr>
              <a:t>ữ</a:t>
            </a:r>
            <a:r>
              <a:rPr lang="vi-VN" sz="2400" spc="-119">
                <a:solidFill>
                  <a:srgbClr val="002060"/>
                </a:solidFill>
                <a:latin typeface="+mj-lt"/>
                <a:cs typeface="Tahoma"/>
              </a:rPr>
              <a:t>u</a:t>
            </a:r>
            <a:r>
              <a:rPr lang="vi-VN" sz="2400" spc="50">
                <a:solidFill>
                  <a:srgbClr val="002060"/>
                </a:solidFill>
                <a:latin typeface="+mj-lt"/>
                <a:cs typeface="Tahoma"/>
              </a:rPr>
              <a:t> </a:t>
            </a:r>
            <a:r>
              <a:rPr lang="vi-VN" sz="2400" spc="99">
                <a:solidFill>
                  <a:srgbClr val="002060"/>
                </a:solidFill>
                <a:latin typeface="+mj-lt"/>
                <a:cs typeface="Lucida Sans Unicode"/>
              </a:rPr>
              <a:t>→</a:t>
            </a:r>
            <a:r>
              <a:rPr lang="vi-VN" sz="2400" spc="20">
                <a:solidFill>
                  <a:srgbClr val="002060"/>
                </a:solidFill>
                <a:latin typeface="+mj-lt"/>
                <a:cs typeface="Lucida Sans Unicode"/>
              </a:rPr>
              <a:t> </a:t>
            </a:r>
            <a:r>
              <a:rPr lang="vi-VN" sz="2400" spc="-109">
                <a:solidFill>
                  <a:srgbClr val="002060"/>
                </a:solidFill>
                <a:latin typeface="+mj-lt"/>
                <a:cs typeface="Tahoma"/>
              </a:rPr>
              <a:t>nó</a:t>
            </a:r>
            <a:r>
              <a:rPr lang="vi-VN" sz="2400" spc="4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ò</a:t>
            </a:r>
            <a:r>
              <a:rPr lang="vi-VN" sz="2400" spc="-119">
                <a:solidFill>
                  <a:srgbClr val="002060"/>
                </a:solidFill>
                <a:latin typeface="+mj-lt"/>
                <a:cs typeface="Tahoma"/>
              </a:rPr>
              <a:t>n</a:t>
            </a:r>
            <a:r>
              <a:rPr lang="vi-VN" sz="2400" spc="50">
                <a:solidFill>
                  <a:srgbClr val="002060"/>
                </a:solidFill>
                <a:latin typeface="+mj-lt"/>
                <a:cs typeface="Tahoma"/>
              </a:rPr>
              <a:t> t</a:t>
            </a:r>
            <a:r>
              <a:rPr lang="vi-VN" sz="2400" spc="-149">
                <a:solidFill>
                  <a:srgbClr val="002060"/>
                </a:solidFill>
                <a:latin typeface="+mj-lt"/>
                <a:cs typeface="Tahoma"/>
              </a:rPr>
              <a:t>ự</a:t>
            </a:r>
            <a:r>
              <a:rPr lang="vi-VN" sz="2400" spc="4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59">
                <a:solidFill>
                  <a:srgbClr val="002060"/>
                </a:solidFill>
                <a:latin typeface="+mj-lt"/>
                <a:cs typeface="Tahoma"/>
              </a:rPr>
              <a:t>ữ</a:t>
            </a:r>
            <a:r>
              <a:rPr lang="vi-VN" sz="2400" spc="-119">
                <a:solidFill>
                  <a:srgbClr val="002060"/>
                </a:solidFill>
                <a:latin typeface="+mj-lt"/>
                <a:cs typeface="Tahoma"/>
              </a:rPr>
              <a:t>a</a:t>
            </a:r>
            <a:endParaRPr lang="vi-VN" sz="2400">
              <a:solidFill>
                <a:srgbClr val="002060"/>
              </a:solidFill>
              <a:latin typeface="+mj-lt"/>
              <a:cs typeface="Tahoma"/>
            </a:endParaRPr>
          </a:p>
          <a:p>
            <a:pPr marL="523724">
              <a:spcBef>
                <a:spcPts val="278"/>
              </a:spcBef>
            </a:pPr>
            <a:r>
              <a:rPr lang="vi-VN" sz="2400" b="1" spc="50">
                <a:solidFill>
                  <a:srgbClr val="002060"/>
                </a:solidFill>
                <a:latin typeface="+mj-lt"/>
                <a:cs typeface="Tahoma"/>
              </a:rPr>
              <a:t>C</a:t>
            </a:r>
            <a:r>
              <a:rPr lang="vi-VN" sz="2400" b="1" spc="-129">
                <a:solidFill>
                  <a:srgbClr val="002060"/>
                </a:solidFill>
                <a:latin typeface="+mj-lt"/>
                <a:cs typeface="Tahoma"/>
              </a:rPr>
              <a:t>o</a:t>
            </a:r>
            <a:r>
              <a:rPr lang="vi-VN" sz="2400" b="1" spc="-178">
                <a:solidFill>
                  <a:srgbClr val="002060"/>
                </a:solidFill>
                <a:latin typeface="+mj-lt"/>
                <a:cs typeface="Tahoma"/>
              </a:rPr>
              <a:t>p</a:t>
            </a:r>
            <a:r>
              <a:rPr lang="vi-VN" sz="2400" b="1" spc="-99">
                <a:solidFill>
                  <a:srgbClr val="002060"/>
                </a:solidFill>
                <a:latin typeface="+mj-lt"/>
                <a:cs typeface="Tahoma"/>
              </a:rPr>
              <a:t>y</a:t>
            </a:r>
            <a:r>
              <a:rPr lang="vi-VN" sz="2400" b="1" spc="10">
                <a:solidFill>
                  <a:srgbClr val="002060"/>
                </a:solidFill>
                <a:latin typeface="+mj-lt"/>
                <a:cs typeface="Tahoma"/>
              </a:rPr>
              <a:t>l</a:t>
            </a:r>
            <a:r>
              <a:rPr lang="vi-VN" sz="2400" b="1" spc="-208">
                <a:solidFill>
                  <a:srgbClr val="002060"/>
                </a:solidFill>
                <a:latin typeface="+mj-lt"/>
                <a:cs typeface="Tahoma"/>
              </a:rPr>
              <a:t>e</a:t>
            </a:r>
            <a:r>
              <a:rPr lang="vi-VN" sz="2400" b="1" spc="-40">
                <a:solidFill>
                  <a:srgbClr val="002060"/>
                </a:solidFill>
                <a:latin typeface="+mj-lt"/>
                <a:cs typeface="Tahoma"/>
              </a:rPr>
              <a:t>f</a:t>
            </a:r>
            <a:r>
              <a:rPr lang="vi-VN" sz="2400" b="1" spc="50">
                <a:solidFill>
                  <a:srgbClr val="002060"/>
                </a:solidFill>
                <a:latin typeface="+mj-lt"/>
                <a:cs typeface="Tahoma"/>
              </a:rPr>
              <a:t>t </a:t>
            </a:r>
            <a:r>
              <a:rPr lang="vi-VN" sz="2400" b="1" spc="10">
                <a:solidFill>
                  <a:srgbClr val="002060"/>
                </a:solidFill>
                <a:latin typeface="+mj-lt"/>
                <a:cs typeface="Tahoma"/>
              </a:rPr>
              <a:t>l</a:t>
            </a:r>
            <a:r>
              <a:rPr lang="vi-VN" sz="2400" b="1" spc="-119">
                <a:solidFill>
                  <a:srgbClr val="002060"/>
                </a:solidFill>
                <a:latin typeface="+mj-lt"/>
                <a:cs typeface="Tahoma"/>
              </a:rPr>
              <a:t>à</a:t>
            </a:r>
            <a:r>
              <a:rPr lang="vi-VN" sz="2400" b="1" spc="30">
                <a:solidFill>
                  <a:srgbClr val="002060"/>
                </a:solidFill>
                <a:latin typeface="+mj-lt"/>
                <a:cs typeface="Tahoma"/>
              </a:rPr>
              <a:t> </a:t>
            </a:r>
            <a:r>
              <a:rPr lang="vi-VN" sz="2400" b="1" spc="-159">
                <a:solidFill>
                  <a:srgbClr val="002060"/>
                </a:solidFill>
                <a:latin typeface="+mj-lt"/>
                <a:cs typeface="Tahoma"/>
              </a:rPr>
              <a:t>g</a:t>
            </a:r>
            <a:r>
              <a:rPr lang="vi-VN" sz="2400" b="1" spc="10">
                <a:solidFill>
                  <a:srgbClr val="002060"/>
                </a:solidFill>
                <a:latin typeface="+mj-lt"/>
                <a:cs typeface="Tahoma"/>
              </a:rPr>
              <a:t>ì</a:t>
            </a:r>
            <a:r>
              <a:rPr lang="vi-VN" sz="2400" b="1" spc="-30">
                <a:solidFill>
                  <a:srgbClr val="002060"/>
                </a:solidFill>
                <a:latin typeface="+mj-lt"/>
                <a:cs typeface="Tahoma"/>
              </a:rPr>
              <a:t>?</a:t>
            </a:r>
            <a:endParaRPr lang="vi-VN" sz="2400" b="1">
              <a:solidFill>
                <a:srgbClr val="002060"/>
              </a:solidFill>
              <a:latin typeface="+mj-lt"/>
              <a:cs typeface="Tahoma"/>
            </a:endParaRPr>
          </a:p>
          <a:p>
            <a:pPr marL="1072626">
              <a:spcBef>
                <a:spcPts val="278"/>
              </a:spcBef>
            </a:pPr>
            <a:r>
              <a:rPr lang="vi-VN" sz="2400" spc="59">
                <a:solidFill>
                  <a:srgbClr val="002060"/>
                </a:solidFill>
                <a:latin typeface="+mj-lt"/>
                <a:cs typeface="Tahoma"/>
              </a:rPr>
              <a:t>L</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 </a:t>
            </a:r>
            <a:r>
              <a:rPr lang="vi-VN" sz="2400" spc="10">
                <a:solidFill>
                  <a:srgbClr val="002060"/>
                </a:solidFill>
                <a:latin typeface="+mj-lt"/>
                <a:cs typeface="Tahoma"/>
              </a:rPr>
              <a:t>l</a:t>
            </a:r>
            <a:r>
              <a:rPr lang="vi-VN" sz="2400" spc="-129">
                <a:solidFill>
                  <a:srgbClr val="002060"/>
                </a:solidFill>
                <a:latin typeface="+mj-lt"/>
                <a:cs typeface="Tahoma"/>
              </a:rPr>
              <a:t>o</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endParaRPr lang="vi-VN" sz="2400">
              <a:solidFill>
                <a:srgbClr val="002060"/>
              </a:solidFill>
              <a:latin typeface="+mj-lt"/>
              <a:cs typeface="Tahoma"/>
            </a:endParaRPr>
          </a:p>
          <a:p>
            <a:pPr marL="1072626" marR="458258">
              <a:lnSpc>
                <a:spcPct val="102699"/>
              </a:lnSpc>
              <a:spcBef>
                <a:spcPts val="139"/>
              </a:spcBef>
            </a:pPr>
            <a:r>
              <a:rPr lang="vi-VN" sz="2400" spc="-20">
                <a:solidFill>
                  <a:srgbClr val="002060"/>
                </a:solidFill>
                <a:latin typeface="+mj-lt"/>
                <a:cs typeface="Tahoma"/>
              </a:rPr>
              <a:t>Y</a:t>
            </a:r>
            <a:r>
              <a:rPr lang="vi-VN" sz="2400" spc="-208">
                <a:solidFill>
                  <a:srgbClr val="002060"/>
                </a:solidFill>
                <a:latin typeface="+mj-lt"/>
                <a:cs typeface="Tahoma"/>
              </a:rPr>
              <a:t>ê</a:t>
            </a:r>
            <a:r>
              <a:rPr lang="vi-VN" sz="2400" spc="-119">
                <a:solidFill>
                  <a:srgbClr val="002060"/>
                </a:solidFill>
                <a:latin typeface="+mj-lt"/>
                <a:cs typeface="Tahoma"/>
              </a:rPr>
              <a:t>u</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ầu</a:t>
            </a:r>
            <a:r>
              <a:rPr lang="vi-VN" sz="2400" spc="30">
                <a:solidFill>
                  <a:srgbClr val="002060"/>
                </a:solidFill>
                <a:latin typeface="+mj-lt"/>
                <a:cs typeface="Tahoma"/>
              </a:rPr>
              <a:t> </a:t>
            </a:r>
            <a:r>
              <a:rPr lang="vi-VN" sz="2400" spc="-59">
                <a:solidFill>
                  <a:srgbClr val="002060"/>
                </a:solidFill>
                <a:latin typeface="+mj-lt"/>
                <a:cs typeface="Tahoma"/>
              </a:rPr>
              <a:t>k</a:t>
            </a:r>
            <a:r>
              <a:rPr lang="vi-VN" sz="2400" spc="-50">
                <a:solidFill>
                  <a:srgbClr val="002060"/>
                </a:solidFill>
                <a:latin typeface="+mj-lt"/>
                <a:cs typeface="Tahoma"/>
              </a:rPr>
              <a:t>hi</a:t>
            </a:r>
            <a:r>
              <a:rPr lang="vi-VN" sz="2400" spc="30">
                <a:solidFill>
                  <a:srgbClr val="002060"/>
                </a:solidFill>
                <a:latin typeface="+mj-lt"/>
                <a:cs typeface="Tahoma"/>
              </a:rPr>
              <a:t> </a:t>
            </a:r>
            <a:r>
              <a:rPr lang="vi-VN" sz="2400" spc="-109">
                <a:solidFill>
                  <a:srgbClr val="002060"/>
                </a:solidFill>
                <a:latin typeface="+mj-lt"/>
                <a:cs typeface="Tahoma"/>
              </a:rPr>
              <a:t>phân</a:t>
            </a:r>
            <a:r>
              <a:rPr lang="vi-VN" sz="2400" spc="3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ạ</a:t>
            </a:r>
            <a:r>
              <a:rPr lang="vi-VN" sz="2400" spc="10">
                <a:solidFill>
                  <a:srgbClr val="002060"/>
                </a:solidFill>
                <a:latin typeface="+mj-lt"/>
                <a:cs typeface="Tahoma"/>
              </a:rPr>
              <a:t>i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0">
                <a:solidFill>
                  <a:srgbClr val="002060"/>
                </a:solidFill>
                <a:latin typeface="+mj-lt"/>
                <a:cs typeface="Tahoma"/>
              </a:rPr>
              <a:t>(</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59">
                <a:solidFill>
                  <a:srgbClr val="002060"/>
                </a:solidFill>
                <a:latin typeface="+mj-lt"/>
                <a:cs typeface="Tahoma"/>
              </a:rPr>
              <a:t> </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ặ</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a:t>
            </a:r>
            <a:r>
              <a:rPr lang="vi-VN" sz="2400" spc="-149">
                <a:solidFill>
                  <a:srgbClr val="002060"/>
                </a:solidFill>
                <a:latin typeface="+mj-lt"/>
                <a:cs typeface="Tahoma"/>
              </a:rPr>
              <a:t>g</a:t>
            </a:r>
            <a:r>
              <a:rPr lang="vi-VN" sz="2400">
                <a:solidFill>
                  <a:srgbClr val="002060"/>
                </a:solidFill>
                <a:latin typeface="+mj-lt"/>
                <a:cs typeface="Tahoma"/>
              </a:rPr>
              <a:t>) </a:t>
            </a:r>
            <a:r>
              <a:rPr lang="vi-VN" sz="2400" spc="-109">
                <a:solidFill>
                  <a:srgbClr val="002060"/>
                </a:solidFill>
                <a:latin typeface="+mj-lt"/>
                <a:cs typeface="Tahoma"/>
              </a:rPr>
              <a:t>phả</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49">
                <a:solidFill>
                  <a:srgbClr val="002060"/>
                </a:solidFill>
                <a:latin typeface="+mj-lt"/>
                <a:cs typeface="Tahoma"/>
              </a:rPr>
              <a:t>ữ</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19">
                <a:solidFill>
                  <a:srgbClr val="002060"/>
                </a:solidFill>
                <a:latin typeface="+mj-lt"/>
                <a:cs typeface="Tahoma"/>
              </a:rPr>
              <a:t>u</a:t>
            </a:r>
            <a:r>
              <a:rPr lang="vi-VN" sz="2400" spc="-169">
                <a:solidFill>
                  <a:srgbClr val="002060"/>
                </a:solidFill>
                <a:latin typeface="+mj-lt"/>
                <a:cs typeface="Tahoma"/>
              </a:rPr>
              <a:t>y</a:t>
            </a:r>
            <a:r>
              <a:rPr lang="vi-VN" sz="2400" spc="-208">
                <a:solidFill>
                  <a:srgbClr val="002060"/>
                </a:solidFill>
                <a:latin typeface="+mj-lt"/>
                <a:cs typeface="Tahoma"/>
              </a:rPr>
              <a:t>ê</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69">
                <a:solidFill>
                  <a:srgbClr val="002060"/>
                </a:solidFill>
                <a:latin typeface="+mj-lt"/>
                <a:cs typeface="Tahoma"/>
              </a:rPr>
              <a:t>đi</a:t>
            </a:r>
            <a:r>
              <a:rPr lang="vi-VN" sz="2400" spc="-208">
                <a:solidFill>
                  <a:srgbClr val="002060"/>
                </a:solidFill>
                <a:latin typeface="+mj-lt"/>
                <a:cs typeface="Tahoma"/>
              </a:rPr>
              <a:t>ề</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ản</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19">
                <a:solidFill>
                  <a:srgbClr val="002060"/>
                </a:solidFill>
                <a:latin typeface="+mj-lt"/>
                <a:cs typeface="Tahoma"/>
              </a:rPr>
              <a:t>u</a:t>
            </a:r>
            <a:r>
              <a:rPr lang="vi-VN" sz="2400" spc="-169">
                <a:solidFill>
                  <a:srgbClr val="002060"/>
                </a:solidFill>
                <a:latin typeface="+mj-lt"/>
                <a:cs typeface="Tahoma"/>
              </a:rPr>
              <a:t>y</a:t>
            </a:r>
            <a:r>
              <a:rPr lang="vi-VN" sz="2400" spc="-208">
                <a:solidFill>
                  <a:srgbClr val="002060"/>
                </a:solidFill>
                <a:latin typeface="+mj-lt"/>
                <a:cs typeface="Tahoma"/>
              </a:rPr>
              <a:t>ê</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109">
                <a:solidFill>
                  <a:srgbClr val="002060"/>
                </a:solidFill>
                <a:latin typeface="+mj-lt"/>
                <a:cs typeface="Tahoma"/>
              </a:rPr>
              <a:t>bản</a:t>
            </a:r>
            <a:endParaRPr lang="vi-VN" sz="2400">
              <a:solidFill>
                <a:srgbClr val="002060"/>
              </a:solidFill>
              <a:latin typeface="+mj-lt"/>
              <a:cs typeface="Tahoma"/>
            </a:endParaRPr>
          </a:p>
          <a:p>
            <a:pPr marL="1072626" marR="206466" indent="-411677">
              <a:lnSpc>
                <a:spcPct val="102699"/>
              </a:lnSpc>
              <a:spcBef>
                <a:spcPts val="119"/>
              </a:spcBef>
            </a:pPr>
            <a:r>
              <a:rPr lang="vi-VN" sz="2400" spc="99">
                <a:solidFill>
                  <a:srgbClr val="002060"/>
                </a:solidFill>
                <a:latin typeface="+mj-lt"/>
                <a:cs typeface="Lucida Sans Unicode"/>
              </a:rPr>
              <a:t>→ </a:t>
            </a:r>
            <a:r>
              <a:rPr lang="vi-VN" sz="2400" spc="-307">
                <a:solidFill>
                  <a:srgbClr val="002060"/>
                </a:solidFill>
                <a:latin typeface="+mj-lt"/>
                <a:cs typeface="Lucida Sans Unicode"/>
              </a:rPr>
              <a:t> </a:t>
            </a:r>
            <a:r>
              <a:rPr lang="vi-VN" sz="2400" spc="30">
                <a:solidFill>
                  <a:srgbClr val="002060"/>
                </a:solidFill>
                <a:latin typeface="+mj-lt"/>
                <a:cs typeface="Tahoma"/>
              </a:rPr>
              <a:t>Đ</a:t>
            </a:r>
            <a:r>
              <a:rPr lang="vi-VN" sz="2400" spc="-119">
                <a:solidFill>
                  <a:srgbClr val="002060"/>
                </a:solidFill>
                <a:latin typeface="+mj-lt"/>
                <a:cs typeface="Tahoma"/>
              </a:rPr>
              <a:t>ả</a:t>
            </a:r>
            <a:r>
              <a:rPr lang="vi-VN" sz="2400" spc="-129">
                <a:solidFill>
                  <a:srgbClr val="002060"/>
                </a:solidFill>
                <a:latin typeface="+mj-lt"/>
                <a:cs typeface="Tahoma"/>
              </a:rPr>
              <a:t>m</a:t>
            </a:r>
            <a:r>
              <a:rPr lang="vi-VN" sz="2400" spc="20">
                <a:solidFill>
                  <a:srgbClr val="002060"/>
                </a:solidFill>
                <a:latin typeface="+mj-lt"/>
                <a:cs typeface="Tahoma"/>
              </a:rPr>
              <a:t> </a:t>
            </a:r>
            <a:r>
              <a:rPr lang="vi-VN" sz="2400" spc="-109">
                <a:solidFill>
                  <a:srgbClr val="002060"/>
                </a:solidFill>
                <a:latin typeface="+mj-lt"/>
                <a:cs typeface="Tahoma"/>
              </a:rPr>
              <a:t>bảo</a:t>
            </a:r>
            <a:r>
              <a:rPr lang="vi-VN" sz="2400" spc="2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69">
                <a:solidFill>
                  <a:srgbClr val="002060"/>
                </a:solidFill>
                <a:latin typeface="+mj-lt"/>
                <a:cs typeface="Tahoma"/>
              </a:rPr>
              <a:t>ườ</a:t>
            </a:r>
            <a:r>
              <a:rPr lang="vi-VN" sz="2400" spc="10">
                <a:solidFill>
                  <a:srgbClr val="002060"/>
                </a:solidFill>
                <a:latin typeface="+mj-lt"/>
                <a:cs typeface="Tahoma"/>
              </a:rPr>
              <a:t>i</a:t>
            </a:r>
            <a:r>
              <a:rPr lang="vi-VN" sz="2400" spc="79">
                <a:solidFill>
                  <a:srgbClr val="002060"/>
                </a:solidFill>
                <a:latin typeface="+mj-lt"/>
                <a:cs typeface="Tahoma"/>
              </a:rPr>
              <a:t> </a:t>
            </a:r>
            <a:r>
              <a:rPr lang="vi-VN" sz="2400" spc="-109">
                <a:solidFill>
                  <a:srgbClr val="002060"/>
                </a:solidFill>
                <a:latin typeface="+mj-lt"/>
                <a:cs typeface="Tahoma"/>
              </a:rPr>
              <a:t>nhận</a:t>
            </a:r>
            <a:r>
              <a:rPr lang="vi-VN" sz="240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t</a:t>
            </a:r>
            <a:r>
              <a:rPr lang="vi-VN" sz="2400" spc="-129">
                <a:solidFill>
                  <a:srgbClr val="002060"/>
                </a:solidFill>
                <a:latin typeface="+mj-lt"/>
                <a:cs typeface="Tahoma"/>
              </a:rPr>
              <a:t>hứ</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ũng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29">
                <a:solidFill>
                  <a:srgbClr val="002060"/>
                </a:solidFill>
                <a:latin typeface="+mj-lt"/>
                <a:cs typeface="Tahoma"/>
              </a:rPr>
              <a:t>như</a:t>
            </a:r>
            <a:r>
              <a:rPr lang="vi-VN" sz="2400" spc="-109">
                <a:solidFill>
                  <a:srgbClr val="002060"/>
                </a:solidFill>
                <a:latin typeface="+mj-lt"/>
                <a:cs typeface="Tahoma"/>
              </a:rPr>
              <a:t> nh</a:t>
            </a:r>
            <a:r>
              <a:rPr lang="vi-VN" sz="2400" spc="-159">
                <a:solidFill>
                  <a:srgbClr val="002060"/>
                </a:solidFill>
                <a:latin typeface="+mj-lt"/>
                <a:cs typeface="Tahoma"/>
              </a:rPr>
              <a:t>ữ</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69">
                <a:solidFill>
                  <a:srgbClr val="002060"/>
                </a:solidFill>
                <a:latin typeface="+mj-lt"/>
                <a:cs typeface="Tahoma"/>
              </a:rPr>
              <a:t>ườ</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9">
                <a:solidFill>
                  <a:srgbClr val="002060"/>
                </a:solidFill>
                <a:latin typeface="+mj-lt"/>
                <a:cs typeface="Tahoma"/>
              </a:rPr>
              <a:t>phân</a:t>
            </a:r>
            <a:r>
              <a:rPr lang="vi-VN" sz="2400" spc="3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69">
                <a:solidFill>
                  <a:srgbClr val="002060"/>
                </a:solidFill>
                <a:latin typeface="+mj-lt"/>
                <a:cs typeface="Tahoma"/>
              </a:rPr>
              <a:t>.</a:t>
            </a:r>
            <a:endParaRPr lang="vi-VN" sz="2400">
              <a:solidFill>
                <a:srgbClr val="002060"/>
              </a:solidFill>
              <a:latin typeface="+mj-lt"/>
              <a:cs typeface="Tahoma"/>
            </a:endParaRPr>
          </a:p>
          <a:p>
            <a:pPr marL="1072626" marR="352506" indent="-411677">
              <a:lnSpc>
                <a:spcPct val="102699"/>
              </a:lnSpc>
              <a:spcBef>
                <a:spcPts val="139"/>
              </a:spcBef>
            </a:pPr>
            <a:r>
              <a:rPr lang="vi-VN" sz="2400" spc="99">
                <a:solidFill>
                  <a:srgbClr val="002060"/>
                </a:solidFill>
                <a:latin typeface="+mj-lt"/>
                <a:cs typeface="Lucida Sans Unicode"/>
              </a:rPr>
              <a:t>→ </a:t>
            </a:r>
            <a:r>
              <a:rPr lang="vi-VN" sz="2400" spc="-307">
                <a:solidFill>
                  <a:srgbClr val="002060"/>
                </a:solidFill>
                <a:latin typeface="+mj-lt"/>
                <a:cs typeface="Lucida Sans Unicode"/>
              </a:rPr>
              <a:t> </a:t>
            </a:r>
            <a:r>
              <a:rPr lang="vi-VN" sz="2400" spc="188">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ờ</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69">
                <a:solidFill>
                  <a:srgbClr val="002060"/>
                </a:solidFill>
                <a:latin typeface="+mj-lt"/>
                <a:cs typeface="Tahoma"/>
              </a:rPr>
              <a:t> </a:t>
            </a:r>
            <a:r>
              <a:rPr lang="vi-VN" sz="2400" spc="-149">
                <a:solidFill>
                  <a:srgbClr val="002060"/>
                </a:solidFill>
                <a:latin typeface="+mj-lt"/>
                <a:cs typeface="Tahoma"/>
              </a:rPr>
              <a:t>sử</a:t>
            </a:r>
            <a:r>
              <a:rPr lang="vi-VN" sz="2400" spc="20">
                <a:solidFill>
                  <a:srgbClr val="002060"/>
                </a:solidFill>
                <a:latin typeface="+mj-lt"/>
                <a:cs typeface="Tahoma"/>
              </a:rPr>
              <a:t> </a:t>
            </a:r>
            <a:r>
              <a:rPr lang="vi-VN" sz="2400" spc="-109">
                <a:solidFill>
                  <a:srgbClr val="002060"/>
                </a:solidFill>
                <a:latin typeface="+mj-lt"/>
                <a:cs typeface="Tahoma"/>
              </a:rPr>
              <a:t>dụng</a:t>
            </a:r>
            <a:r>
              <a:rPr lang="vi-VN" sz="2400" spc="40">
                <a:solidFill>
                  <a:srgbClr val="002060"/>
                </a:solidFill>
                <a:latin typeface="+mj-lt"/>
                <a:cs typeface="Tahoma"/>
              </a:rPr>
              <a:t> </a:t>
            </a:r>
            <a:r>
              <a:rPr lang="vi-VN" sz="2400" spc="-129">
                <a:solidFill>
                  <a:srgbClr val="002060"/>
                </a:solidFill>
                <a:latin typeface="+mj-lt"/>
                <a:cs typeface="Tahoma"/>
              </a:rPr>
              <a:t>đảm</a:t>
            </a:r>
            <a:r>
              <a:rPr lang="vi-VN" sz="2400" spc="20">
                <a:solidFill>
                  <a:srgbClr val="002060"/>
                </a:solidFill>
                <a:latin typeface="+mj-lt"/>
                <a:cs typeface="Tahoma"/>
              </a:rPr>
              <a:t> </a:t>
            </a:r>
            <a:r>
              <a:rPr lang="vi-VN" sz="2400" spc="-109">
                <a:solidFill>
                  <a:srgbClr val="002060"/>
                </a:solidFill>
                <a:latin typeface="+mj-lt"/>
                <a:cs typeface="Tahoma"/>
              </a:rPr>
              <a:t>bảo</a:t>
            </a:r>
            <a:r>
              <a:rPr lang="vi-VN" sz="2400" spc="20">
                <a:solidFill>
                  <a:srgbClr val="002060"/>
                </a:solidFill>
                <a:latin typeface="+mj-lt"/>
                <a:cs typeface="Tahoma"/>
              </a:rPr>
              <a:t> </a:t>
            </a:r>
            <a:r>
              <a:rPr lang="vi-VN" sz="2400" spc="-139">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99">
                <a:solidFill>
                  <a:srgbClr val="002060"/>
                </a:solidFill>
                <a:latin typeface="+mj-lt"/>
                <a:cs typeface="Tahoma"/>
              </a:rPr>
              <a:t> đ</a:t>
            </a:r>
            <a:r>
              <a:rPr lang="vi-VN" sz="2400" spc="-139">
                <a:solidFill>
                  <a:srgbClr val="002060"/>
                </a:solidFill>
                <a:latin typeface="+mj-lt"/>
                <a:cs typeface="Tahoma"/>
              </a:rPr>
              <a:t>ổ</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59">
                <a:solidFill>
                  <a:srgbClr val="002060"/>
                </a:solidFill>
                <a:latin typeface="+mj-lt"/>
                <a:cs typeface="Tahoma"/>
              </a:rPr>
              <a:t> </a:t>
            </a:r>
            <a:r>
              <a:rPr lang="vi-VN" sz="2400" spc="-109">
                <a:solidFill>
                  <a:srgbClr val="002060"/>
                </a:solidFill>
                <a:latin typeface="+mj-lt"/>
                <a:cs typeface="Tahoma"/>
              </a:rPr>
              <a:t>nó</a:t>
            </a:r>
            <a:r>
              <a:rPr lang="vi-VN" sz="2400" spc="20">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40">
                <a:solidFill>
                  <a:srgbClr val="002060"/>
                </a:solidFill>
                <a:latin typeface="+mj-lt"/>
                <a:cs typeface="Tahoma"/>
              </a:rPr>
              <a:t> </a:t>
            </a:r>
            <a:r>
              <a:rPr lang="vi-VN" sz="2400" spc="-99">
                <a:solidFill>
                  <a:srgbClr val="002060"/>
                </a:solidFill>
                <a:latin typeface="+mj-lt"/>
                <a:cs typeface="Tahoma"/>
              </a:rPr>
              <a:t>d</a:t>
            </a:r>
            <a:r>
              <a:rPr lang="vi-VN" sz="2400" spc="-119">
                <a:solidFill>
                  <a:srgbClr val="002060"/>
                </a:solidFill>
                <a:latin typeface="+mj-lt"/>
                <a:cs typeface="Tahoma"/>
              </a:rPr>
              <a:t>o</a:t>
            </a:r>
            <a:r>
              <a:rPr lang="vi-VN" sz="2400" spc="-69">
                <a:solidFill>
                  <a:srgbClr val="002060"/>
                </a:solidFill>
                <a:latin typeface="+mj-lt"/>
                <a:cs typeface="Tahoma"/>
              </a:rPr>
              <a:t>.</a:t>
            </a:r>
            <a:endParaRPr lang="vi-VN" sz="2400">
              <a:solidFill>
                <a:srgbClr val="002060"/>
              </a:solidFill>
              <a:latin typeface="+mj-lt"/>
              <a:cs typeface="Tahoma"/>
            </a:endParaRPr>
          </a:p>
          <a:p>
            <a:pPr marL="662208">
              <a:spcBef>
                <a:spcPts val="208"/>
              </a:spcBef>
            </a:pPr>
            <a:r>
              <a:rPr lang="vi-VN" sz="2400" spc="99">
                <a:solidFill>
                  <a:srgbClr val="002060"/>
                </a:solidFill>
                <a:latin typeface="+mj-lt"/>
                <a:cs typeface="Lucida Sans Unicode"/>
              </a:rPr>
              <a:t>→ </a:t>
            </a:r>
            <a:r>
              <a:rPr lang="vi-VN" sz="2400" spc="-307">
                <a:solidFill>
                  <a:srgbClr val="002060"/>
                </a:solidFill>
                <a:latin typeface="+mj-lt"/>
                <a:cs typeface="Lucida Sans Unicode"/>
              </a:rPr>
              <a:t> </a:t>
            </a:r>
            <a:r>
              <a:rPr lang="vi-VN" sz="2400" spc="59">
                <a:solidFill>
                  <a:srgbClr val="002060"/>
                </a:solidFill>
                <a:latin typeface="+mj-lt"/>
                <a:cs typeface="Tahoma"/>
              </a:rPr>
              <a:t>L</a:t>
            </a:r>
            <a:r>
              <a:rPr lang="vi-VN" sz="2400" spc="-169">
                <a:solidFill>
                  <a:srgbClr val="002060"/>
                </a:solidFill>
                <a:latin typeface="+mj-lt"/>
                <a:cs typeface="Tahoma"/>
              </a:rPr>
              <a:t>ợ</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9">
                <a:solidFill>
                  <a:srgbClr val="002060"/>
                </a:solidFill>
                <a:latin typeface="+mj-lt"/>
                <a:cs typeface="Tahoma"/>
              </a:rPr>
              <a:t>dụng</a:t>
            </a:r>
            <a:r>
              <a:rPr lang="vi-VN" sz="2400" spc="20">
                <a:solidFill>
                  <a:srgbClr val="002060"/>
                </a:solidFill>
                <a:latin typeface="+mj-lt"/>
                <a:cs typeface="Tahoma"/>
              </a:rPr>
              <a:t> </a:t>
            </a:r>
            <a:r>
              <a:rPr lang="vi-VN" sz="2400" spc="10">
                <a:solidFill>
                  <a:srgbClr val="002060"/>
                </a:solidFill>
                <a:latin typeface="+mj-lt"/>
                <a:cs typeface="Tahoma"/>
              </a:rPr>
              <a:t>l</a:t>
            </a:r>
            <a:r>
              <a:rPr lang="vi-VN" sz="2400" spc="-109">
                <a:solidFill>
                  <a:srgbClr val="002060"/>
                </a:solidFill>
                <a:latin typeface="+mj-lt"/>
                <a:cs typeface="Tahoma"/>
              </a:rPr>
              <a:t>uậ</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69">
                <a:solidFill>
                  <a:srgbClr val="002060"/>
                </a:solidFill>
                <a:latin typeface="+mj-lt"/>
                <a:cs typeface="Tahoma"/>
              </a:rPr>
              <a:t>để</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t</a:t>
            </a:r>
            <a:r>
              <a:rPr lang="vi-VN" sz="2400" spc="-149">
                <a:solidFill>
                  <a:srgbClr val="002060"/>
                </a:solidFill>
                <a:latin typeface="+mj-lt"/>
                <a:cs typeface="Tahoma"/>
              </a:rPr>
              <a:t>ự</a:t>
            </a:r>
            <a:r>
              <a:rPr lang="vi-VN" sz="2400" spc="2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9">
                <a:solidFill>
                  <a:srgbClr val="002060"/>
                </a:solidFill>
                <a:latin typeface="+mj-lt"/>
                <a:cs typeface="Tahoma"/>
              </a:rPr>
              <a:t>N</a:t>
            </a:r>
            <a:r>
              <a:rPr lang="vi-VN" sz="2400" spc="-50">
                <a:solidFill>
                  <a:srgbClr val="002060"/>
                </a:solidFill>
                <a:latin typeface="+mj-lt"/>
                <a:cs typeface="Tahoma"/>
              </a:rPr>
              <a:t>S</a:t>
            </a:r>
            <a:r>
              <a:rPr lang="vi-VN" sz="2400" spc="69">
                <a:solidFill>
                  <a:srgbClr val="002060"/>
                </a:solidFill>
                <a:latin typeface="+mj-lt"/>
                <a:cs typeface="Tahoma"/>
              </a:rPr>
              <a:t>D</a:t>
            </a:r>
            <a:endParaRPr lang="vi-VN" sz="2400">
              <a:solidFill>
                <a:srgbClr val="002060"/>
              </a:solidFill>
              <a:latin typeface="+mj-lt"/>
              <a:cs typeface="Tahoma"/>
            </a:endParaRPr>
          </a:p>
        </p:txBody>
      </p:sp>
      <p:sp>
        <p:nvSpPr>
          <p:cNvPr id="3" name="object 3"/>
          <p:cNvSpPr txBox="1">
            <a:spLocks noGrp="1"/>
          </p:cNvSpPr>
          <p:nvPr>
            <p:ph type="title"/>
          </p:nvPr>
        </p:nvSpPr>
        <p:spPr>
          <a:xfrm>
            <a:off x="1219200" y="329684"/>
            <a:ext cx="8610600" cy="369332"/>
          </a:xfrm>
          <a:prstGeom prst="rect">
            <a:avLst/>
          </a:prstGeom>
        </p:spPr>
        <p:txBody>
          <a:bodyPr vert="horz" wrap="square" lIns="0" tIns="0" rIns="0" bIns="0" rtlCol="0">
            <a:spAutoFit/>
          </a:bodyPr>
          <a:lstStyle/>
          <a:p>
            <a:pPr marL="25179"/>
            <a:r>
              <a:rPr lang="en-US" sz="2400" b="1" spc="99" err="1">
                <a:solidFill>
                  <a:srgbClr val="FF0000"/>
                </a:solidFill>
              </a:rPr>
              <a:t>C</a:t>
            </a:r>
            <a:r>
              <a:rPr lang="en-US" sz="2400" b="1" spc="-119" err="1">
                <a:solidFill>
                  <a:srgbClr val="FF0000"/>
                </a:solidFill>
              </a:rPr>
              <a:t>o</a:t>
            </a:r>
            <a:r>
              <a:rPr lang="en-US" sz="2400" b="1" spc="-188" err="1">
                <a:solidFill>
                  <a:srgbClr val="FF0000"/>
                </a:solidFill>
              </a:rPr>
              <a:t>p</a:t>
            </a:r>
            <a:r>
              <a:rPr lang="en-US" sz="2400" b="1" spc="-109" err="1">
                <a:solidFill>
                  <a:srgbClr val="FF0000"/>
                </a:solidFill>
              </a:rPr>
              <a:t>y</a:t>
            </a:r>
            <a:r>
              <a:rPr lang="en-US" sz="2400" b="1" spc="20" err="1">
                <a:solidFill>
                  <a:srgbClr val="FF0000"/>
                </a:solidFill>
              </a:rPr>
              <a:t>l</a:t>
            </a:r>
            <a:r>
              <a:rPr lang="en-US" sz="2400" b="1" spc="-238" err="1">
                <a:solidFill>
                  <a:srgbClr val="FF0000"/>
                </a:solidFill>
              </a:rPr>
              <a:t>e</a:t>
            </a:r>
            <a:r>
              <a:rPr lang="en-US" sz="2400" b="1" spc="-40" err="1">
                <a:solidFill>
                  <a:srgbClr val="FF0000"/>
                </a:solidFill>
              </a:rPr>
              <a:t>f</a:t>
            </a:r>
            <a:r>
              <a:rPr lang="en-US" sz="2400" b="1" spc="69" err="1">
                <a:solidFill>
                  <a:srgbClr val="FF0000"/>
                </a:solidFill>
              </a:rPr>
              <a:t>t</a:t>
            </a:r>
            <a:endParaRPr lang="en-US" sz="2400" b="1">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4759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7. Telnet</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431983"/>
          </a:xfrm>
        </p:spPr>
        <p:txBody>
          <a:bodyPr/>
          <a:lstStyle/>
          <a:p>
            <a:pPr marL="66675" algn="just" defTabSz="517525">
              <a:defRPr/>
            </a:pPr>
            <a:r>
              <a:rPr lang="en-US" sz="3200">
                <a:solidFill>
                  <a:srgbClr val="FF0000"/>
                </a:solidFill>
                <a:latin typeface="Times New Roman" pitchFamily="18" charset="0"/>
                <a:cs typeface="Times New Roman" pitchFamily="18" charset="0"/>
              </a:rPr>
              <a:t>Cấu hình Telnet:</a:t>
            </a:r>
          </a:p>
          <a:p>
            <a:pPr marL="66675" algn="just" defTabSz="517525">
              <a:defRPr/>
            </a:pPr>
            <a:r>
              <a:rPr lang="en-US" sz="3200" i="1" u="sng">
                <a:solidFill>
                  <a:srgbClr val="002060"/>
                </a:solidFill>
                <a:latin typeface="Times New Roman" pitchFamily="18" charset="0"/>
                <a:cs typeface="Times New Roman" pitchFamily="18" charset="0"/>
              </a:rPr>
              <a:t>Cách 2</a:t>
            </a:r>
            <a:r>
              <a:rPr lang="en-US" sz="3200">
                <a:solidFill>
                  <a:srgbClr val="002060"/>
                </a:solidFill>
                <a:latin typeface="Times New Roman" pitchFamily="18" charset="0"/>
                <a:cs typeface="Times New Roman" pitchFamily="18" charset="0"/>
              </a:rPr>
              <a:t>: Cấu hình Telnet Server </a:t>
            </a:r>
          </a:p>
          <a:p>
            <a:pPr marL="66675" algn="ctr" defTabSz="517525">
              <a:defRPr/>
            </a:pPr>
            <a:r>
              <a:rPr lang="en-US" sz="3200">
                <a:solidFill>
                  <a:srgbClr val="FF0000"/>
                </a:solidFill>
                <a:latin typeface="Times New Roman" pitchFamily="18" charset="0"/>
                <a:cs typeface="Times New Roman" pitchFamily="18" charset="0"/>
              </a:rPr>
              <a:t>#chkconfig telnet on </a:t>
            </a:r>
          </a:p>
          <a:p>
            <a:pPr marL="66675" algn="just" defTabSz="517525">
              <a:defRPr/>
            </a:pPr>
            <a:r>
              <a:rPr lang="en-US" sz="3200">
                <a:solidFill>
                  <a:srgbClr val="002060"/>
                </a:solidFill>
                <a:latin typeface="Times New Roman" pitchFamily="18" charset="0"/>
                <a:cs typeface="Times New Roman" pitchFamily="18" charset="0"/>
              </a:rPr>
              <a:t>- Kiểm tra Telnet:</a:t>
            </a:r>
          </a:p>
          <a:p>
            <a:pPr marL="66675" algn="ctr" defTabSz="517525">
              <a:defRPr/>
            </a:pPr>
            <a:r>
              <a:rPr lang="en-US" sz="3200">
                <a:solidFill>
                  <a:srgbClr val="FF0000"/>
                </a:solidFill>
                <a:latin typeface="Times New Roman" pitchFamily="18" charset="0"/>
                <a:cs typeface="Times New Roman" pitchFamily="18" charset="0"/>
              </a:rPr>
              <a:t>#netstat --a|grep telnet</a:t>
            </a:r>
          </a:p>
          <a:p>
            <a:pPr marL="339725" indent="-273050" algn="just" defTabSz="517525">
              <a:buFontTx/>
              <a:buChar char="-"/>
              <a:defRPr/>
            </a:pPr>
            <a:r>
              <a:rPr lang="en-US" sz="3200">
                <a:solidFill>
                  <a:srgbClr val="002060"/>
                </a:solidFill>
                <a:latin typeface="Times New Roman" pitchFamily="18" charset="0"/>
                <a:cs typeface="Times New Roman" pitchFamily="18" charset="0"/>
              </a:rPr>
              <a:t>Kiểm tra Telnet có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nh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dịch vụ hệ thống</a:t>
            </a:r>
          </a:p>
          <a:p>
            <a:pPr marL="66675" algn="ctr" defTabSz="517525">
              <a:defRPr/>
            </a:pPr>
            <a:r>
              <a:rPr lang="en-US" sz="3200">
                <a:solidFill>
                  <a:srgbClr val="FF0000"/>
                </a:solidFill>
                <a:latin typeface="Times New Roman" pitchFamily="18" charset="0"/>
                <a:cs typeface="Times New Roman" pitchFamily="18" charset="0"/>
              </a:rPr>
              <a:t>#chkconfig --list | grep telnet</a:t>
            </a:r>
          </a:p>
          <a:p>
            <a:pPr marL="66675" algn="just" defTabSz="517525">
              <a:defRPr/>
            </a:pPr>
            <a:r>
              <a:rPr lang="en-US" sz="3200">
                <a:solidFill>
                  <a:srgbClr val="002060"/>
                </a:solidFill>
                <a:latin typeface="Times New Roman" pitchFamily="18" charset="0"/>
                <a:cs typeface="Times New Roman" pitchFamily="18" charset="0"/>
              </a:rPr>
              <a:t>- Dừng Telnet Server</a:t>
            </a:r>
          </a:p>
          <a:p>
            <a:pPr marL="66675" algn="ctr" defTabSz="517525">
              <a:defRPr/>
            </a:pPr>
            <a:r>
              <a:rPr lang="en-US" sz="3200">
                <a:solidFill>
                  <a:srgbClr val="FF0000"/>
                </a:solidFill>
                <a:latin typeface="Times New Roman" pitchFamily="18" charset="0"/>
                <a:cs typeface="Times New Roman" pitchFamily="18" charset="0"/>
              </a:rPr>
              <a:t>#chkconfig telnet off</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78957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8. Secure Remote Access – SSH (Secure Shell)</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3447098"/>
          </a:xfrm>
        </p:spPr>
        <p:txBody>
          <a:bodyPr/>
          <a:lstStyle/>
          <a:p>
            <a:pPr marL="66675" algn="just" defTabSz="517525">
              <a:defRPr/>
            </a:pPr>
            <a:r>
              <a:rPr lang="en-US" sz="3200">
                <a:solidFill>
                  <a:srgbClr val="002060"/>
                </a:solidFill>
                <a:latin typeface="Times New Roman" pitchFamily="18" charset="0"/>
                <a:cs typeface="Times New Roman" pitchFamily="18" charset="0"/>
              </a:rPr>
              <a:t>	Tránh xâm nhập vào hệ thống (root) </a:t>
            </a:r>
            <a:r>
              <a:rPr lang="vi-VN" sz="3200">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biết thông tin mật khẩu hoặc phá hoại hệ thống:</a:t>
            </a:r>
          </a:p>
          <a:p>
            <a:pPr marL="66675" algn="just" defTabSz="517525">
              <a:defRPr/>
            </a:pPr>
            <a:r>
              <a:rPr lang="en-US" sz="3200">
                <a:solidFill>
                  <a:srgbClr val="002060"/>
                </a:solidFill>
                <a:latin typeface="Times New Roman" pitchFamily="18" charset="0"/>
                <a:cs typeface="Times New Roman" pitchFamily="18" charset="0"/>
              </a:rPr>
              <a:t>Cài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gói</a:t>
            </a:r>
            <a:r>
              <a:rPr lang="en-US" sz="3200">
                <a:solidFill>
                  <a:srgbClr val="FF0000"/>
                </a:solidFill>
                <a:latin typeface="Times New Roman" pitchFamily="18" charset="0"/>
                <a:cs typeface="Times New Roman" pitchFamily="18" charset="0"/>
              </a:rPr>
              <a:t>: #rpm - -ivh openssh-server.*.rpm</a:t>
            </a:r>
          </a:p>
          <a:p>
            <a:pPr marL="61913" lvl="1" indent="461963" algn="just" defTabSz="517525">
              <a:defRPr/>
            </a:pPr>
            <a:r>
              <a:rPr lang="en-US" sz="3200">
                <a:solidFill>
                  <a:srgbClr val="002060"/>
                </a:solidFill>
                <a:latin typeface="Times New Roman" pitchFamily="18" charset="0"/>
                <a:cs typeface="Times New Roman" pitchFamily="18" charset="0"/>
              </a:rPr>
              <a:t>Tập tin cấu hình </a:t>
            </a:r>
            <a:r>
              <a:rPr lang="en-US" sz="3200">
                <a:solidFill>
                  <a:srgbClr val="FF0000"/>
                </a:solidFill>
                <a:latin typeface="Times New Roman" pitchFamily="18" charset="0"/>
                <a:cs typeface="Times New Roman" pitchFamily="18" charset="0"/>
              </a:rPr>
              <a:t>/etc/ssh/sshd_config </a:t>
            </a:r>
            <a:r>
              <a:rPr lang="en-US" sz="3200">
                <a:solidFill>
                  <a:srgbClr val="002060"/>
                </a:solidFill>
                <a:latin typeface="Times New Roman" pitchFamily="18" charset="0"/>
                <a:cs typeface="Times New Roman" pitchFamily="18" charset="0"/>
              </a:rPr>
              <a:t>và </a:t>
            </a:r>
            <a:r>
              <a:rPr lang="en-US" sz="3200">
                <a:solidFill>
                  <a:srgbClr val="FF0000"/>
                </a:solidFill>
                <a:latin typeface="Times New Roman" pitchFamily="18" charset="0"/>
                <a:cs typeface="Times New Roman" pitchFamily="18" charset="0"/>
              </a:rPr>
              <a:t>/etc/ssh/ssh_config. </a:t>
            </a:r>
            <a:r>
              <a:rPr lang="en-US" sz="3200">
                <a:solidFill>
                  <a:srgbClr val="002060"/>
                </a:solidFill>
                <a:latin typeface="Times New Roman" pitchFamily="18" charset="0"/>
                <a:cs typeface="Times New Roman" pitchFamily="18" charset="0"/>
              </a:rPr>
              <a:t>Để start hay stop server dùng lệnh sau:</a:t>
            </a:r>
          </a:p>
          <a:p>
            <a:pPr marL="61913" lvl="1" indent="461963" algn="just" defTabSz="517525">
              <a:defRPr/>
            </a:pPr>
            <a:r>
              <a:rPr lang="en-US" sz="3200">
                <a:solidFill>
                  <a:srgbClr val="FF0000"/>
                </a:solidFill>
                <a:latin typeface="Times New Roman" pitchFamily="18" charset="0"/>
                <a:cs typeface="Times New Roman" pitchFamily="18" charset="0"/>
              </a:rPr>
              <a:t>/etc/init.d/sshd start/stop/restart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038600"/>
            <a:ext cx="2019300" cy="225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9612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391400" cy="430887"/>
          </a:xfrm>
        </p:spPr>
        <p:txBody>
          <a:bodyPr/>
          <a:lstStyle/>
          <a:p>
            <a:pPr eaLnBrk="1" hangingPunct="1"/>
            <a:r>
              <a:rPr lang="en-US" sz="2800" b="1">
                <a:solidFill>
                  <a:srgbClr val="FF0000"/>
                </a:solidFill>
                <a:latin typeface="Times New Roman" pitchFamily="18" charset="0"/>
                <a:cs typeface="Times New Roman" pitchFamily="18" charset="0"/>
              </a:rPr>
              <a:t>8. Secure Remote Access – SSH (Secure Shell)</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2462213"/>
          </a:xfrm>
        </p:spPr>
        <p:txBody>
          <a:bodyPr/>
          <a:lstStyle/>
          <a:p>
            <a:pPr marL="66675" algn="just" defTabSz="517525">
              <a:defRPr/>
            </a:pPr>
            <a:r>
              <a:rPr lang="en-US" sz="3200">
                <a:solidFill>
                  <a:srgbClr val="002060"/>
                </a:solidFill>
                <a:latin typeface="Times New Roman" pitchFamily="18" charset="0"/>
                <a:cs typeface="Times New Roman" pitchFamily="18" charset="0"/>
              </a:rPr>
              <a:t>	Sử dụng SSH Client trên Linux</a:t>
            </a:r>
          </a:p>
          <a:p>
            <a:pPr marL="66675" algn="just" defTabSz="517525">
              <a:defRPr/>
            </a:pPr>
            <a:endParaRPr lang="en-US" sz="3200">
              <a:solidFill>
                <a:srgbClr val="FF0000"/>
              </a:solidFill>
              <a:latin typeface="Times New Roman" pitchFamily="18" charset="0"/>
              <a:cs typeface="Times New Roman" pitchFamily="18" charset="0"/>
            </a:endParaRPr>
          </a:p>
          <a:p>
            <a:pPr marL="61913" lvl="1" indent="461963" algn="just" defTabSz="517525">
              <a:defRPr/>
            </a:pPr>
            <a:r>
              <a:rPr lang="en-US" sz="3200">
                <a:solidFill>
                  <a:srgbClr val="FF0000"/>
                </a:solidFill>
                <a:latin typeface="Times New Roman" pitchFamily="18" charset="0"/>
                <a:cs typeface="Times New Roman" pitchFamily="18" charset="0"/>
              </a:rPr>
              <a:t>$ssh [tùy chọn]</a:t>
            </a:r>
            <a:r>
              <a:rPr lang="vi-VN" sz="3200">
                <a:solidFill>
                  <a:srgbClr val="FF000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tên/IP_máy]</a:t>
            </a:r>
            <a:r>
              <a:rPr lang="vi-VN" sz="3200">
                <a:solidFill>
                  <a:srgbClr val="FF000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tùy chọn]</a:t>
            </a:r>
            <a:r>
              <a:rPr lang="vi-VN" sz="3200">
                <a:solidFill>
                  <a:srgbClr val="FF000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lệnh]</a:t>
            </a:r>
          </a:p>
          <a:p>
            <a:pPr marL="61913" lvl="1" indent="461963" algn="just" defTabSz="517525">
              <a:defRPr/>
            </a:pPr>
            <a:endParaRPr lang="en-US" sz="3200">
              <a:solidFill>
                <a:srgbClr val="FF0000"/>
              </a:solidFill>
              <a:latin typeface="Times New Roman" pitchFamily="18" charset="0"/>
              <a:cs typeface="Times New Roman" pitchFamily="18" charset="0"/>
            </a:endParaRPr>
          </a:p>
          <a:p>
            <a:pPr marL="61913" lvl="1" algn="just" defTabSz="517525">
              <a:defRPr/>
            </a:pPr>
            <a:r>
              <a:rPr lang="en-US" sz="3200">
                <a:solidFill>
                  <a:srgbClr val="002060"/>
                </a:solidFill>
                <a:latin typeface="Times New Roman" pitchFamily="18" charset="0"/>
                <a:cs typeface="Times New Roman" pitchFamily="18" charset="0"/>
              </a:rPr>
              <a:t>Ví dụ: $ssh [-l] &lt;tên_user&gt;&lt;ssh_address&gt;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657600"/>
            <a:ext cx="2819400" cy="251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8670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861774"/>
          </a:xfrm>
        </p:spPr>
        <p:txBody>
          <a:bodyPr/>
          <a:lstStyle/>
          <a:p>
            <a:pPr eaLnBrk="1" hangingPunct="1"/>
            <a:r>
              <a:rPr lang="en-US" sz="2800" b="1">
                <a:solidFill>
                  <a:srgbClr val="FF0000"/>
                </a:solidFill>
                <a:latin typeface="Times New Roman" pitchFamily="18" charset="0"/>
                <a:cs typeface="Times New Roman" pitchFamily="18" charset="0"/>
              </a:rPr>
              <a:t>9. Dynamic Host Configuration Protocol (DHCP)</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399" y="990600"/>
            <a:ext cx="8839201" cy="4431983"/>
          </a:xfrm>
        </p:spPr>
        <p:txBody>
          <a:bodyPr/>
          <a:lstStyle/>
          <a:p>
            <a:pPr marL="66675" algn="just" defTabSz="517525">
              <a:defRPr/>
            </a:pPr>
            <a:r>
              <a:rPr lang="en-US" sz="3200">
                <a:solidFill>
                  <a:srgbClr val="002060"/>
                </a:solidFill>
                <a:latin typeface="Times New Roman" pitchFamily="18" charset="0"/>
                <a:cs typeface="Times New Roman" pitchFamily="18" charset="0"/>
              </a:rPr>
              <a:t>Một số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c </a:t>
            </a:r>
            <a:r>
              <a:rPr lang="vi-VN" sz="3200">
                <a:solidFill>
                  <a:srgbClr val="002060"/>
                </a:solidFill>
                <a:latin typeface="Times New Roman" pitchFamily="18" charset="0"/>
                <a:cs typeface="Times New Roman" pitchFamily="18" charset="0"/>
              </a:rPr>
              <a:t>đ</a:t>
            </a:r>
            <a:r>
              <a:rPr lang="en-US" sz="3200">
                <a:solidFill>
                  <a:srgbClr val="002060"/>
                </a:solidFill>
                <a:latin typeface="Times New Roman" pitchFamily="18" charset="0"/>
                <a:cs typeface="Times New Roman" pitchFamily="18" charset="0"/>
              </a:rPr>
              <a:t>iểm cần l</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u ý trên DHCP server</a:t>
            </a:r>
          </a:p>
          <a:p>
            <a:pPr marL="523875" indent="-457200" algn="just" defTabSz="517525">
              <a:buFontTx/>
              <a:buChar char="-"/>
              <a:defRPr/>
            </a:pPr>
            <a:r>
              <a:rPr lang="en-US" sz="3200">
                <a:solidFill>
                  <a:srgbClr val="002060"/>
                </a:solidFill>
                <a:latin typeface="Times New Roman" pitchFamily="18" charset="0"/>
                <a:cs typeface="Times New Roman" pitchFamily="18" charset="0"/>
              </a:rPr>
              <a:t>Phải có 1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IP tĩnh</a:t>
            </a:r>
          </a:p>
          <a:p>
            <a:pPr marL="523875" indent="-457200" algn="just" defTabSz="517525">
              <a:buFontTx/>
              <a:buChar char="-"/>
              <a:defRPr/>
            </a:pPr>
            <a:r>
              <a:rPr lang="en-US" sz="3200">
                <a:solidFill>
                  <a:srgbClr val="002060"/>
                </a:solidFill>
                <a:latin typeface="Times New Roman" pitchFamily="18" charset="0"/>
                <a:cs typeface="Times New Roman" pitchFamily="18" charset="0"/>
              </a:rPr>
              <a:t>Không phải là một DHCP client</a:t>
            </a:r>
          </a:p>
          <a:p>
            <a:pPr marL="523875" indent="-457200" algn="just" defTabSz="517525">
              <a:buFontTx/>
              <a:buChar char="-"/>
              <a:defRPr/>
            </a:pPr>
            <a:r>
              <a:rPr lang="en-US" sz="3200">
                <a:solidFill>
                  <a:srgbClr val="002060"/>
                </a:solidFill>
                <a:latin typeface="Times New Roman" pitchFamily="18" charset="0"/>
                <a:cs typeface="Times New Roman" pitchFamily="18" charset="0"/>
              </a:rPr>
              <a:t>Không có hai máy nhận cũng một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IP</a:t>
            </a:r>
          </a:p>
          <a:p>
            <a:pPr marL="523875" indent="-457200" algn="just" defTabSz="517525">
              <a:buFontTx/>
              <a:buChar char="-"/>
              <a:defRPr/>
            </a:pPr>
            <a:r>
              <a:rPr lang="en-US" sz="3200">
                <a:solidFill>
                  <a:srgbClr val="002060"/>
                </a:solidFill>
                <a:latin typeface="Times New Roman" pitchFamily="18" charset="0"/>
                <a:cs typeface="Times New Roman" pitchFamily="18" charset="0"/>
              </a:rPr>
              <a:t>Địa chỉ IP cấp cho DHCP client sẽ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làm mới khi máy tính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lại</a:t>
            </a:r>
          </a:p>
          <a:p>
            <a:pPr marL="523875" indent="-457200" algn="just" defTabSz="517525">
              <a:buFontTx/>
              <a:buChar char="-"/>
              <a:defRPr/>
            </a:pPr>
            <a:r>
              <a:rPr lang="en-US" sz="3200">
                <a:solidFill>
                  <a:srgbClr val="002060"/>
                </a:solidFill>
                <a:latin typeface="Times New Roman" pitchFamily="18" charset="0"/>
                <a:cs typeface="Times New Roman" pitchFamily="18" charset="0"/>
              </a:rPr>
              <a:t>Có thể cung cấp </a:t>
            </a:r>
            <a:r>
              <a:rPr lang="vi-VN" sz="3200">
                <a:solidFill>
                  <a:srgbClr val="002060"/>
                </a:solidFill>
                <a:latin typeface="Times New Roman" pitchFamily="18" charset="0"/>
                <a:cs typeface="Times New Roman" pitchFamily="18" charset="0"/>
              </a:rPr>
              <a:t>địa</a:t>
            </a:r>
            <a:r>
              <a:rPr lang="en-US" sz="3200">
                <a:solidFill>
                  <a:srgbClr val="002060"/>
                </a:solidFill>
                <a:latin typeface="Times New Roman" pitchFamily="18" charset="0"/>
                <a:cs typeface="Times New Roman" pitchFamily="18" charset="0"/>
              </a:rPr>
              <a:t> chỉ default gateway, DNS server, tên Domain và NetBios name server cho máy tính</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6528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9. Cấu hình DHCP (1)</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3939540"/>
          </a:xfrm>
        </p:spPr>
        <p:txBody>
          <a:bodyPr/>
          <a:lstStyle/>
          <a:p>
            <a:pPr marL="66675" algn="just" defTabSz="517525">
              <a:defRPr/>
            </a:pPr>
            <a:r>
              <a:rPr lang="en-US" sz="3200">
                <a:solidFill>
                  <a:srgbClr val="002060"/>
                </a:solidFill>
                <a:latin typeface="Times New Roman" pitchFamily="18" charset="0"/>
                <a:cs typeface="Times New Roman" pitchFamily="18" charset="0"/>
              </a:rPr>
              <a:t>	Để cấu hình </a:t>
            </a:r>
            <a:r>
              <a:rPr lang="vi-VN" sz="3200">
                <a:solidFill>
                  <a:srgbClr val="002060"/>
                </a:solidFill>
                <a:latin typeface="Times New Roman" pitchFamily="18" charset="0"/>
                <a:cs typeface="Times New Roman" pitchFamily="18" charset="0"/>
              </a:rPr>
              <a:t>đượ</a:t>
            </a:r>
            <a:r>
              <a:rPr lang="en-US" sz="3200">
                <a:solidFill>
                  <a:srgbClr val="002060"/>
                </a:solidFill>
                <a:latin typeface="Times New Roman" pitchFamily="18" charset="0"/>
                <a:cs typeface="Times New Roman" pitchFamily="18" charset="0"/>
              </a:rPr>
              <a:t>c, cần phải cài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gói package dhcpd.*.rpm</a:t>
            </a:r>
          </a:p>
          <a:p>
            <a:pPr marL="66675" algn="just" defTabSz="517525">
              <a:defRPr/>
            </a:pPr>
            <a:r>
              <a:rPr lang="en-US" sz="3200">
                <a:solidFill>
                  <a:srgbClr val="FF0000"/>
                </a:solidFill>
                <a:latin typeface="Times New Roman" pitchFamily="18" charset="0"/>
                <a:cs typeface="Times New Roman" pitchFamily="18" charset="0"/>
              </a:rPr>
              <a:t>#rpm –ivh dhcpd.*.rpm</a:t>
            </a:r>
          </a:p>
          <a:p>
            <a:pPr marL="66675" algn="just" defTabSz="517525">
              <a:defRPr/>
            </a:pPr>
            <a:r>
              <a:rPr lang="en-US" sz="3200">
                <a:solidFill>
                  <a:srgbClr val="002060"/>
                </a:solidFill>
                <a:latin typeface="Times New Roman" pitchFamily="18" charset="0"/>
                <a:cs typeface="Times New Roman" pitchFamily="18" charset="0"/>
              </a:rPr>
              <a:t>Để hoàn thành việc cấu </a:t>
            </a:r>
          </a:p>
          <a:p>
            <a:pPr marL="66675" algn="just" defTabSz="517525">
              <a:defRPr/>
            </a:pPr>
            <a:r>
              <a:rPr lang="en-US" sz="3200">
                <a:solidFill>
                  <a:srgbClr val="002060"/>
                </a:solidFill>
                <a:latin typeface="Times New Roman" pitchFamily="18" charset="0"/>
                <a:cs typeface="Times New Roman" pitchFamily="18" charset="0"/>
              </a:rPr>
              <a:t>hình DHCP cần phải </a:t>
            </a:r>
          </a:p>
          <a:p>
            <a:pPr marL="66675" algn="just" defTabSz="517525">
              <a:defRPr/>
            </a:pPr>
            <a:r>
              <a:rPr lang="en-US" sz="3200">
                <a:solidFill>
                  <a:srgbClr val="002060"/>
                </a:solidFill>
                <a:latin typeface="Times New Roman" pitchFamily="18" charset="0"/>
                <a:cs typeface="Times New Roman" pitchFamily="18" charset="0"/>
              </a:rPr>
              <a:t>tạo ra tập tin cấu </a:t>
            </a:r>
          </a:p>
          <a:p>
            <a:pPr marL="66675" algn="just" defTabSz="517525">
              <a:defRPr/>
            </a:pPr>
            <a:r>
              <a:rPr lang="en-US" sz="3200">
                <a:solidFill>
                  <a:srgbClr val="002060"/>
                </a:solidFill>
                <a:latin typeface="Times New Roman" pitchFamily="18" charset="0"/>
                <a:cs typeface="Times New Roman" pitchFamily="18" charset="0"/>
              </a:rPr>
              <a:t>hình </a:t>
            </a:r>
            <a:r>
              <a:rPr lang="en-US" sz="3200">
                <a:solidFill>
                  <a:srgbClr val="FF0000"/>
                </a:solidFill>
                <a:latin typeface="Times New Roman" pitchFamily="18" charset="0"/>
                <a:cs typeface="Times New Roman" pitchFamily="18" charset="0"/>
              </a:rPr>
              <a:t>/etc/dhcpd.conf </a:t>
            </a:r>
            <a:r>
              <a:rPr lang="en-US" sz="3200">
                <a:solidFill>
                  <a:srgbClr val="002060"/>
                </a:solidFill>
                <a:latin typeface="Times New Roman" pitchFamily="18" charset="0"/>
                <a:cs typeface="Times New Roman" pitchFamily="18" charset="0"/>
              </a:rPr>
              <a:t>và </a:t>
            </a:r>
          </a:p>
          <a:p>
            <a:pPr marL="66675" algn="just" defTabSz="517525">
              <a:defRPr/>
            </a:pPr>
            <a:r>
              <a:rPr lang="en-US" sz="3200">
                <a:solidFill>
                  <a:srgbClr val="002060"/>
                </a:solidFill>
                <a:latin typeface="Times New Roman" pitchFamily="18" charset="0"/>
                <a:cs typeface="Times New Roman" pitchFamily="18" charset="0"/>
              </a:rPr>
              <a:t>chỉnh sửa tập tin này:</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76400"/>
            <a:ext cx="4876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5470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9. Cấu hình DHCP (2)</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1969770"/>
          </a:xfrm>
        </p:spPr>
        <p:txBody>
          <a:bodyPr/>
          <a:lstStyle/>
          <a:p>
            <a:pPr marL="66675" algn="just" defTabSz="517525">
              <a:defRPr/>
            </a:pPr>
            <a:r>
              <a:rPr lang="en-US" sz="3200">
                <a:solidFill>
                  <a:srgbClr val="002060"/>
                </a:solidFill>
                <a:latin typeface="Times New Roman" pitchFamily="18" charset="0"/>
                <a:cs typeface="Times New Roman" pitchFamily="18" charset="0"/>
              </a:rPr>
              <a:t>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dịch vụ DHCP</a:t>
            </a:r>
          </a:p>
          <a:p>
            <a:pPr marL="66675" algn="just" defTabSz="517525">
              <a:defRPr/>
            </a:pPr>
            <a:r>
              <a:rPr lang="en-US" sz="3200">
                <a:solidFill>
                  <a:srgbClr val="002060"/>
                </a:solidFill>
                <a:latin typeface="Times New Roman" pitchFamily="18" charset="0"/>
                <a:cs typeface="Times New Roman" pitchFamily="18" charset="0"/>
              </a:rPr>
              <a:t>	Sau khi thiết lập những tập tin cấu hình. Ta cần khởi </a:t>
            </a:r>
            <a:r>
              <a:rPr lang="vi-VN" sz="3200">
                <a:solidFill>
                  <a:srgbClr val="002060"/>
                </a:solidFill>
                <a:latin typeface="Times New Roman" pitchFamily="18" charset="0"/>
                <a:cs typeface="Times New Roman" pitchFamily="18" charset="0"/>
              </a:rPr>
              <a:t>độ</a:t>
            </a:r>
            <a:r>
              <a:rPr lang="en-US" sz="3200">
                <a:solidFill>
                  <a:srgbClr val="002060"/>
                </a:solidFill>
                <a:latin typeface="Times New Roman" pitchFamily="18" charset="0"/>
                <a:cs typeface="Times New Roman" pitchFamily="18" charset="0"/>
              </a:rPr>
              <a:t>ng dịch vụ:</a:t>
            </a:r>
          </a:p>
          <a:p>
            <a:pPr marL="66675" algn="ctr" defTabSz="517525">
              <a:defRPr/>
            </a:pPr>
            <a:r>
              <a:rPr lang="en-US" sz="3200">
                <a:solidFill>
                  <a:srgbClr val="FF0000"/>
                </a:solidFill>
                <a:latin typeface="Times New Roman" pitchFamily="18" charset="0"/>
                <a:cs typeface="Times New Roman" pitchFamily="18" charset="0"/>
              </a:rPr>
              <a:t> /etc/init.d/dhcpd start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733800"/>
            <a:ext cx="320040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4763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4"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63" y="1981200"/>
            <a:ext cx="8892092"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0430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2646878"/>
          </a:xfrm>
        </p:spPr>
        <p:txBody>
          <a:bodyPr/>
          <a:lstStyle/>
          <a:p>
            <a:pPr marL="66675" algn="just" defTabSz="517525">
              <a:defRPr/>
            </a:pPr>
            <a:r>
              <a:rPr lang="en-US" sz="2800" b="1">
                <a:solidFill>
                  <a:srgbClr val="002060"/>
                </a:solidFill>
                <a:latin typeface="Times New Roman (Headings)"/>
              </a:rPr>
              <a:t>	</a:t>
            </a:r>
            <a:r>
              <a:rPr lang="vi-VN" sz="2800" b="1">
                <a:solidFill>
                  <a:srgbClr val="002060"/>
                </a:solidFill>
                <a:latin typeface="Times New Roman (Headings)"/>
              </a:rPr>
              <a:t>Samba</a:t>
            </a:r>
            <a:r>
              <a:rPr lang="vi-VN" sz="2800">
                <a:solidFill>
                  <a:srgbClr val="002060"/>
                </a:solidFill>
                <a:latin typeface="Times New Roman (Headings)"/>
              </a:rPr>
              <a:t> dùng để chia sẻ file </a:t>
            </a:r>
            <a:r>
              <a:rPr lang="en-US" sz="2800">
                <a:solidFill>
                  <a:srgbClr val="002060"/>
                </a:solidFill>
                <a:latin typeface="Times New Roman (Headings)"/>
              </a:rPr>
              <a:t>dữ liệu </a:t>
            </a:r>
            <a:r>
              <a:rPr lang="vi-VN" sz="2800">
                <a:solidFill>
                  <a:srgbClr val="002060"/>
                </a:solidFill>
                <a:latin typeface="Times New Roman (Headings)"/>
              </a:rPr>
              <a:t>giữa các nền tảng khác nhau như </a:t>
            </a:r>
            <a:r>
              <a:rPr lang="vi-VN" sz="2800" b="1">
                <a:solidFill>
                  <a:srgbClr val="002060"/>
                </a:solidFill>
                <a:latin typeface="Times New Roman (Headings)"/>
              </a:rPr>
              <a:t>Windows</a:t>
            </a:r>
            <a:r>
              <a:rPr lang="vi-VN" sz="2800">
                <a:solidFill>
                  <a:srgbClr val="002060"/>
                </a:solidFill>
                <a:latin typeface="Times New Roman (Headings)"/>
              </a:rPr>
              <a:t> và </a:t>
            </a:r>
            <a:r>
              <a:rPr lang="vi-VN" sz="2800" b="1">
                <a:solidFill>
                  <a:srgbClr val="002060"/>
                </a:solidFill>
                <a:latin typeface="Times New Roman (Headings)"/>
              </a:rPr>
              <a:t>Linux</a:t>
            </a:r>
            <a:r>
              <a:rPr lang="vi-VN" sz="2800">
                <a:solidFill>
                  <a:srgbClr val="002060"/>
                </a:solidFill>
                <a:latin typeface="Times New Roman (Headings)"/>
              </a:rPr>
              <a:t> bằng cách sử dụng giao thức SMB/CIFS.</a:t>
            </a:r>
            <a:endParaRPr lang="en-US" sz="2800">
              <a:solidFill>
                <a:srgbClr val="002060"/>
              </a:solidFill>
              <a:latin typeface="Times New Roman (Headings)"/>
            </a:endParaRPr>
          </a:p>
          <a:p>
            <a:pPr marL="66675" algn="just" defTabSz="517525">
              <a:defRPr/>
            </a:pPr>
            <a:endParaRPr lang="en-US" sz="3200">
              <a:solidFill>
                <a:srgbClr val="002060"/>
              </a:solidFill>
              <a:latin typeface="Times New Roman (Headings)"/>
              <a:cs typeface="Times New Roman" pitchFamily="18" charset="0"/>
            </a:endParaRPr>
          </a:p>
          <a:p>
            <a:pPr marL="66675" algn="just" defTabSz="517525">
              <a:defRPr/>
            </a:pPr>
            <a:r>
              <a:rPr lang="en-US" sz="2800" u="sng">
                <a:solidFill>
                  <a:srgbClr val="FF0000"/>
                </a:solidFill>
                <a:latin typeface="Times New Roman (Headings)"/>
                <a:cs typeface="Times New Roman" pitchFamily="18" charset="0"/>
              </a:rPr>
              <a:t>B1</a:t>
            </a:r>
            <a:r>
              <a:rPr lang="en-US" sz="2800">
                <a:solidFill>
                  <a:srgbClr val="002060"/>
                </a:solidFill>
                <a:latin typeface="Times New Roman (Headings)"/>
                <a:cs typeface="Times New Roman" pitchFamily="18" charset="0"/>
              </a:rPr>
              <a:t>:Cài </a:t>
            </a:r>
            <a:r>
              <a:rPr lang="vi-VN" sz="2800">
                <a:solidFill>
                  <a:srgbClr val="002060"/>
                </a:solidFill>
                <a:latin typeface="Times New Roman (Headings)"/>
                <a:cs typeface="Times New Roman" pitchFamily="18" charset="0"/>
              </a:rPr>
              <a:t>đặ</a:t>
            </a:r>
            <a:r>
              <a:rPr lang="en-US" sz="2800">
                <a:solidFill>
                  <a:srgbClr val="002060"/>
                </a:solidFill>
                <a:latin typeface="Times New Roman (Headings)"/>
                <a:cs typeface="Times New Roman" pitchFamily="18" charset="0"/>
              </a:rPr>
              <a:t>t tất cả các gói của Samba</a:t>
            </a:r>
          </a:p>
          <a:p>
            <a:pPr marL="66675" algn="just" defTabSz="517525">
              <a:defRPr/>
            </a:pPr>
            <a:r>
              <a:rPr lang="en-US" sz="2800">
                <a:latin typeface="Times New Roman (Headings)"/>
              </a:rPr>
              <a:t>				</a:t>
            </a:r>
            <a:r>
              <a:rPr lang="en-US" sz="2800" b="1">
                <a:solidFill>
                  <a:srgbClr val="FF0000"/>
                </a:solidFill>
                <a:latin typeface="Times New Roman (Headings)"/>
              </a:rPr>
              <a:t># yum  -y  install samba*</a:t>
            </a:r>
            <a:endParaRPr lang="en-US" sz="2800" b="1">
              <a:solidFill>
                <a:srgbClr val="FF0000"/>
              </a:solidFill>
              <a:latin typeface="Times New Roman (Headings)"/>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YUM là gì? Những lệnh cơ bản của YUM - Atomic Repository CentOS EPEL Repository Linux REMI Repository RepoForge Repository Repository RPMforge Repository yum - Webmasters To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038600"/>
            <a:ext cx="4561726"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7460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(1)</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4431983"/>
          </a:xfrm>
        </p:spPr>
        <p:txBody>
          <a:bodyPr/>
          <a:lstStyle/>
          <a:p>
            <a:pPr marL="66675" algn="just" defTabSz="517525">
              <a:defRPr/>
            </a:pPr>
            <a:r>
              <a:rPr lang="en-US" sz="3200" u="sng">
                <a:solidFill>
                  <a:srgbClr val="FF0000"/>
                </a:solidFill>
                <a:latin typeface="Times New Roman (Headings)"/>
              </a:rPr>
              <a:t>B2</a:t>
            </a:r>
            <a:r>
              <a:rPr lang="en-US" sz="3200">
                <a:solidFill>
                  <a:srgbClr val="002060"/>
                </a:solidFill>
                <a:latin typeface="Times New Roman (Headings)"/>
              </a:rPr>
              <a:t>:Khởi </a:t>
            </a:r>
            <a:r>
              <a:rPr lang="vi-VN" sz="3200">
                <a:solidFill>
                  <a:srgbClr val="002060"/>
                </a:solidFill>
                <a:latin typeface="Times New Roman (Headings)"/>
              </a:rPr>
              <a:t>độ</a:t>
            </a:r>
            <a:r>
              <a:rPr lang="en-US" sz="3200">
                <a:solidFill>
                  <a:srgbClr val="002060"/>
                </a:solidFill>
                <a:latin typeface="Times New Roman (Headings)"/>
              </a:rPr>
              <a:t>ng dịch vụ Samba</a:t>
            </a:r>
            <a:endParaRPr lang="en-US" sz="3200">
              <a:solidFill>
                <a:srgbClr val="002060"/>
              </a:solidFill>
              <a:latin typeface="Times New Roman (Headings)"/>
              <a:cs typeface="Times New Roman" pitchFamily="18" charset="0"/>
            </a:endParaRPr>
          </a:p>
          <a:p>
            <a:pPr marL="66675" algn="just" defTabSz="517525">
              <a:defRPr/>
            </a:pPr>
            <a:r>
              <a:rPr lang="en-US" sz="3200">
                <a:latin typeface="Times New Roman (Headings)"/>
              </a:rPr>
              <a:t>				</a:t>
            </a:r>
            <a:r>
              <a:rPr lang="en-US" sz="3200">
                <a:solidFill>
                  <a:srgbClr val="FF0000"/>
                </a:solidFill>
                <a:latin typeface="Times New Roman (Headings)"/>
              </a:rPr>
              <a:t># chkconfig smb on</a:t>
            </a:r>
          </a:p>
          <a:p>
            <a:pPr marL="66675" algn="just" defTabSz="517525">
              <a:defRPr/>
            </a:pPr>
            <a:endParaRPr lang="en-US" sz="3200">
              <a:solidFill>
                <a:srgbClr val="002060"/>
              </a:solidFill>
              <a:latin typeface="Times New Roman (Headings)"/>
              <a:cs typeface="Times New Roman" pitchFamily="18" charset="0"/>
            </a:endParaRPr>
          </a:p>
          <a:p>
            <a:pPr marL="66675" algn="just" defTabSz="517525">
              <a:defRPr/>
            </a:pPr>
            <a:r>
              <a:rPr lang="en-US" sz="3200">
                <a:solidFill>
                  <a:srgbClr val="002060"/>
                </a:solidFill>
                <a:latin typeface="Times New Roman (Headings)"/>
                <a:cs typeface="Times New Roman" pitchFamily="18" charset="0"/>
              </a:rPr>
              <a:t>Ta có thể </a:t>
            </a:r>
            <a:r>
              <a:rPr lang="en-US" sz="3200">
                <a:solidFill>
                  <a:srgbClr val="FF0000"/>
                </a:solidFill>
                <a:latin typeface="Times New Roman (Headings)"/>
                <a:cs typeface="Times New Roman" pitchFamily="18" charset="0"/>
              </a:rPr>
              <a:t>start/stop/restart samba </a:t>
            </a:r>
            <a:r>
              <a:rPr lang="en-US" sz="3200">
                <a:solidFill>
                  <a:srgbClr val="002060"/>
                </a:solidFill>
                <a:latin typeface="Times New Roman (Headings)"/>
                <a:cs typeface="Times New Roman" pitchFamily="18" charset="0"/>
              </a:rPr>
              <a:t>thông qua</a:t>
            </a:r>
          </a:p>
          <a:p>
            <a:pPr marL="66675" algn="just" defTabSz="517525">
              <a:defRPr/>
            </a:pPr>
            <a:r>
              <a:rPr lang="en-US" sz="3200">
                <a:solidFill>
                  <a:srgbClr val="002060"/>
                </a:solidFill>
                <a:latin typeface="Times New Roman (Headings)"/>
                <a:cs typeface="Times New Roman" pitchFamily="18" charset="0"/>
              </a:rPr>
              <a:t>                 </a:t>
            </a:r>
            <a:r>
              <a:rPr lang="en-US" sz="3200">
                <a:solidFill>
                  <a:srgbClr val="FF0000"/>
                </a:solidFill>
                <a:latin typeface="Times New Roman (Headings)"/>
                <a:cs typeface="Times New Roman" pitchFamily="18" charset="0"/>
              </a:rPr>
              <a:t>#service smb restart</a:t>
            </a:r>
          </a:p>
          <a:p>
            <a:pPr marL="66675" algn="just" defTabSz="517525">
              <a:defRPr/>
            </a:pPr>
            <a:endParaRPr lang="en-US" sz="3200">
              <a:solidFill>
                <a:srgbClr val="002060"/>
              </a:solidFill>
              <a:latin typeface="Times New Roman (Headings)"/>
              <a:cs typeface="Times New Roman" pitchFamily="18" charset="0"/>
            </a:endParaRPr>
          </a:p>
          <a:p>
            <a:pPr marL="66675" algn="just" defTabSz="517525">
              <a:defRPr/>
            </a:pPr>
            <a:r>
              <a:rPr lang="en-US" sz="3200">
                <a:solidFill>
                  <a:srgbClr val="002060"/>
                </a:solidFill>
                <a:latin typeface="Times New Roman (Headings)"/>
                <a:cs typeface="Times New Roman" pitchFamily="18" charset="0"/>
              </a:rPr>
              <a:t>Để kiểm tra Samba có hoạt </a:t>
            </a:r>
            <a:r>
              <a:rPr lang="vi-VN" sz="3200">
                <a:solidFill>
                  <a:srgbClr val="002060"/>
                </a:solidFill>
                <a:latin typeface="Times New Roman (Headings)"/>
                <a:cs typeface="Times New Roman" pitchFamily="18" charset="0"/>
              </a:rPr>
              <a:t>độ</a:t>
            </a:r>
            <a:r>
              <a:rPr lang="en-US" sz="3200">
                <a:solidFill>
                  <a:srgbClr val="002060"/>
                </a:solidFill>
                <a:latin typeface="Times New Roman (Headings)"/>
                <a:cs typeface="Times New Roman" pitchFamily="18" charset="0"/>
              </a:rPr>
              <a:t>ng trong hệ thống hay không ?</a:t>
            </a:r>
          </a:p>
          <a:p>
            <a:pPr marL="66675" algn="l" defTabSz="517525">
              <a:defRPr/>
            </a:pPr>
            <a:r>
              <a:rPr lang="en-US" sz="3200">
                <a:solidFill>
                  <a:srgbClr val="FF0000"/>
                </a:solidFill>
                <a:latin typeface="Times New Roman (Headings)"/>
                <a:cs typeface="Times New Roman" pitchFamily="18" charset="0"/>
              </a:rPr>
              <a:t>                 #pgrep smb</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22634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(2)</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984885"/>
          </a:xfrm>
        </p:spPr>
        <p:txBody>
          <a:bodyPr/>
          <a:lstStyle/>
          <a:p>
            <a:pPr marL="66675" algn="just" defTabSz="517525">
              <a:defRPr/>
            </a:pPr>
            <a:r>
              <a:rPr lang="en-US" sz="3200" u="sng">
                <a:solidFill>
                  <a:srgbClr val="FF0000"/>
                </a:solidFill>
                <a:latin typeface="Times New Roman (Headings)"/>
              </a:rPr>
              <a:t>B3</a:t>
            </a:r>
            <a:r>
              <a:rPr lang="en-US" sz="3200">
                <a:solidFill>
                  <a:srgbClr val="002060"/>
                </a:solidFill>
                <a:latin typeface="Times New Roman (Headings)"/>
              </a:rPr>
              <a:t>:Cấu hình Samba server</a:t>
            </a:r>
            <a:endParaRPr lang="en-US" sz="3200">
              <a:solidFill>
                <a:srgbClr val="002060"/>
              </a:solidFill>
              <a:latin typeface="Times New Roman (Headings)"/>
              <a:cs typeface="Times New Roman" pitchFamily="18" charset="0"/>
            </a:endParaRPr>
          </a:p>
          <a:p>
            <a:pPr marL="66675" algn="just" defTabSz="517525">
              <a:defRPr/>
            </a:pPr>
            <a:r>
              <a:rPr lang="en-US" sz="3200">
                <a:latin typeface="Times New Roman (Headings)"/>
              </a:rPr>
              <a:t>				</a:t>
            </a:r>
            <a:r>
              <a:rPr lang="en-US" sz="3200" b="1">
                <a:solidFill>
                  <a:srgbClr val="FF0000"/>
                </a:solidFill>
                <a:latin typeface="Times New Roman (Headings)"/>
              </a:rPr>
              <a:t>/etc/samba/smb.conf</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86000"/>
            <a:ext cx="6881159"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678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752600"/>
            <a:ext cx="8387080" cy="4591257"/>
          </a:xfrm>
          <a:prstGeom prst="rect">
            <a:avLst/>
          </a:prstGeom>
        </p:spPr>
        <p:txBody>
          <a:bodyPr vert="horz" wrap="square" lIns="0" tIns="0" rIns="0" bIns="0" rtlCol="0">
            <a:spAutoFit/>
          </a:bodyPr>
          <a:lstStyle/>
          <a:p>
            <a:pPr marL="368079" indent="-342900" algn="just">
              <a:spcBef>
                <a:spcPts val="664"/>
              </a:spcBef>
              <a:buFont typeface="Wingdings" pitchFamily="2" charset="2"/>
              <a:buChar char="v"/>
            </a:pPr>
            <a:r>
              <a:rPr lang="en-US" sz="2800" spc="50" err="1">
                <a:solidFill>
                  <a:srgbClr val="002060"/>
                </a:solidFill>
                <a:latin typeface="Times New Roman" pitchFamily="18" charset="0"/>
                <a:cs typeface="Times New Roman" pitchFamily="18" charset="0"/>
              </a:rPr>
              <a:t>Tự</a:t>
            </a:r>
            <a:r>
              <a:rPr lang="en-US" sz="2800" spc="50">
                <a:solidFill>
                  <a:srgbClr val="002060"/>
                </a:solidFill>
                <a:latin typeface="Times New Roman" pitchFamily="18" charset="0"/>
                <a:cs typeface="Times New Roman" pitchFamily="18" charset="0"/>
              </a:rPr>
              <a:t> do </a:t>
            </a:r>
            <a:r>
              <a:rPr lang="en-US" sz="2800" spc="50" err="1">
                <a:solidFill>
                  <a:srgbClr val="002060"/>
                </a:solidFill>
                <a:latin typeface="Times New Roman" pitchFamily="18" charset="0"/>
                <a:cs typeface="Times New Roman" pitchFamily="18" charset="0"/>
              </a:rPr>
              <a:t>phân</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phối</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luôn</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kèm</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mã</a:t>
            </a:r>
            <a:r>
              <a:rPr lang="en-US" sz="2800" spc="50">
                <a:solidFill>
                  <a:srgbClr val="002060"/>
                </a:solidFill>
                <a:latin typeface="Times New Roman" pitchFamily="18" charset="0"/>
                <a:cs typeface="Times New Roman" pitchFamily="18" charset="0"/>
              </a:rPr>
              <a:t> </a:t>
            </a:r>
            <a:r>
              <a:rPr lang="en-US" sz="2800" spc="50" err="1">
                <a:solidFill>
                  <a:srgbClr val="002060"/>
                </a:solidFill>
                <a:latin typeface="Times New Roman" pitchFamily="18" charset="0"/>
                <a:cs typeface="Times New Roman" pitchFamily="18" charset="0"/>
              </a:rPr>
              <a:t>nguồn</a:t>
            </a:r>
            <a:endParaRPr lang="en-US" sz="2800" spc="50">
              <a:solidFill>
                <a:srgbClr val="002060"/>
              </a:solidFill>
              <a:latin typeface="Times New Roman" pitchFamily="18" charset="0"/>
              <a:cs typeface="Times New Roman" pitchFamily="18" charset="0"/>
            </a:endParaRPr>
          </a:p>
          <a:p>
            <a:pPr marL="368079" indent="-342900" algn="just">
              <a:spcBef>
                <a:spcPts val="664"/>
              </a:spcBef>
              <a:buFont typeface="Wingdings" pitchFamily="2" charset="2"/>
              <a:buChar char="v"/>
            </a:pPr>
            <a:r>
              <a:rPr lang="vi-VN" sz="2800" spc="50">
                <a:solidFill>
                  <a:srgbClr val="002060"/>
                </a:solidFill>
                <a:latin typeface="Times New Roman" pitchFamily="18" charset="0"/>
                <a:cs typeface="Times New Roman" pitchFamily="18" charset="0"/>
              </a:rPr>
              <a:t>C</a:t>
            </a:r>
            <a:r>
              <a:rPr lang="vi-VN" sz="2800" spc="-109">
                <a:solidFill>
                  <a:srgbClr val="002060"/>
                </a:solidFill>
                <a:latin typeface="Times New Roman" pitchFamily="18" charset="0"/>
                <a:cs typeface="Times New Roman" pitchFamily="18" charset="0"/>
              </a:rPr>
              <a:t>ho</a:t>
            </a:r>
            <a:r>
              <a:rPr lang="vi-VN" sz="2800" spc="4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phé</a:t>
            </a:r>
            <a:r>
              <a:rPr lang="vi-VN" sz="2800" spc="-99">
                <a:solidFill>
                  <a:srgbClr val="002060"/>
                </a:solidFill>
                <a:latin typeface="Times New Roman" pitchFamily="18" charset="0"/>
                <a:cs typeface="Times New Roman" pitchFamily="18" charset="0"/>
              </a:rPr>
              <a:t>p</a:t>
            </a:r>
            <a:r>
              <a:rPr lang="vi-VN" sz="2800" spc="3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t</a:t>
            </a:r>
            <a:r>
              <a:rPr lang="vi-VN" sz="2800" spc="-119">
                <a:solidFill>
                  <a:srgbClr val="002060"/>
                </a:solidFill>
                <a:latin typeface="Times New Roman" pitchFamily="18" charset="0"/>
                <a:cs typeface="Times New Roman" pitchFamily="18" charset="0"/>
              </a:rPr>
              <a:t>h</a:t>
            </a:r>
            <a:r>
              <a:rPr lang="vi-VN" sz="2800" spc="-178">
                <a:solidFill>
                  <a:srgbClr val="002060"/>
                </a:solidFill>
                <a:latin typeface="Times New Roman" pitchFamily="18" charset="0"/>
                <a:cs typeface="Times New Roman" pitchFamily="18" charset="0"/>
              </a:rPr>
              <a:t>a</a:t>
            </a:r>
            <a:r>
              <a:rPr lang="vi-VN" sz="2800" spc="-99">
                <a:solidFill>
                  <a:srgbClr val="002060"/>
                </a:solidFill>
                <a:latin typeface="Times New Roman" pitchFamily="18" charset="0"/>
                <a:cs typeface="Times New Roman" pitchFamily="18" charset="0"/>
              </a:rPr>
              <a:t>y</a:t>
            </a:r>
            <a:r>
              <a:rPr lang="vi-VN" sz="2800" spc="50">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đ</a:t>
            </a:r>
            <a:r>
              <a:rPr lang="vi-VN" sz="2800" spc="-139">
                <a:solidFill>
                  <a:srgbClr val="002060"/>
                </a:solidFill>
                <a:latin typeface="Times New Roman" pitchFamily="18" charset="0"/>
                <a:cs typeface="Times New Roman" pitchFamily="18" charset="0"/>
              </a:rPr>
              <a:t>ổ</a:t>
            </a:r>
            <a:r>
              <a:rPr lang="vi-VN" sz="2800" spc="10">
                <a:solidFill>
                  <a:srgbClr val="002060"/>
                </a:solidFill>
                <a:latin typeface="Times New Roman" pitchFamily="18" charset="0"/>
                <a:cs typeface="Times New Roman" pitchFamily="18" charset="0"/>
              </a:rPr>
              <a:t>i</a:t>
            </a:r>
            <a:r>
              <a:rPr lang="vi-VN" sz="2800" spc="3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phần</a:t>
            </a:r>
            <a:r>
              <a:rPr lang="vi-VN" sz="2800" spc="3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m</a:t>
            </a:r>
            <a:r>
              <a:rPr lang="vi-VN" sz="2800" spc="-208">
                <a:solidFill>
                  <a:srgbClr val="002060"/>
                </a:solidFill>
                <a:latin typeface="Times New Roman" pitchFamily="18" charset="0"/>
                <a:cs typeface="Times New Roman" pitchFamily="18" charset="0"/>
              </a:rPr>
              <a:t>ề</a:t>
            </a:r>
            <a:r>
              <a:rPr lang="vi-VN" sz="2800" spc="-129">
                <a:solidFill>
                  <a:srgbClr val="002060"/>
                </a:solidFill>
                <a:latin typeface="Times New Roman" pitchFamily="18" charset="0"/>
                <a:cs typeface="Times New Roman" pitchFamily="18" charset="0"/>
              </a:rPr>
              <a:t>m</a:t>
            </a:r>
            <a:endParaRPr lang="vi-VN" sz="2800">
              <a:solidFill>
                <a:srgbClr val="002060"/>
              </a:solidFill>
              <a:latin typeface="Times New Roman" pitchFamily="18" charset="0"/>
              <a:cs typeface="Times New Roman" pitchFamily="18" charset="0"/>
            </a:endParaRPr>
          </a:p>
          <a:p>
            <a:pPr marL="368079" indent="-342900" algn="just">
              <a:spcBef>
                <a:spcPts val="664"/>
              </a:spcBef>
              <a:buFont typeface="Wingdings" pitchFamily="2" charset="2"/>
              <a:buChar char="v"/>
            </a:pPr>
            <a:r>
              <a:rPr lang="vi-VN" sz="2800" spc="208">
                <a:solidFill>
                  <a:srgbClr val="002060"/>
                </a:solidFill>
                <a:latin typeface="Times New Roman" pitchFamily="18" charset="0"/>
                <a:cs typeface="Times New Roman" pitchFamily="18" charset="0"/>
              </a:rPr>
              <a:t>K</a:t>
            </a:r>
            <a:r>
              <a:rPr lang="vi-VN" sz="2800" spc="-119">
                <a:solidFill>
                  <a:srgbClr val="002060"/>
                </a:solidFill>
                <a:latin typeface="Times New Roman" pitchFamily="18" charset="0"/>
                <a:cs typeface="Times New Roman" pitchFamily="18" charset="0"/>
              </a:rPr>
              <a:t>h</a:t>
            </a:r>
            <a:r>
              <a:rPr lang="vi-VN" sz="2800" spc="-129">
                <a:solidFill>
                  <a:srgbClr val="002060"/>
                </a:solidFill>
                <a:latin typeface="Times New Roman" pitchFamily="18" charset="0"/>
                <a:cs typeface="Times New Roman" pitchFamily="18" charset="0"/>
              </a:rPr>
              <a:t>ông</a:t>
            </a:r>
            <a:r>
              <a:rPr lang="vi-VN" sz="2800" spc="4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09">
                <a:solidFill>
                  <a:srgbClr val="002060"/>
                </a:solidFill>
                <a:latin typeface="Times New Roman" pitchFamily="18" charset="0"/>
                <a:cs typeface="Times New Roman" pitchFamily="18" charset="0"/>
              </a:rPr>
              <a:t>ho</a:t>
            </a:r>
            <a:r>
              <a:rPr lang="vi-VN" sz="2800" spc="4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phé</a:t>
            </a:r>
            <a:r>
              <a:rPr lang="vi-VN" sz="2800" spc="-99">
                <a:solidFill>
                  <a:srgbClr val="002060"/>
                </a:solidFill>
                <a:latin typeface="Times New Roman" pitchFamily="18" charset="0"/>
                <a:cs typeface="Times New Roman" pitchFamily="18" charset="0"/>
              </a:rPr>
              <a:t>p</a:t>
            </a:r>
            <a:r>
              <a:rPr lang="vi-VN" sz="2800" spc="50">
                <a:solidFill>
                  <a:srgbClr val="002060"/>
                </a:solidFill>
                <a:latin typeface="Times New Roman" pitchFamily="18" charset="0"/>
                <a:cs typeface="Times New Roman" pitchFamily="18" charset="0"/>
              </a:rPr>
              <a:t> t</a:t>
            </a:r>
            <a:r>
              <a:rPr lang="vi-VN" sz="2800" spc="-119">
                <a:solidFill>
                  <a:srgbClr val="002060"/>
                </a:solidFill>
                <a:latin typeface="Times New Roman" pitchFamily="18" charset="0"/>
                <a:cs typeface="Times New Roman" pitchFamily="18" charset="0"/>
              </a:rPr>
              <a:t>h</a:t>
            </a:r>
            <a:r>
              <a:rPr lang="vi-VN" sz="2800" spc="-178">
                <a:solidFill>
                  <a:srgbClr val="002060"/>
                </a:solidFill>
                <a:latin typeface="Times New Roman" pitchFamily="18" charset="0"/>
                <a:cs typeface="Times New Roman" pitchFamily="18" charset="0"/>
              </a:rPr>
              <a:t>a</a:t>
            </a:r>
            <a:r>
              <a:rPr lang="vi-VN" sz="2800" spc="-99">
                <a:solidFill>
                  <a:srgbClr val="002060"/>
                </a:solidFill>
                <a:latin typeface="Times New Roman" pitchFamily="18" charset="0"/>
                <a:cs typeface="Times New Roman" pitchFamily="18" charset="0"/>
              </a:rPr>
              <a:t>y</a:t>
            </a:r>
            <a:r>
              <a:rPr lang="vi-VN" sz="2800" spc="30">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đ</a:t>
            </a:r>
            <a:r>
              <a:rPr lang="vi-VN" sz="2800" spc="-139">
                <a:solidFill>
                  <a:srgbClr val="002060"/>
                </a:solidFill>
                <a:latin typeface="Times New Roman" pitchFamily="18" charset="0"/>
                <a:cs typeface="Times New Roman" pitchFamily="18" charset="0"/>
              </a:rPr>
              <a:t>ổ</a:t>
            </a:r>
            <a:r>
              <a:rPr lang="vi-VN" sz="2800" spc="10">
                <a:solidFill>
                  <a:srgbClr val="002060"/>
                </a:solidFill>
                <a:latin typeface="Times New Roman" pitchFamily="18" charset="0"/>
                <a:cs typeface="Times New Roman" pitchFamily="18" charset="0"/>
              </a:rPr>
              <a:t>i</a:t>
            </a:r>
            <a:r>
              <a:rPr lang="vi-VN" sz="2800" spc="3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19">
                <a:solidFill>
                  <a:srgbClr val="002060"/>
                </a:solidFill>
                <a:latin typeface="Times New Roman" pitchFamily="18" charset="0"/>
                <a:cs typeface="Times New Roman" pitchFamily="18" charset="0"/>
              </a:rPr>
              <a:t>á</a:t>
            </a:r>
            <a:r>
              <a:rPr lang="vi-VN" sz="2800" spc="-59">
                <a:solidFill>
                  <a:srgbClr val="002060"/>
                </a:solidFill>
                <a:latin typeface="Times New Roman" pitchFamily="18" charset="0"/>
                <a:cs typeface="Times New Roman" pitchFamily="18" charset="0"/>
              </a:rPr>
              <a:t>c</a:t>
            </a:r>
            <a:r>
              <a:rPr lang="vi-VN" sz="2800" spc="4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r</a:t>
            </a:r>
            <a:r>
              <a:rPr lang="vi-VN" sz="2800" spc="-119">
                <a:solidFill>
                  <a:srgbClr val="002060"/>
                </a:solidFill>
                <a:latin typeface="Times New Roman" pitchFamily="18" charset="0"/>
                <a:cs typeface="Times New Roman" pitchFamily="18" charset="0"/>
              </a:rPr>
              <a:t>àng</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bu</a:t>
            </a:r>
            <a:r>
              <a:rPr lang="vi-VN" sz="2800" spc="-50">
                <a:solidFill>
                  <a:srgbClr val="002060"/>
                </a:solidFill>
                <a:latin typeface="Times New Roman" pitchFamily="18" charset="0"/>
                <a:cs typeface="Times New Roman" pitchFamily="18" charset="0"/>
              </a:rPr>
              <a:t>ộ</a:t>
            </a:r>
            <a:r>
              <a:rPr lang="vi-VN" sz="2800" spc="-59">
                <a:solidFill>
                  <a:srgbClr val="002060"/>
                </a:solidFill>
                <a:latin typeface="Times New Roman" pitchFamily="18" charset="0"/>
                <a:cs typeface="Times New Roman" pitchFamily="18" charset="0"/>
              </a:rPr>
              <a:t>c</a:t>
            </a:r>
            <a:r>
              <a:rPr lang="vi-VN" sz="2800" spc="2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bản</a:t>
            </a:r>
            <a:r>
              <a:rPr lang="vi-VN" sz="2800" spc="30">
                <a:solidFill>
                  <a:srgbClr val="002060"/>
                </a:solidFill>
                <a:latin typeface="Times New Roman" pitchFamily="18" charset="0"/>
                <a:cs typeface="Times New Roman" pitchFamily="18" charset="0"/>
              </a:rPr>
              <a:t> </a:t>
            </a:r>
            <a:r>
              <a:rPr lang="vi-VN" sz="2800" spc="-99">
                <a:solidFill>
                  <a:srgbClr val="002060"/>
                </a:solidFill>
                <a:latin typeface="Times New Roman" pitchFamily="18" charset="0"/>
                <a:cs typeface="Times New Roman" pitchFamily="18" charset="0"/>
              </a:rPr>
              <a:t>qu</a:t>
            </a:r>
            <a:r>
              <a:rPr lang="vi-VN" sz="2800" spc="-159">
                <a:solidFill>
                  <a:srgbClr val="002060"/>
                </a:solidFill>
                <a:latin typeface="Times New Roman" pitchFamily="18" charset="0"/>
                <a:cs typeface="Times New Roman" pitchFamily="18" charset="0"/>
              </a:rPr>
              <a:t>y</a:t>
            </a:r>
            <a:r>
              <a:rPr lang="vi-VN" sz="2800" spc="-208">
                <a:solidFill>
                  <a:srgbClr val="002060"/>
                </a:solidFill>
                <a:latin typeface="Times New Roman" pitchFamily="18" charset="0"/>
                <a:cs typeface="Times New Roman" pitchFamily="18" charset="0"/>
              </a:rPr>
              <a:t>ề</a:t>
            </a:r>
            <a:r>
              <a:rPr lang="vi-VN" sz="2800" spc="-119">
                <a:solidFill>
                  <a:srgbClr val="002060"/>
                </a:solidFill>
                <a:latin typeface="Times New Roman" pitchFamily="18" charset="0"/>
                <a:cs typeface="Times New Roman" pitchFamily="18" charset="0"/>
              </a:rPr>
              <a:t>n</a:t>
            </a:r>
            <a:endParaRPr lang="vi-VN" sz="2800">
              <a:solidFill>
                <a:srgbClr val="002060"/>
              </a:solidFill>
              <a:latin typeface="Times New Roman" pitchFamily="18" charset="0"/>
              <a:cs typeface="Times New Roman" pitchFamily="18" charset="0"/>
            </a:endParaRPr>
          </a:p>
          <a:p>
            <a:pPr marL="368079" marR="10072" indent="-342900" algn="just">
              <a:lnSpc>
                <a:spcPct val="102699"/>
              </a:lnSpc>
              <a:spcBef>
                <a:spcPts val="595"/>
              </a:spcBef>
              <a:buFont typeface="Wingdings" pitchFamily="2" charset="2"/>
              <a:buChar char="v"/>
            </a:pPr>
            <a:r>
              <a:rPr lang="vi-VN" sz="2800" spc="50">
                <a:solidFill>
                  <a:srgbClr val="002060"/>
                </a:solidFill>
                <a:latin typeface="Times New Roman" pitchFamily="18" charset="0"/>
                <a:cs typeface="Times New Roman" pitchFamily="18" charset="0"/>
              </a:rPr>
              <a:t>C</a:t>
            </a:r>
            <a:r>
              <a:rPr lang="vi-VN" sz="2800" spc="-109">
                <a:solidFill>
                  <a:srgbClr val="002060"/>
                </a:solidFill>
                <a:latin typeface="Times New Roman" pitchFamily="18" charset="0"/>
                <a:cs typeface="Times New Roman" pitchFamily="18" charset="0"/>
              </a:rPr>
              <a:t>ó</a:t>
            </a:r>
            <a:r>
              <a:rPr lang="vi-VN" sz="2800" spc="2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t</a:t>
            </a:r>
            <a:r>
              <a:rPr lang="vi-VN" sz="2800" spc="-159">
                <a:solidFill>
                  <a:srgbClr val="002060"/>
                </a:solidFill>
                <a:latin typeface="Times New Roman" pitchFamily="18" charset="0"/>
                <a:cs typeface="Times New Roman" pitchFamily="18" charset="0"/>
              </a:rPr>
              <a:t>hể</a:t>
            </a:r>
            <a:r>
              <a:rPr lang="vi-VN" sz="2800" spc="2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09">
                <a:solidFill>
                  <a:srgbClr val="002060"/>
                </a:solidFill>
                <a:latin typeface="Times New Roman" pitchFamily="18" charset="0"/>
                <a:cs typeface="Times New Roman" pitchFamily="18" charset="0"/>
              </a:rPr>
              <a:t>ó</a:t>
            </a:r>
            <a:r>
              <a:rPr lang="vi-VN" sz="2800" spc="2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r</a:t>
            </a:r>
            <a:r>
              <a:rPr lang="vi-VN" sz="2800" spc="-119">
                <a:solidFill>
                  <a:srgbClr val="002060"/>
                </a:solidFill>
                <a:latin typeface="Times New Roman" pitchFamily="18" charset="0"/>
                <a:cs typeface="Times New Roman" pitchFamily="18" charset="0"/>
              </a:rPr>
              <a:t>àng</a:t>
            </a:r>
            <a:r>
              <a:rPr lang="vi-VN" sz="2800" spc="2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bu</a:t>
            </a:r>
            <a:r>
              <a:rPr lang="vi-VN" sz="2800" spc="-50">
                <a:solidFill>
                  <a:srgbClr val="002060"/>
                </a:solidFill>
                <a:latin typeface="Times New Roman" pitchFamily="18" charset="0"/>
                <a:cs typeface="Times New Roman" pitchFamily="18" charset="0"/>
              </a:rPr>
              <a:t>ộ</a:t>
            </a:r>
            <a:r>
              <a:rPr lang="vi-VN" sz="2800" spc="-59">
                <a:solidFill>
                  <a:srgbClr val="002060"/>
                </a:solidFill>
                <a:latin typeface="Times New Roman" pitchFamily="18" charset="0"/>
                <a:cs typeface="Times New Roman" pitchFamily="18" charset="0"/>
              </a:rPr>
              <a:t>c</a:t>
            </a:r>
            <a:r>
              <a:rPr lang="vi-VN" sz="2800" spc="-10">
                <a:solidFill>
                  <a:srgbClr val="002060"/>
                </a:solidFill>
                <a:latin typeface="Times New Roman" pitchFamily="18" charset="0"/>
                <a:cs typeface="Times New Roman" pitchFamily="18" charset="0"/>
              </a:rPr>
              <a:t> </a:t>
            </a:r>
            <a:r>
              <a:rPr lang="vi-VN" sz="2800" spc="-99">
                <a:solidFill>
                  <a:srgbClr val="002060"/>
                </a:solidFill>
                <a:latin typeface="Times New Roman" pitchFamily="18" charset="0"/>
                <a:cs typeface="Times New Roman" pitchFamily="18" charset="0"/>
              </a:rPr>
              <a:t>v</a:t>
            </a:r>
            <a:r>
              <a:rPr lang="vi-VN" sz="2800" spc="-198">
                <a:solidFill>
                  <a:srgbClr val="002060"/>
                </a:solidFill>
                <a:latin typeface="Times New Roman" pitchFamily="18" charset="0"/>
                <a:cs typeface="Times New Roman" pitchFamily="18" charset="0"/>
              </a:rPr>
              <a:t>ề</a:t>
            </a:r>
            <a:r>
              <a:rPr lang="vi-VN" sz="2800" spc="20">
                <a:solidFill>
                  <a:srgbClr val="002060"/>
                </a:solidFill>
                <a:latin typeface="Times New Roman" pitchFamily="18" charset="0"/>
                <a:cs typeface="Times New Roman" pitchFamily="18" charset="0"/>
              </a:rPr>
              <a:t> </a:t>
            </a:r>
            <a:r>
              <a:rPr lang="vi-VN" sz="2800" spc="-99">
                <a:solidFill>
                  <a:srgbClr val="002060"/>
                </a:solidFill>
                <a:latin typeface="Times New Roman" pitchFamily="18" charset="0"/>
                <a:cs typeface="Times New Roman" pitchFamily="18" charset="0"/>
              </a:rPr>
              <a:t>v</a:t>
            </a:r>
            <a:r>
              <a:rPr lang="vi-VN" sz="2800" spc="10">
                <a:solidFill>
                  <a:srgbClr val="002060"/>
                </a:solidFill>
                <a:latin typeface="Times New Roman" pitchFamily="18" charset="0"/>
                <a:cs typeface="Times New Roman" pitchFamily="18" charset="0"/>
              </a:rPr>
              <a:t>i</a:t>
            </a:r>
            <a:r>
              <a:rPr lang="vi-VN" sz="2800" spc="-208">
                <a:solidFill>
                  <a:srgbClr val="002060"/>
                </a:solidFill>
                <a:latin typeface="Times New Roman" pitchFamily="18" charset="0"/>
                <a:cs typeface="Times New Roman" pitchFamily="18" charset="0"/>
              </a:rPr>
              <a:t>ệ</a:t>
            </a:r>
            <a:r>
              <a:rPr lang="vi-VN" sz="2800" spc="-59">
                <a:solidFill>
                  <a:srgbClr val="002060"/>
                </a:solidFill>
                <a:latin typeface="Times New Roman" pitchFamily="18" charset="0"/>
                <a:cs typeface="Times New Roman" pitchFamily="18" charset="0"/>
              </a:rPr>
              <a:t>c</a:t>
            </a:r>
            <a:r>
              <a:rPr lang="vi-VN" sz="2800" spc="2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t</a:t>
            </a:r>
            <a:r>
              <a:rPr lang="vi-VN" sz="2800" spc="10">
                <a:solidFill>
                  <a:srgbClr val="002060"/>
                </a:solidFill>
                <a:latin typeface="Times New Roman" pitchFamily="18" charset="0"/>
                <a:cs typeface="Times New Roman" pitchFamily="18" charset="0"/>
              </a:rPr>
              <a:t>í</a:t>
            </a:r>
            <a:r>
              <a:rPr lang="vi-VN" sz="2800" spc="-69">
                <a:solidFill>
                  <a:srgbClr val="002060"/>
                </a:solidFill>
                <a:latin typeface="Times New Roman" pitchFamily="18" charset="0"/>
                <a:cs typeface="Times New Roman" pitchFamily="18" charset="0"/>
              </a:rPr>
              <a:t>c</a:t>
            </a:r>
            <a:r>
              <a:rPr lang="vi-VN" sz="2800" spc="-119">
                <a:solidFill>
                  <a:srgbClr val="002060"/>
                </a:solidFill>
                <a:latin typeface="Times New Roman" pitchFamily="18" charset="0"/>
                <a:cs typeface="Times New Roman" pitchFamily="18" charset="0"/>
              </a:rPr>
              <a:t>h</a:t>
            </a:r>
            <a:r>
              <a:rPr lang="vi-VN" sz="280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h</a:t>
            </a:r>
            <a:r>
              <a:rPr lang="vi-VN" sz="2800" spc="-159">
                <a:solidFill>
                  <a:srgbClr val="002060"/>
                </a:solidFill>
                <a:latin typeface="Times New Roman" pitchFamily="18" charset="0"/>
                <a:cs typeface="Times New Roman" pitchFamily="18" charset="0"/>
              </a:rPr>
              <a:t>ợ</a:t>
            </a:r>
            <a:r>
              <a:rPr lang="vi-VN" sz="2800" spc="-99">
                <a:solidFill>
                  <a:srgbClr val="002060"/>
                </a:solidFill>
                <a:latin typeface="Times New Roman" pitchFamily="18" charset="0"/>
                <a:cs typeface="Times New Roman" pitchFamily="18" charset="0"/>
              </a:rPr>
              <a:t>p</a:t>
            </a:r>
            <a:r>
              <a:rPr lang="vi-VN" sz="2800" spc="3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m</a:t>
            </a:r>
            <a:r>
              <a:rPr lang="vi-VN" sz="2800" spc="-119">
                <a:solidFill>
                  <a:srgbClr val="002060"/>
                </a:solidFill>
                <a:latin typeface="Times New Roman" pitchFamily="18" charset="0"/>
                <a:cs typeface="Times New Roman" pitchFamily="18" charset="0"/>
              </a:rPr>
              <a:t>ã</a:t>
            </a:r>
            <a:r>
              <a:rPr lang="vi-VN" sz="2800" spc="10">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n</a:t>
            </a:r>
            <a:r>
              <a:rPr lang="vi-VN" sz="2800" spc="-149">
                <a:solidFill>
                  <a:srgbClr val="002060"/>
                </a:solidFill>
                <a:latin typeface="Times New Roman" pitchFamily="18" charset="0"/>
                <a:cs typeface="Times New Roman" pitchFamily="18" charset="0"/>
              </a:rPr>
              <a:t>g</a:t>
            </a:r>
            <a:r>
              <a:rPr lang="vi-VN" sz="2800" spc="-119">
                <a:solidFill>
                  <a:srgbClr val="002060"/>
                </a:solidFill>
                <a:latin typeface="Times New Roman" pitchFamily="18" charset="0"/>
                <a:cs typeface="Times New Roman" pitchFamily="18" charset="0"/>
              </a:rPr>
              <a:t>u</a:t>
            </a:r>
            <a:r>
              <a:rPr lang="vi-VN" sz="2800" spc="-129">
                <a:solidFill>
                  <a:srgbClr val="002060"/>
                </a:solidFill>
                <a:latin typeface="Times New Roman" pitchFamily="18" charset="0"/>
                <a:cs typeface="Times New Roman" pitchFamily="18" charset="0"/>
              </a:rPr>
              <a:t>ồ</a:t>
            </a:r>
            <a:r>
              <a:rPr lang="vi-VN" sz="2800" spc="-89">
                <a:solidFill>
                  <a:srgbClr val="002060"/>
                </a:solidFill>
                <a:latin typeface="Times New Roman" pitchFamily="18" charset="0"/>
                <a:cs typeface="Times New Roman" pitchFamily="18" charset="0"/>
              </a:rPr>
              <a:t>n,</a:t>
            </a:r>
            <a:r>
              <a:rPr lang="vi-VN" sz="2800" spc="40">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đặ</a:t>
            </a:r>
            <a:r>
              <a:rPr lang="vi-VN" sz="2800" spc="50">
                <a:solidFill>
                  <a:srgbClr val="002060"/>
                </a:solidFill>
                <a:latin typeface="Times New Roman" pitchFamily="18" charset="0"/>
                <a:cs typeface="Times New Roman" pitchFamily="18" charset="0"/>
              </a:rPr>
              <a:t>t</a:t>
            </a:r>
            <a:r>
              <a:rPr lang="vi-VN" sz="2800" spc="1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t</a:t>
            </a:r>
            <a:r>
              <a:rPr lang="vi-VN" sz="2800" spc="-208">
                <a:solidFill>
                  <a:srgbClr val="002060"/>
                </a:solidFill>
                <a:latin typeface="Times New Roman" pitchFamily="18" charset="0"/>
                <a:cs typeface="Times New Roman" pitchFamily="18" charset="0"/>
              </a:rPr>
              <a:t>ê</a:t>
            </a:r>
            <a:r>
              <a:rPr lang="vi-VN" sz="2800" spc="-119">
                <a:solidFill>
                  <a:srgbClr val="002060"/>
                </a:solidFill>
                <a:latin typeface="Times New Roman" pitchFamily="18" charset="0"/>
                <a:cs typeface="Times New Roman" pitchFamily="18" charset="0"/>
              </a:rPr>
              <a:t>n</a:t>
            </a:r>
            <a:r>
              <a:rPr lang="vi-VN" sz="280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phi</a:t>
            </a:r>
            <a:r>
              <a:rPr lang="vi-VN" sz="2800" spc="-208">
                <a:solidFill>
                  <a:srgbClr val="002060"/>
                </a:solidFill>
                <a:latin typeface="Times New Roman" pitchFamily="18" charset="0"/>
                <a:cs typeface="Times New Roman" pitchFamily="18" charset="0"/>
              </a:rPr>
              <a:t>ê</a:t>
            </a:r>
            <a:r>
              <a:rPr lang="vi-VN" sz="2800" spc="-119">
                <a:solidFill>
                  <a:srgbClr val="002060"/>
                </a:solidFill>
                <a:latin typeface="Times New Roman" pitchFamily="18" charset="0"/>
                <a:cs typeface="Times New Roman" pitchFamily="18" charset="0"/>
              </a:rPr>
              <a:t>n</a:t>
            </a:r>
            <a:r>
              <a:rPr lang="vi-VN" sz="2800" spc="-99">
                <a:solidFill>
                  <a:srgbClr val="002060"/>
                </a:solidFill>
                <a:latin typeface="Times New Roman" pitchFamily="18" charset="0"/>
                <a:cs typeface="Times New Roman" pitchFamily="18" charset="0"/>
              </a:rPr>
              <a:t> bản</a:t>
            </a:r>
            <a:endParaRPr lang="vi-VN" sz="2800">
              <a:solidFill>
                <a:srgbClr val="002060"/>
              </a:solidFill>
              <a:latin typeface="Times New Roman" pitchFamily="18" charset="0"/>
              <a:cs typeface="Times New Roman" pitchFamily="18" charset="0"/>
            </a:endParaRPr>
          </a:p>
          <a:p>
            <a:pPr marL="368079" marR="2205682" indent="-342900" algn="just">
              <a:lnSpc>
                <a:spcPct val="124500"/>
              </a:lnSpc>
              <a:spcBef>
                <a:spcPts val="20"/>
              </a:spcBef>
              <a:buFont typeface="Wingdings" pitchFamily="2" charset="2"/>
              <a:buChar char="v"/>
            </a:pPr>
            <a:r>
              <a:rPr lang="vi-VN" sz="2800" spc="208">
                <a:solidFill>
                  <a:srgbClr val="002060"/>
                </a:solidFill>
                <a:latin typeface="Times New Roman" pitchFamily="18" charset="0"/>
                <a:cs typeface="Times New Roman" pitchFamily="18" charset="0"/>
              </a:rPr>
              <a:t>K</a:t>
            </a:r>
            <a:r>
              <a:rPr lang="vi-VN" sz="2800" spc="-119">
                <a:solidFill>
                  <a:srgbClr val="002060"/>
                </a:solidFill>
                <a:latin typeface="Times New Roman" pitchFamily="18" charset="0"/>
                <a:cs typeface="Times New Roman" pitchFamily="18" charset="0"/>
              </a:rPr>
              <a:t>h</a:t>
            </a:r>
            <a:r>
              <a:rPr lang="vi-VN" sz="2800" spc="-129">
                <a:solidFill>
                  <a:srgbClr val="002060"/>
                </a:solidFill>
                <a:latin typeface="Times New Roman" pitchFamily="18" charset="0"/>
                <a:cs typeface="Times New Roman" pitchFamily="18" charset="0"/>
              </a:rPr>
              <a:t>ông</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phân</a:t>
            </a:r>
            <a:r>
              <a:rPr lang="vi-VN" sz="2800" spc="3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bi</a:t>
            </a:r>
            <a:r>
              <a:rPr lang="vi-VN" sz="2800" spc="-208">
                <a:solidFill>
                  <a:srgbClr val="002060"/>
                </a:solidFill>
                <a:latin typeface="Times New Roman" pitchFamily="18" charset="0"/>
                <a:cs typeface="Times New Roman" pitchFamily="18" charset="0"/>
              </a:rPr>
              <a:t>ệ</a:t>
            </a:r>
            <a:r>
              <a:rPr lang="vi-VN" sz="2800" spc="50">
                <a:solidFill>
                  <a:srgbClr val="002060"/>
                </a:solidFill>
                <a:latin typeface="Times New Roman" pitchFamily="18" charset="0"/>
                <a:cs typeface="Times New Roman" pitchFamily="18" charset="0"/>
              </a:rPr>
              <a:t>t</a:t>
            </a:r>
            <a:r>
              <a:rPr lang="vi-VN" sz="2800" spc="3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19">
                <a:solidFill>
                  <a:srgbClr val="002060"/>
                </a:solidFill>
                <a:latin typeface="Times New Roman" pitchFamily="18" charset="0"/>
                <a:cs typeface="Times New Roman" pitchFamily="18" charset="0"/>
              </a:rPr>
              <a:t>á</a:t>
            </a:r>
            <a:r>
              <a:rPr lang="vi-VN" sz="2800" spc="59">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nhâ</a:t>
            </a:r>
            <a:r>
              <a:rPr lang="vi-VN" sz="2800" spc="79">
                <a:solidFill>
                  <a:srgbClr val="002060"/>
                </a:solidFill>
                <a:latin typeface="Times New Roman" pitchFamily="18" charset="0"/>
                <a:cs typeface="Times New Roman" pitchFamily="18" charset="0"/>
              </a:rPr>
              <a:t>n</a:t>
            </a:r>
            <a:r>
              <a:rPr lang="vi-VN" sz="2800" spc="30">
                <a:solidFill>
                  <a:srgbClr val="002060"/>
                </a:solidFill>
                <a:latin typeface="Times New Roman" pitchFamily="18" charset="0"/>
                <a:cs typeface="Times New Roman" pitchFamily="18" charset="0"/>
              </a:rPr>
              <a:t>/</a:t>
            </a:r>
            <a:r>
              <a:rPr lang="vi-VN" sz="2800" spc="-119">
                <a:solidFill>
                  <a:srgbClr val="002060"/>
                </a:solidFill>
                <a:latin typeface="Times New Roman" pitchFamily="18" charset="0"/>
                <a:cs typeface="Times New Roman" pitchFamily="18" charset="0"/>
              </a:rPr>
              <a:t>nh</a:t>
            </a:r>
            <a:r>
              <a:rPr lang="vi-VN" sz="2800" spc="-129">
                <a:solidFill>
                  <a:srgbClr val="002060"/>
                </a:solidFill>
                <a:latin typeface="Times New Roman" pitchFamily="18" charset="0"/>
                <a:cs typeface="Times New Roman" pitchFamily="18" charset="0"/>
              </a:rPr>
              <a:t>óm</a:t>
            </a:r>
            <a:r>
              <a:rPr lang="vi-VN" sz="2800" spc="2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k</a:t>
            </a:r>
            <a:r>
              <a:rPr lang="vi-VN" sz="2800" spc="-109">
                <a:solidFill>
                  <a:srgbClr val="002060"/>
                </a:solidFill>
                <a:latin typeface="Times New Roman" pitchFamily="18" charset="0"/>
                <a:cs typeface="Times New Roman" pitchFamily="18" charset="0"/>
              </a:rPr>
              <a:t>há</a:t>
            </a:r>
            <a:r>
              <a:rPr lang="vi-VN" sz="2800" spc="-59">
                <a:solidFill>
                  <a:srgbClr val="002060"/>
                </a:solidFill>
                <a:latin typeface="Times New Roman" pitchFamily="18" charset="0"/>
                <a:cs typeface="Times New Roman" pitchFamily="18" charset="0"/>
              </a:rPr>
              <a:t>c</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nhau</a:t>
            </a:r>
            <a:r>
              <a:rPr lang="vi-VN" sz="2800" spc="-69">
                <a:solidFill>
                  <a:srgbClr val="002060"/>
                </a:solidFill>
                <a:latin typeface="Times New Roman" pitchFamily="18" charset="0"/>
                <a:cs typeface="Times New Roman" pitchFamily="18" charset="0"/>
              </a:rPr>
              <a:t> </a:t>
            </a:r>
            <a:r>
              <a:rPr lang="vi-VN" sz="2800" spc="208">
                <a:solidFill>
                  <a:srgbClr val="002060"/>
                </a:solidFill>
                <a:latin typeface="Times New Roman" pitchFamily="18" charset="0"/>
                <a:cs typeface="Times New Roman" pitchFamily="18" charset="0"/>
              </a:rPr>
              <a:t>K</a:t>
            </a:r>
            <a:r>
              <a:rPr lang="vi-VN" sz="2800" spc="-119">
                <a:solidFill>
                  <a:srgbClr val="002060"/>
                </a:solidFill>
                <a:latin typeface="Times New Roman" pitchFamily="18" charset="0"/>
                <a:cs typeface="Times New Roman" pitchFamily="18" charset="0"/>
              </a:rPr>
              <a:t>h</a:t>
            </a:r>
            <a:r>
              <a:rPr lang="vi-VN" sz="2800" spc="-129">
                <a:solidFill>
                  <a:srgbClr val="002060"/>
                </a:solidFill>
                <a:latin typeface="Times New Roman" pitchFamily="18" charset="0"/>
                <a:cs typeface="Times New Roman" pitchFamily="18" charset="0"/>
              </a:rPr>
              <a:t>ông</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phân</a:t>
            </a:r>
            <a:r>
              <a:rPr lang="vi-VN" sz="2800" spc="30">
                <a:solidFill>
                  <a:srgbClr val="002060"/>
                </a:solidFill>
                <a:latin typeface="Times New Roman" pitchFamily="18" charset="0"/>
                <a:cs typeface="Times New Roman" pitchFamily="18" charset="0"/>
              </a:rPr>
              <a:t> </a:t>
            </a:r>
            <a:r>
              <a:rPr lang="vi-VN" sz="2800" spc="-50">
                <a:solidFill>
                  <a:srgbClr val="002060"/>
                </a:solidFill>
                <a:latin typeface="Times New Roman" pitchFamily="18" charset="0"/>
                <a:cs typeface="Times New Roman" pitchFamily="18" charset="0"/>
              </a:rPr>
              <a:t>bi</a:t>
            </a:r>
            <a:r>
              <a:rPr lang="vi-VN" sz="2800" spc="-208">
                <a:solidFill>
                  <a:srgbClr val="002060"/>
                </a:solidFill>
                <a:latin typeface="Times New Roman" pitchFamily="18" charset="0"/>
                <a:cs typeface="Times New Roman" pitchFamily="18" charset="0"/>
              </a:rPr>
              <a:t>ệ</a:t>
            </a:r>
            <a:r>
              <a:rPr lang="vi-VN" sz="2800" spc="50">
                <a:solidFill>
                  <a:srgbClr val="002060"/>
                </a:solidFill>
                <a:latin typeface="Times New Roman" pitchFamily="18" charset="0"/>
                <a:cs typeface="Times New Roman" pitchFamily="18" charset="0"/>
              </a:rPr>
              <a:t>t</a:t>
            </a:r>
            <a:r>
              <a:rPr lang="vi-VN" sz="2800" spc="3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m</a:t>
            </a:r>
            <a:r>
              <a:rPr lang="vi-VN" sz="2800" spc="-79">
                <a:solidFill>
                  <a:srgbClr val="002060"/>
                </a:solidFill>
                <a:latin typeface="Times New Roman" pitchFamily="18" charset="0"/>
                <a:cs typeface="Times New Roman" pitchFamily="18" charset="0"/>
              </a:rPr>
              <a:t>ục</a:t>
            </a:r>
            <a:r>
              <a:rPr lang="vi-VN" sz="2800" spc="4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đíc</a:t>
            </a:r>
            <a:r>
              <a:rPr lang="vi-VN" sz="2800" spc="-119">
                <a:solidFill>
                  <a:srgbClr val="002060"/>
                </a:solidFill>
                <a:latin typeface="Times New Roman" pitchFamily="18" charset="0"/>
                <a:cs typeface="Times New Roman" pitchFamily="18" charset="0"/>
              </a:rPr>
              <a:t>h</a:t>
            </a:r>
            <a:r>
              <a:rPr lang="vi-VN" sz="2800" spc="30">
                <a:solidFill>
                  <a:srgbClr val="002060"/>
                </a:solidFill>
                <a:latin typeface="Times New Roman" pitchFamily="18" charset="0"/>
                <a:cs typeface="Times New Roman" pitchFamily="18" charset="0"/>
              </a:rPr>
              <a:t> </a:t>
            </a:r>
            <a:r>
              <a:rPr lang="vi-VN" sz="2800" spc="-149">
                <a:solidFill>
                  <a:srgbClr val="002060"/>
                </a:solidFill>
                <a:latin typeface="Times New Roman" pitchFamily="18" charset="0"/>
                <a:cs typeface="Times New Roman" pitchFamily="18" charset="0"/>
              </a:rPr>
              <a:t>sử</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dụng</a:t>
            </a:r>
            <a:endParaRPr lang="vi-VN" sz="2800">
              <a:solidFill>
                <a:srgbClr val="002060"/>
              </a:solidFill>
              <a:latin typeface="Times New Roman" pitchFamily="18" charset="0"/>
              <a:cs typeface="Times New Roman" pitchFamily="18" charset="0"/>
            </a:endParaRPr>
          </a:p>
          <a:p>
            <a:pPr marL="368079" marR="3045402" indent="-342900" algn="just">
              <a:lnSpc>
                <a:spcPct val="125499"/>
              </a:lnSpc>
              <a:buFont typeface="Wingdings" pitchFamily="2" charset="2"/>
              <a:buChar char="v"/>
            </a:pPr>
            <a:r>
              <a:rPr lang="vi-VN" sz="2800" spc="208">
                <a:solidFill>
                  <a:srgbClr val="002060"/>
                </a:solidFill>
                <a:latin typeface="Times New Roman" pitchFamily="18" charset="0"/>
                <a:cs typeface="Times New Roman" pitchFamily="18" charset="0"/>
              </a:rPr>
              <a:t>K</a:t>
            </a:r>
            <a:r>
              <a:rPr lang="vi-VN" sz="2800" spc="-119">
                <a:solidFill>
                  <a:srgbClr val="002060"/>
                </a:solidFill>
                <a:latin typeface="Times New Roman" pitchFamily="18" charset="0"/>
                <a:cs typeface="Times New Roman" pitchFamily="18" charset="0"/>
              </a:rPr>
              <a:t>h</a:t>
            </a:r>
            <a:r>
              <a:rPr lang="vi-VN" sz="2800" spc="-129">
                <a:solidFill>
                  <a:srgbClr val="002060"/>
                </a:solidFill>
                <a:latin typeface="Times New Roman" pitchFamily="18" charset="0"/>
                <a:cs typeface="Times New Roman" pitchFamily="18" charset="0"/>
              </a:rPr>
              <a:t>ông</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hạn</a:t>
            </a:r>
            <a:r>
              <a:rPr lang="vi-VN" sz="2800" spc="3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59">
                <a:solidFill>
                  <a:srgbClr val="002060"/>
                </a:solidFill>
                <a:latin typeface="Times New Roman" pitchFamily="18" charset="0"/>
                <a:cs typeface="Times New Roman" pitchFamily="18" charset="0"/>
              </a:rPr>
              <a:t>hế</a:t>
            </a:r>
            <a:r>
              <a:rPr lang="vi-VN" sz="2800" spc="4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19">
                <a:solidFill>
                  <a:srgbClr val="002060"/>
                </a:solidFill>
                <a:latin typeface="Times New Roman" pitchFamily="18" charset="0"/>
                <a:cs typeface="Times New Roman" pitchFamily="18" charset="0"/>
              </a:rPr>
              <a:t>á</a:t>
            </a:r>
            <a:r>
              <a:rPr lang="vi-VN" sz="2800" spc="-59">
                <a:solidFill>
                  <a:srgbClr val="002060"/>
                </a:solidFill>
                <a:latin typeface="Times New Roman" pitchFamily="18" charset="0"/>
                <a:cs typeface="Times New Roman" pitchFamily="18" charset="0"/>
              </a:rPr>
              <a:t>c</a:t>
            </a:r>
            <a:r>
              <a:rPr lang="vi-VN" sz="2800" spc="40">
                <a:solidFill>
                  <a:srgbClr val="002060"/>
                </a:solidFill>
                <a:latin typeface="Times New Roman" pitchFamily="18" charset="0"/>
                <a:cs typeface="Times New Roman" pitchFamily="18" charset="0"/>
              </a:rPr>
              <a:t> </a:t>
            </a:r>
            <a:r>
              <a:rPr lang="vi-VN" sz="2800" spc="-109">
                <a:solidFill>
                  <a:srgbClr val="002060"/>
                </a:solidFill>
                <a:latin typeface="Times New Roman" pitchFamily="18" charset="0"/>
                <a:cs typeface="Times New Roman" pitchFamily="18" charset="0"/>
              </a:rPr>
              <a:t>phần</a:t>
            </a:r>
            <a:r>
              <a:rPr lang="vi-VN" sz="2800" spc="30">
                <a:solidFill>
                  <a:srgbClr val="002060"/>
                </a:solidFill>
                <a:latin typeface="Times New Roman" pitchFamily="18" charset="0"/>
                <a:cs typeface="Times New Roman" pitchFamily="18" charset="0"/>
              </a:rPr>
              <a:t> </a:t>
            </a:r>
            <a:r>
              <a:rPr lang="vi-VN" sz="2800" spc="-139">
                <a:solidFill>
                  <a:srgbClr val="002060"/>
                </a:solidFill>
                <a:latin typeface="Times New Roman" pitchFamily="18" charset="0"/>
                <a:cs typeface="Times New Roman" pitchFamily="18" charset="0"/>
              </a:rPr>
              <a:t>m</a:t>
            </a:r>
            <a:r>
              <a:rPr lang="vi-VN" sz="2800" spc="-208">
                <a:solidFill>
                  <a:srgbClr val="002060"/>
                </a:solidFill>
                <a:latin typeface="Times New Roman" pitchFamily="18" charset="0"/>
                <a:cs typeface="Times New Roman" pitchFamily="18" charset="0"/>
              </a:rPr>
              <a:t>ề</a:t>
            </a:r>
            <a:r>
              <a:rPr lang="vi-VN" sz="2800" spc="-129">
                <a:solidFill>
                  <a:srgbClr val="002060"/>
                </a:solidFill>
                <a:latin typeface="Times New Roman" pitchFamily="18" charset="0"/>
                <a:cs typeface="Times New Roman" pitchFamily="18" charset="0"/>
              </a:rPr>
              <a:t>m</a:t>
            </a:r>
            <a:r>
              <a:rPr lang="vi-VN" sz="2800" spc="50">
                <a:solidFill>
                  <a:srgbClr val="002060"/>
                </a:solidFill>
                <a:latin typeface="Times New Roman" pitchFamily="18" charset="0"/>
                <a:cs typeface="Times New Roman" pitchFamily="18" charset="0"/>
              </a:rPr>
              <a:t> </a:t>
            </a:r>
            <a:r>
              <a:rPr lang="vi-VN" sz="2800" spc="-59">
                <a:solidFill>
                  <a:srgbClr val="002060"/>
                </a:solidFill>
                <a:latin typeface="Times New Roman" pitchFamily="18" charset="0"/>
                <a:cs typeface="Times New Roman" pitchFamily="18" charset="0"/>
              </a:rPr>
              <a:t>k</a:t>
            </a:r>
            <a:r>
              <a:rPr lang="vi-VN" sz="2800" spc="-109">
                <a:solidFill>
                  <a:srgbClr val="002060"/>
                </a:solidFill>
                <a:latin typeface="Times New Roman" pitchFamily="18" charset="0"/>
                <a:cs typeface="Times New Roman" pitchFamily="18" charset="0"/>
              </a:rPr>
              <a:t>há</a:t>
            </a:r>
            <a:r>
              <a:rPr lang="vi-VN" sz="2800" spc="-59">
                <a:solidFill>
                  <a:srgbClr val="002060"/>
                </a:solidFill>
                <a:latin typeface="Times New Roman" pitchFamily="18" charset="0"/>
                <a:cs typeface="Times New Roman" pitchFamily="18" charset="0"/>
              </a:rPr>
              <a:t>c</a:t>
            </a:r>
            <a:endParaRPr lang="en-US" sz="2800" spc="-40">
              <a:solidFill>
                <a:srgbClr val="002060"/>
              </a:solidFill>
              <a:latin typeface="Times New Roman" pitchFamily="18" charset="0"/>
              <a:cs typeface="Times New Roman" pitchFamily="18" charset="0"/>
            </a:endParaRPr>
          </a:p>
          <a:p>
            <a:pPr marL="368079" marR="3045402" indent="-342900" algn="just">
              <a:lnSpc>
                <a:spcPct val="125499"/>
              </a:lnSpc>
              <a:buFont typeface="Wingdings" pitchFamily="2" charset="2"/>
              <a:buChar char="v"/>
            </a:pPr>
            <a:r>
              <a:rPr lang="en-US" sz="2800" spc="-40">
                <a:solidFill>
                  <a:srgbClr val="002060"/>
                </a:solidFill>
                <a:latin typeface="Times New Roman" pitchFamily="18" charset="0"/>
                <a:cs typeface="Times New Roman" pitchFamily="18" charset="0"/>
              </a:rPr>
              <a:t>T</a:t>
            </a:r>
            <a:r>
              <a:rPr lang="vi-VN" sz="2800" spc="-59">
                <a:solidFill>
                  <a:srgbClr val="002060"/>
                </a:solidFill>
                <a:latin typeface="Times New Roman" pitchFamily="18" charset="0"/>
                <a:cs typeface="Times New Roman" pitchFamily="18" charset="0"/>
              </a:rPr>
              <a:t>r</a:t>
            </a:r>
            <a:r>
              <a:rPr lang="vi-VN" sz="2800" spc="-109">
                <a:solidFill>
                  <a:srgbClr val="002060"/>
                </a:solidFill>
                <a:latin typeface="Times New Roman" pitchFamily="18" charset="0"/>
                <a:cs typeface="Times New Roman" pitchFamily="18" charset="0"/>
              </a:rPr>
              <a:t>ung</a:t>
            </a:r>
            <a:r>
              <a:rPr lang="vi-VN" sz="2800" spc="40">
                <a:solidFill>
                  <a:srgbClr val="002060"/>
                </a:solidFill>
                <a:latin typeface="Times New Roman" pitchFamily="18" charset="0"/>
                <a:cs typeface="Times New Roman" pitchFamily="18" charset="0"/>
              </a:rPr>
              <a:t> </a:t>
            </a:r>
            <a:r>
              <a:rPr lang="vi-VN" sz="2800" spc="10">
                <a:solidFill>
                  <a:srgbClr val="002060"/>
                </a:solidFill>
                <a:latin typeface="Times New Roman" pitchFamily="18" charset="0"/>
                <a:cs typeface="Times New Roman" pitchFamily="18" charset="0"/>
              </a:rPr>
              <a:t>l</a:t>
            </a:r>
            <a:r>
              <a:rPr lang="vi-VN" sz="2800" spc="-119">
                <a:solidFill>
                  <a:srgbClr val="002060"/>
                </a:solidFill>
                <a:latin typeface="Times New Roman" pitchFamily="18" charset="0"/>
                <a:cs typeface="Times New Roman" pitchFamily="18" charset="0"/>
              </a:rPr>
              <a:t>ậ</a:t>
            </a:r>
            <a:r>
              <a:rPr lang="vi-VN" sz="2800" spc="-99">
                <a:solidFill>
                  <a:srgbClr val="002060"/>
                </a:solidFill>
                <a:latin typeface="Times New Roman" pitchFamily="18" charset="0"/>
                <a:cs typeface="Times New Roman" pitchFamily="18" charset="0"/>
              </a:rPr>
              <a:t>p</a:t>
            </a:r>
            <a:r>
              <a:rPr lang="vi-VN" sz="2800" spc="30">
                <a:solidFill>
                  <a:srgbClr val="002060"/>
                </a:solidFill>
                <a:latin typeface="Times New Roman" pitchFamily="18" charset="0"/>
                <a:cs typeface="Times New Roman" pitchFamily="18" charset="0"/>
              </a:rPr>
              <a:t> </a:t>
            </a:r>
            <a:r>
              <a:rPr lang="vi-VN" sz="2800" spc="-99">
                <a:solidFill>
                  <a:srgbClr val="002060"/>
                </a:solidFill>
                <a:latin typeface="Times New Roman" pitchFamily="18" charset="0"/>
                <a:cs typeface="Times New Roman" pitchFamily="18" charset="0"/>
              </a:rPr>
              <a:t>v</a:t>
            </a:r>
            <a:r>
              <a:rPr lang="vi-VN" sz="2800" spc="-198">
                <a:solidFill>
                  <a:srgbClr val="002060"/>
                </a:solidFill>
                <a:latin typeface="Times New Roman" pitchFamily="18" charset="0"/>
                <a:cs typeface="Times New Roman" pitchFamily="18" charset="0"/>
              </a:rPr>
              <a:t>ề</a:t>
            </a:r>
            <a:r>
              <a:rPr lang="vi-VN" sz="2800" spc="20">
                <a:solidFill>
                  <a:srgbClr val="002060"/>
                </a:solidFill>
                <a:latin typeface="Times New Roman" pitchFamily="18" charset="0"/>
                <a:cs typeface="Times New Roman" pitchFamily="18" charset="0"/>
              </a:rPr>
              <a:t> </a:t>
            </a:r>
            <a:r>
              <a:rPr lang="vi-VN" sz="2800" spc="-69">
                <a:solidFill>
                  <a:srgbClr val="002060"/>
                </a:solidFill>
                <a:latin typeface="Times New Roman" pitchFamily="18" charset="0"/>
                <a:cs typeface="Times New Roman" pitchFamily="18" charset="0"/>
              </a:rPr>
              <a:t>c</a:t>
            </a:r>
            <a:r>
              <a:rPr lang="vi-VN" sz="2800" spc="-129">
                <a:solidFill>
                  <a:srgbClr val="002060"/>
                </a:solidFill>
                <a:latin typeface="Times New Roman" pitchFamily="18" charset="0"/>
                <a:cs typeface="Times New Roman" pitchFamily="18" charset="0"/>
              </a:rPr>
              <a:t>ông</a:t>
            </a:r>
            <a:r>
              <a:rPr lang="vi-VN" sz="2800" spc="59">
                <a:solidFill>
                  <a:srgbClr val="002060"/>
                </a:solidFill>
                <a:latin typeface="Times New Roman" pitchFamily="18" charset="0"/>
                <a:cs typeface="Times New Roman" pitchFamily="18" charset="0"/>
              </a:rPr>
              <a:t> </a:t>
            </a:r>
            <a:r>
              <a:rPr lang="vi-VN" sz="2800" spc="-129">
                <a:solidFill>
                  <a:srgbClr val="002060"/>
                </a:solidFill>
                <a:latin typeface="Times New Roman" pitchFamily="18" charset="0"/>
                <a:cs typeface="Times New Roman" pitchFamily="18" charset="0"/>
              </a:rPr>
              <a:t>n</a:t>
            </a:r>
            <a:r>
              <a:rPr lang="vi-VN" sz="2800" spc="-149">
                <a:solidFill>
                  <a:srgbClr val="002060"/>
                </a:solidFill>
                <a:latin typeface="Times New Roman" pitchFamily="18" charset="0"/>
                <a:cs typeface="Times New Roman" pitchFamily="18" charset="0"/>
              </a:rPr>
              <a:t>g</a:t>
            </a:r>
            <a:r>
              <a:rPr lang="vi-VN" sz="2800" spc="-159">
                <a:solidFill>
                  <a:srgbClr val="002060"/>
                </a:solidFill>
                <a:latin typeface="Times New Roman" pitchFamily="18" charset="0"/>
                <a:cs typeface="Times New Roman" pitchFamily="18" charset="0"/>
              </a:rPr>
              <a:t>hệ</a:t>
            </a:r>
            <a:endParaRPr lang="vi-VN" sz="28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295400" y="329684"/>
            <a:ext cx="8610600" cy="369332"/>
          </a:xfrm>
          <a:prstGeom prst="rect">
            <a:avLst/>
          </a:prstGeom>
        </p:spPr>
        <p:txBody>
          <a:bodyPr vert="horz" wrap="square" lIns="0" tIns="0" rIns="0" bIns="0" rtlCol="0">
            <a:spAutoFit/>
          </a:bodyPr>
          <a:lstStyle/>
          <a:p>
            <a:pPr marL="25179"/>
            <a:r>
              <a:rPr lang="en-US" sz="2400" b="1" spc="40">
                <a:solidFill>
                  <a:srgbClr val="FF0000"/>
                </a:solidFill>
                <a:latin typeface="Times New Roman" pitchFamily="18" charset="0"/>
                <a:cs typeface="Times New Roman" pitchFamily="18" charset="0"/>
              </a:rPr>
              <a:t>7.4. </a:t>
            </a:r>
            <a:r>
              <a:rPr lang="vi-VN" sz="2400" b="1" spc="40">
                <a:solidFill>
                  <a:srgbClr val="FF0000"/>
                </a:solidFill>
                <a:latin typeface="Times New Roman" pitchFamily="18" charset="0"/>
                <a:cs typeface="Times New Roman" pitchFamily="18" charset="0"/>
              </a:rPr>
              <a:t>Đ</a:t>
            </a:r>
            <a:r>
              <a:rPr lang="vi-VN" sz="2400" b="1" spc="-149">
                <a:solidFill>
                  <a:srgbClr val="FF0000"/>
                </a:solidFill>
                <a:latin typeface="Times New Roman" pitchFamily="18" charset="0"/>
                <a:cs typeface="Times New Roman" pitchFamily="18" charset="0"/>
              </a:rPr>
              <a:t>ặ</a:t>
            </a:r>
            <a:r>
              <a:rPr lang="vi-VN" sz="2400" b="1" spc="-59">
                <a:solidFill>
                  <a:srgbClr val="FF0000"/>
                </a:solidFill>
                <a:latin typeface="Times New Roman" pitchFamily="18" charset="0"/>
                <a:cs typeface="Times New Roman" pitchFamily="18" charset="0"/>
              </a:rPr>
              <a:t>c</a:t>
            </a:r>
            <a:r>
              <a:rPr lang="vi-VN" sz="2400" b="1" spc="50">
                <a:solidFill>
                  <a:srgbClr val="FF0000"/>
                </a:solidFill>
                <a:latin typeface="Times New Roman" pitchFamily="18" charset="0"/>
                <a:cs typeface="Times New Roman" pitchFamily="18" charset="0"/>
              </a:rPr>
              <a:t> </a:t>
            </a:r>
            <a:r>
              <a:rPr lang="vi-VN" sz="2400" b="1" spc="-188">
                <a:solidFill>
                  <a:srgbClr val="FF0000"/>
                </a:solidFill>
                <a:latin typeface="Times New Roman" pitchFamily="18" charset="0"/>
                <a:cs typeface="Times New Roman" pitchFamily="18" charset="0"/>
              </a:rPr>
              <a:t>đ</a:t>
            </a:r>
            <a:r>
              <a:rPr lang="vi-VN" sz="2400" b="1" spc="20">
                <a:solidFill>
                  <a:srgbClr val="FF0000"/>
                </a:solidFill>
                <a:latin typeface="Times New Roman" pitchFamily="18" charset="0"/>
                <a:cs typeface="Times New Roman" pitchFamily="18" charset="0"/>
              </a:rPr>
              <a:t>i</a:t>
            </a:r>
            <a:r>
              <a:rPr lang="vi-VN" sz="2400" b="1" spc="-238">
                <a:solidFill>
                  <a:srgbClr val="FF0000"/>
                </a:solidFill>
                <a:latin typeface="Times New Roman" pitchFamily="18" charset="0"/>
                <a:cs typeface="Times New Roman" pitchFamily="18" charset="0"/>
              </a:rPr>
              <a:t>ể</a:t>
            </a:r>
            <a:r>
              <a:rPr lang="vi-VN" sz="2400" b="1" spc="-149">
                <a:solidFill>
                  <a:srgbClr val="FF0000"/>
                </a:solidFill>
                <a:latin typeface="Times New Roman" pitchFamily="18" charset="0"/>
                <a:cs typeface="Times New Roman" pitchFamily="18" charset="0"/>
              </a:rPr>
              <a:t>m</a:t>
            </a:r>
            <a:r>
              <a:rPr lang="vi-VN" sz="2400" b="1" spc="40">
                <a:solidFill>
                  <a:srgbClr val="FF0000"/>
                </a:solidFill>
                <a:latin typeface="Times New Roman" pitchFamily="18" charset="0"/>
                <a:cs typeface="Times New Roman" pitchFamily="18" charset="0"/>
              </a:rPr>
              <a:t> </a:t>
            </a:r>
            <a:r>
              <a:rPr lang="vi-VN" sz="2400" b="1" spc="-59">
                <a:solidFill>
                  <a:srgbClr val="FF0000"/>
                </a:solidFill>
                <a:latin typeface="Times New Roman" pitchFamily="18" charset="0"/>
                <a:cs typeface="Times New Roman" pitchFamily="18" charset="0"/>
              </a:rPr>
              <a:t>c</a:t>
            </a:r>
            <a:r>
              <a:rPr lang="vi-VN" sz="2400" b="1" spc="-139">
                <a:solidFill>
                  <a:srgbClr val="FF0000"/>
                </a:solidFill>
                <a:latin typeface="Times New Roman" pitchFamily="18" charset="0"/>
                <a:cs typeface="Times New Roman" pitchFamily="18" charset="0"/>
              </a:rPr>
              <a:t>ủa</a:t>
            </a:r>
            <a:r>
              <a:rPr lang="vi-VN" sz="2400" b="1" spc="50">
                <a:solidFill>
                  <a:srgbClr val="FF0000"/>
                </a:solidFill>
                <a:latin typeface="Times New Roman" pitchFamily="18" charset="0"/>
                <a:cs typeface="Times New Roman" pitchFamily="18" charset="0"/>
              </a:rPr>
              <a:t> </a:t>
            </a:r>
            <a:r>
              <a:rPr lang="vi-VN" sz="2400" b="1" spc="-119">
                <a:solidFill>
                  <a:srgbClr val="FF0000"/>
                </a:solidFill>
                <a:latin typeface="Times New Roman" pitchFamily="18" charset="0"/>
                <a:cs typeface="Times New Roman" pitchFamily="18" charset="0"/>
              </a:rPr>
              <a:t>p</a:t>
            </a:r>
            <a:r>
              <a:rPr lang="vi-VN" sz="2400" b="1" spc="-139">
                <a:solidFill>
                  <a:srgbClr val="FF0000"/>
                </a:solidFill>
                <a:latin typeface="Times New Roman" pitchFamily="18" charset="0"/>
                <a:cs typeface="Times New Roman" pitchFamily="18" charset="0"/>
              </a:rPr>
              <a:t>h</a:t>
            </a:r>
            <a:r>
              <a:rPr lang="vi-VN" sz="2400" b="1" spc="-149">
                <a:solidFill>
                  <a:srgbClr val="FF0000"/>
                </a:solidFill>
                <a:latin typeface="Times New Roman" pitchFamily="18" charset="0"/>
                <a:cs typeface="Times New Roman" pitchFamily="18" charset="0"/>
              </a:rPr>
              <a:t>ầ</a:t>
            </a:r>
            <a:r>
              <a:rPr lang="vi-VN" sz="2400" b="1" spc="-129">
                <a:solidFill>
                  <a:srgbClr val="FF0000"/>
                </a:solidFill>
                <a:latin typeface="Times New Roman" pitchFamily="18" charset="0"/>
                <a:cs typeface="Times New Roman" pitchFamily="18" charset="0"/>
              </a:rPr>
              <a:t>n</a:t>
            </a:r>
            <a:r>
              <a:rPr lang="vi-VN" sz="2400" b="1" spc="50">
                <a:solidFill>
                  <a:srgbClr val="FF0000"/>
                </a:solidFill>
                <a:latin typeface="Times New Roman" pitchFamily="18" charset="0"/>
                <a:cs typeface="Times New Roman" pitchFamily="18" charset="0"/>
              </a:rPr>
              <a:t> </a:t>
            </a:r>
            <a:r>
              <a:rPr lang="vi-VN" sz="2400" b="1" spc="-139">
                <a:solidFill>
                  <a:srgbClr val="FF0000"/>
                </a:solidFill>
                <a:latin typeface="Times New Roman" pitchFamily="18" charset="0"/>
                <a:cs typeface="Times New Roman" pitchFamily="18" charset="0"/>
              </a:rPr>
              <a:t>m</a:t>
            </a:r>
            <a:r>
              <a:rPr lang="vi-VN" sz="2400" b="1" spc="-238">
                <a:solidFill>
                  <a:srgbClr val="FF0000"/>
                </a:solidFill>
                <a:latin typeface="Times New Roman" pitchFamily="18" charset="0"/>
                <a:cs typeface="Times New Roman" pitchFamily="18" charset="0"/>
              </a:rPr>
              <a:t>ề</a:t>
            </a:r>
            <a:r>
              <a:rPr lang="vi-VN" sz="2400" b="1" spc="-149">
                <a:solidFill>
                  <a:srgbClr val="FF0000"/>
                </a:solidFill>
                <a:latin typeface="Times New Roman" pitchFamily="18" charset="0"/>
                <a:cs typeface="Times New Roman" pitchFamily="18" charset="0"/>
              </a:rPr>
              <a:t>m</a:t>
            </a:r>
            <a:r>
              <a:rPr lang="vi-VN" sz="2400" b="1" spc="69">
                <a:solidFill>
                  <a:srgbClr val="FF0000"/>
                </a:solidFill>
                <a:latin typeface="Times New Roman" pitchFamily="18" charset="0"/>
                <a:cs typeface="Times New Roman" pitchFamily="18" charset="0"/>
              </a:rPr>
              <a:t> </a:t>
            </a:r>
            <a:r>
              <a:rPr lang="vi-VN" sz="2400" b="1" spc="-139">
                <a:solidFill>
                  <a:srgbClr val="FF0000"/>
                </a:solidFill>
                <a:latin typeface="Times New Roman" pitchFamily="18" charset="0"/>
                <a:cs typeface="Times New Roman" pitchFamily="18" charset="0"/>
              </a:rPr>
              <a:t>mã</a:t>
            </a:r>
            <a:r>
              <a:rPr lang="vi-VN" sz="2400" b="1" spc="30">
                <a:solidFill>
                  <a:srgbClr val="FF0000"/>
                </a:solidFill>
                <a:latin typeface="Times New Roman" pitchFamily="18" charset="0"/>
                <a:cs typeface="Times New Roman" pitchFamily="18" charset="0"/>
              </a:rPr>
              <a:t> </a:t>
            </a:r>
            <a:r>
              <a:rPr lang="vi-VN" sz="2400" b="1" spc="-139">
                <a:solidFill>
                  <a:srgbClr val="FF0000"/>
                </a:solidFill>
                <a:latin typeface="Times New Roman" pitchFamily="18" charset="0"/>
                <a:cs typeface="Times New Roman" pitchFamily="18" charset="0"/>
              </a:rPr>
              <a:t>n</a:t>
            </a:r>
            <a:r>
              <a:rPr lang="vi-VN" sz="2400" b="1" spc="-149">
                <a:solidFill>
                  <a:srgbClr val="FF0000"/>
                </a:solidFill>
                <a:latin typeface="Times New Roman" pitchFamily="18" charset="0"/>
                <a:cs typeface="Times New Roman" pitchFamily="18" charset="0"/>
              </a:rPr>
              <a:t>g</a:t>
            </a:r>
            <a:r>
              <a:rPr lang="vi-VN" sz="2400" b="1" spc="-139">
                <a:solidFill>
                  <a:srgbClr val="FF0000"/>
                </a:solidFill>
                <a:latin typeface="Times New Roman" pitchFamily="18" charset="0"/>
                <a:cs typeface="Times New Roman" pitchFamily="18" charset="0"/>
              </a:rPr>
              <a:t>u</a:t>
            </a:r>
            <a:r>
              <a:rPr lang="vi-VN" sz="2400" b="1" spc="-119">
                <a:solidFill>
                  <a:srgbClr val="FF0000"/>
                </a:solidFill>
                <a:latin typeface="Times New Roman" pitchFamily="18" charset="0"/>
                <a:cs typeface="Times New Roman" pitchFamily="18" charset="0"/>
              </a:rPr>
              <a:t>ồ</a:t>
            </a:r>
            <a:r>
              <a:rPr lang="vi-VN" sz="2400" b="1" spc="-129">
                <a:solidFill>
                  <a:srgbClr val="FF0000"/>
                </a:solidFill>
                <a:latin typeface="Times New Roman" pitchFamily="18" charset="0"/>
                <a:cs typeface="Times New Roman" pitchFamily="18" charset="0"/>
              </a:rPr>
              <a:t>n</a:t>
            </a:r>
            <a:r>
              <a:rPr lang="vi-VN" sz="2400" b="1" spc="30">
                <a:solidFill>
                  <a:srgbClr val="FF0000"/>
                </a:solidFill>
                <a:latin typeface="Times New Roman" pitchFamily="18" charset="0"/>
                <a:cs typeface="Times New Roman" pitchFamily="18" charset="0"/>
              </a:rPr>
              <a:t> </a:t>
            </a:r>
            <a:r>
              <a:rPr lang="vi-VN" sz="2400" b="1" spc="-139">
                <a:solidFill>
                  <a:srgbClr val="FF0000"/>
                </a:solidFill>
                <a:latin typeface="Times New Roman" pitchFamily="18" charset="0"/>
                <a:cs typeface="Times New Roman" pitchFamily="18" charset="0"/>
              </a:rPr>
              <a:t>m</a:t>
            </a:r>
            <a:r>
              <a:rPr lang="vi-VN" sz="2400" b="1" spc="-178">
                <a:solidFill>
                  <a:srgbClr val="FF0000"/>
                </a:solidFill>
                <a:latin typeface="Times New Roman" pitchFamily="18" charset="0"/>
                <a:cs typeface="Times New Roman" pitchFamily="18" charset="0"/>
              </a:rPr>
              <a:t>ở</a:t>
            </a:r>
            <a:endParaRPr lang="vi-VN"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4293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(3)</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93" y="1085850"/>
            <a:ext cx="8254999"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3727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(4)</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999172"/>
            <a:ext cx="8839201" cy="4924425"/>
          </a:xfrm>
        </p:spPr>
        <p:txBody>
          <a:bodyPr/>
          <a:lstStyle/>
          <a:p>
            <a:pPr marL="66675" algn="just" defTabSz="517525">
              <a:defRPr/>
            </a:pPr>
            <a:r>
              <a:rPr lang="en-US" sz="3200" u="sng">
                <a:solidFill>
                  <a:srgbClr val="FF0000"/>
                </a:solidFill>
                <a:latin typeface="Times New Roman (Headings)"/>
              </a:rPr>
              <a:t>B4</a:t>
            </a:r>
            <a:r>
              <a:rPr lang="en-US" sz="3200">
                <a:solidFill>
                  <a:srgbClr val="FF0000"/>
                </a:solidFill>
                <a:latin typeface="Times New Roman (Headings)"/>
              </a:rPr>
              <a:t>:</a:t>
            </a:r>
            <a:r>
              <a:rPr lang="en-US" sz="3200">
                <a:solidFill>
                  <a:srgbClr val="002060"/>
                </a:solidFill>
                <a:latin typeface="Times New Roman (Headings)"/>
              </a:rPr>
              <a:t>Kế tiếp, thêm 1 user và samba</a:t>
            </a:r>
            <a:endParaRPr lang="en-US" sz="3200">
              <a:solidFill>
                <a:srgbClr val="002060"/>
              </a:solidFill>
              <a:latin typeface="Times New Roman (Headings)"/>
              <a:cs typeface="Times New Roman" pitchFamily="18" charset="0"/>
            </a:endParaRPr>
          </a:p>
          <a:p>
            <a:pPr algn="ctr"/>
            <a:r>
              <a:rPr lang="en-US" sz="3200">
                <a:latin typeface="Times New Roman (Headings)"/>
              </a:rPr>
              <a:t>	</a:t>
            </a:r>
            <a:r>
              <a:rPr lang="en-US" sz="3200" b="1">
                <a:solidFill>
                  <a:srgbClr val="FF0000"/>
                </a:solidFill>
                <a:latin typeface="Times New Roman (Headings)"/>
              </a:rPr>
              <a:t># </a:t>
            </a:r>
            <a:r>
              <a:rPr lang="en-US" sz="3200">
                <a:solidFill>
                  <a:srgbClr val="FF0000"/>
                </a:solidFill>
                <a:latin typeface="Times New Roman (Headings)"/>
              </a:rPr>
              <a:t>useradd cntt_samba -s /sbin/nologin</a:t>
            </a:r>
          </a:p>
          <a:p>
            <a:pPr marL="66675" algn="just" defTabSz="517525">
              <a:defRPr/>
            </a:pPr>
            <a:r>
              <a:rPr lang="en-US" sz="3200" u="sng">
                <a:solidFill>
                  <a:srgbClr val="FF0000"/>
                </a:solidFill>
                <a:latin typeface="Times New Roman (Headings)"/>
                <a:cs typeface="Times New Roman" pitchFamily="18" charset="0"/>
              </a:rPr>
              <a:t>B5</a:t>
            </a:r>
            <a:r>
              <a:rPr lang="en-US" sz="3200">
                <a:solidFill>
                  <a:srgbClr val="FF0000"/>
                </a:solidFill>
                <a:latin typeface="Times New Roman (Headings)"/>
                <a:cs typeface="Times New Roman" pitchFamily="18" charset="0"/>
              </a:rPr>
              <a:t>: </a:t>
            </a:r>
            <a:r>
              <a:rPr lang="en-US" sz="3200">
                <a:solidFill>
                  <a:srgbClr val="002060"/>
                </a:solidFill>
                <a:latin typeface="Times New Roman (Headings)"/>
                <a:cs typeface="Times New Roman" pitchFamily="18" charset="0"/>
              </a:rPr>
              <a:t>Tạo mật khẩu cho user vừa xong (cntt-samba)</a:t>
            </a:r>
          </a:p>
          <a:p>
            <a:pPr marL="66675" algn="ctr" defTabSz="517525">
              <a:defRPr/>
            </a:pPr>
            <a:r>
              <a:rPr lang="en-US" sz="3200">
                <a:latin typeface="Times New Roman (Headings)"/>
              </a:rPr>
              <a:t>		</a:t>
            </a:r>
            <a:r>
              <a:rPr lang="en-US" sz="3200">
                <a:solidFill>
                  <a:srgbClr val="FF0000"/>
                </a:solidFill>
                <a:latin typeface="Times New Roman (Headings)"/>
              </a:rPr>
              <a:t>#smbpasswd -a cntt_samba</a:t>
            </a:r>
          </a:p>
          <a:p>
            <a:pPr marL="66675" algn="just" defTabSz="517525">
              <a:defRPr/>
            </a:pPr>
            <a:r>
              <a:rPr lang="en-US" sz="3200" u="sng">
                <a:solidFill>
                  <a:srgbClr val="FF0000"/>
                </a:solidFill>
                <a:latin typeface="Times New Roman (Headings)"/>
                <a:cs typeface="Times New Roman" pitchFamily="18" charset="0"/>
              </a:rPr>
              <a:t>B6</a:t>
            </a:r>
            <a:r>
              <a:rPr lang="en-US" sz="3200">
                <a:solidFill>
                  <a:srgbClr val="002060"/>
                </a:solidFill>
                <a:latin typeface="Times New Roman (Headings)"/>
                <a:cs typeface="Times New Roman" pitchFamily="18" charset="0"/>
              </a:rPr>
              <a:t>:</a:t>
            </a:r>
            <a:r>
              <a:rPr lang="vi-VN" sz="3200">
                <a:solidFill>
                  <a:srgbClr val="002060"/>
                </a:solidFill>
                <a:latin typeface="Times New Roman (Headings)"/>
              </a:rPr>
              <a:t>Tạo thư mục có tên là </a:t>
            </a:r>
            <a:r>
              <a:rPr lang="vi-VN" sz="3200" i="1">
                <a:solidFill>
                  <a:srgbClr val="002060"/>
                </a:solidFill>
                <a:latin typeface="Times New Roman (Headings)"/>
              </a:rPr>
              <a:t>share_samba</a:t>
            </a:r>
            <a:r>
              <a:rPr lang="vi-VN" sz="3200">
                <a:solidFill>
                  <a:srgbClr val="002060"/>
                </a:solidFill>
                <a:latin typeface="Times New Roman (Headings)"/>
              </a:rPr>
              <a:t> tại thư mục root:</a:t>
            </a:r>
            <a:endParaRPr lang="en-US" sz="3200">
              <a:solidFill>
                <a:srgbClr val="002060"/>
              </a:solidFill>
              <a:latin typeface="Times New Roman (Headings)"/>
            </a:endParaRPr>
          </a:p>
          <a:p>
            <a:pPr algn="ctr"/>
            <a:r>
              <a:rPr lang="en-US" sz="3200">
                <a:solidFill>
                  <a:srgbClr val="FF0000"/>
                </a:solidFill>
                <a:latin typeface="Times New Roman (Headings)"/>
                <a:cs typeface="Times New Roman" pitchFamily="18" charset="0"/>
              </a:rPr>
              <a:t>#</a:t>
            </a:r>
            <a:r>
              <a:rPr lang="en-US" sz="3200">
                <a:solidFill>
                  <a:srgbClr val="FF0000"/>
                </a:solidFill>
                <a:latin typeface="Times New Roman (Headings)"/>
              </a:rPr>
              <a:t>mkdir -p /share_samba</a:t>
            </a:r>
          </a:p>
          <a:p>
            <a:r>
              <a:rPr lang="vi-VN" sz="3200">
                <a:solidFill>
                  <a:srgbClr val="002060"/>
                </a:solidFill>
                <a:latin typeface="Times New Roman (Headings)"/>
              </a:rPr>
              <a:t>Thay đổi quyền sở hữu cho thư mục share_samba</a:t>
            </a:r>
            <a:endParaRPr lang="en-US" sz="3200">
              <a:solidFill>
                <a:srgbClr val="002060"/>
              </a:solidFill>
              <a:latin typeface="Times New Roman (Headings)"/>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082157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(5)</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0" y="999172"/>
            <a:ext cx="9144000" cy="5293757"/>
          </a:xfrm>
        </p:spPr>
        <p:txBody>
          <a:bodyPr/>
          <a:lstStyle/>
          <a:p>
            <a:pPr algn="just"/>
            <a:r>
              <a:rPr lang="vi-VN" sz="2800">
                <a:solidFill>
                  <a:srgbClr val="002060"/>
                </a:solidFill>
                <a:latin typeface="Times New Roman (Headings)"/>
              </a:rPr>
              <a:t>Thay đổi quyền sở hữu cho thư mục share_samba</a:t>
            </a:r>
            <a:r>
              <a:rPr lang="en-US" sz="2800">
                <a:solidFill>
                  <a:srgbClr val="002060"/>
                </a:solidFill>
                <a:latin typeface="Times New Roman (Headings)"/>
              </a:rPr>
              <a:t>:</a:t>
            </a:r>
          </a:p>
          <a:p>
            <a:pPr algn="ctr"/>
            <a:r>
              <a:rPr lang="en-US" sz="2800">
                <a:solidFill>
                  <a:srgbClr val="FF0000"/>
                </a:solidFill>
                <a:latin typeface="Times New Roman (Headings)"/>
              </a:rPr>
              <a:t>#chown -R cntt_samba:root /share_samba/</a:t>
            </a:r>
          </a:p>
          <a:p>
            <a:pPr algn="just"/>
            <a:r>
              <a:rPr lang="vi-VN" sz="2800">
                <a:solidFill>
                  <a:srgbClr val="002060"/>
                </a:solidFill>
                <a:latin typeface="Times New Roman (Headings)"/>
              </a:rPr>
              <a:t>Thư mục </a:t>
            </a:r>
            <a:r>
              <a:rPr lang="vi-VN" sz="2800" i="1">
                <a:solidFill>
                  <a:srgbClr val="002060"/>
                </a:solidFill>
                <a:latin typeface="Times New Roman (Headings)"/>
              </a:rPr>
              <a:t>share_samba</a:t>
            </a:r>
            <a:r>
              <a:rPr lang="vi-VN" sz="2800">
                <a:solidFill>
                  <a:srgbClr val="002060"/>
                </a:solidFill>
                <a:latin typeface="Times New Roman (Headings)"/>
              </a:rPr>
              <a:t> là thư mục dùng để chia sẻ cho user</a:t>
            </a:r>
            <a:r>
              <a:rPr lang="en-US" sz="2800">
                <a:solidFill>
                  <a:srgbClr val="002060"/>
                </a:solidFill>
                <a:latin typeface="Times New Roman (Headings)"/>
              </a:rPr>
              <a:t>:</a:t>
            </a:r>
            <a:r>
              <a:rPr lang="vi-VN" sz="2800">
                <a:solidFill>
                  <a:srgbClr val="002060"/>
                </a:solidFill>
                <a:latin typeface="Times New Roman (Headings)"/>
              </a:rPr>
              <a:t> </a:t>
            </a:r>
            <a:r>
              <a:rPr lang="en-US" sz="2800" i="1">
                <a:solidFill>
                  <a:srgbClr val="002060"/>
                </a:solidFill>
                <a:latin typeface="Times New Roman (Headings)"/>
              </a:rPr>
              <a:t>cntt</a:t>
            </a:r>
            <a:r>
              <a:rPr lang="vi-VN" sz="2800" i="1">
                <a:solidFill>
                  <a:srgbClr val="002060"/>
                </a:solidFill>
                <a:latin typeface="Times New Roman (Headings)"/>
              </a:rPr>
              <a:t>_samba</a:t>
            </a:r>
            <a:endParaRPr lang="en-US" sz="2800" i="1">
              <a:solidFill>
                <a:srgbClr val="002060"/>
              </a:solidFill>
              <a:latin typeface="Times New Roman (Headings)"/>
            </a:endParaRPr>
          </a:p>
          <a:p>
            <a:pPr algn="just"/>
            <a:endParaRPr lang="en-US" sz="2800" i="1">
              <a:solidFill>
                <a:srgbClr val="002060"/>
              </a:solidFill>
              <a:latin typeface="Times New Roman (Headings)"/>
            </a:endParaRPr>
          </a:p>
          <a:p>
            <a:pPr algn="just"/>
            <a:r>
              <a:rPr lang="en-US" sz="2800" u="sng">
                <a:solidFill>
                  <a:srgbClr val="FF0000"/>
                </a:solidFill>
                <a:latin typeface="Times New Roman (Headings)"/>
              </a:rPr>
              <a:t>B7</a:t>
            </a:r>
            <a:r>
              <a:rPr lang="en-US" sz="2800">
                <a:solidFill>
                  <a:srgbClr val="002060"/>
                </a:solidFill>
                <a:latin typeface="Times New Roman (Headings)"/>
              </a:rPr>
              <a:t>:Cấu hình </a:t>
            </a:r>
            <a:r>
              <a:rPr lang="en-US" sz="2800">
                <a:solidFill>
                  <a:srgbClr val="FF0000"/>
                </a:solidFill>
                <a:latin typeface="Times New Roman (Headings)"/>
              </a:rPr>
              <a:t>“</a:t>
            </a:r>
            <a:r>
              <a:rPr lang="en-US" sz="2800" i="1">
                <a:solidFill>
                  <a:srgbClr val="FF0000"/>
                </a:solidFill>
                <a:latin typeface="Times New Roman (Headings)"/>
              </a:rPr>
              <a:t>/etc/samba/smb.conf</a:t>
            </a:r>
            <a:r>
              <a:rPr lang="en-US" sz="2800">
                <a:solidFill>
                  <a:srgbClr val="FF0000"/>
                </a:solidFill>
                <a:latin typeface="Times New Roman (Headings)"/>
              </a:rPr>
              <a:t>”</a:t>
            </a:r>
          </a:p>
          <a:p>
            <a:pPr algn="just"/>
            <a:r>
              <a:rPr lang="en-US" sz="2800">
                <a:solidFill>
                  <a:srgbClr val="002060"/>
                </a:solidFill>
                <a:latin typeface="Times New Roman (Headings)"/>
              </a:rPr>
              <a:t>mở file </a:t>
            </a:r>
            <a:r>
              <a:rPr lang="en-US" sz="2800">
                <a:solidFill>
                  <a:srgbClr val="FF0000"/>
                </a:solidFill>
                <a:latin typeface="Times New Roman (Headings)"/>
              </a:rPr>
              <a:t>“</a:t>
            </a:r>
            <a:r>
              <a:rPr lang="en-US" sz="2800" i="1">
                <a:solidFill>
                  <a:srgbClr val="FF0000"/>
                </a:solidFill>
                <a:latin typeface="Times New Roman (Headings)"/>
              </a:rPr>
              <a:t>/etc/samba/smb.conf</a:t>
            </a:r>
            <a:r>
              <a:rPr lang="en-US" sz="2800">
                <a:solidFill>
                  <a:srgbClr val="002060"/>
                </a:solidFill>
                <a:latin typeface="Times New Roman (Headings)"/>
              </a:rPr>
              <a:t>” và thêm các dòng sau vào cuối file </a:t>
            </a:r>
          </a:p>
          <a:p>
            <a:pPr indent="1716088" algn="just"/>
            <a:r>
              <a:rPr lang="en-US" sz="2400">
                <a:solidFill>
                  <a:srgbClr val="FF0000"/>
                </a:solidFill>
                <a:latin typeface="Times New Roman (Headings)"/>
              </a:rPr>
              <a:t>[cntt_samba]</a:t>
            </a:r>
          </a:p>
          <a:p>
            <a:pPr indent="1716088" algn="just"/>
            <a:r>
              <a:rPr lang="en-US" sz="2400">
                <a:solidFill>
                  <a:srgbClr val="FF0000"/>
                </a:solidFill>
                <a:latin typeface="Times New Roman (Headings)"/>
              </a:rPr>
              <a:t>comment=Day la duong dan mo ta</a:t>
            </a:r>
          </a:p>
          <a:p>
            <a:pPr indent="1716088" algn="just"/>
            <a:r>
              <a:rPr lang="en-US" sz="2400">
                <a:solidFill>
                  <a:srgbClr val="FF0000"/>
                </a:solidFill>
                <a:latin typeface="Times New Roman (Headings)"/>
              </a:rPr>
              <a:t>path = /share_samba</a:t>
            </a:r>
          </a:p>
          <a:p>
            <a:pPr indent="1716088" algn="just"/>
            <a:r>
              <a:rPr lang="en-US" sz="2400">
                <a:solidFill>
                  <a:srgbClr val="FF0000"/>
                </a:solidFill>
                <a:latin typeface="Times New Roman (Headings)"/>
              </a:rPr>
              <a:t>writable = yes</a:t>
            </a:r>
          </a:p>
          <a:p>
            <a:pPr indent="1716088" algn="just"/>
            <a:r>
              <a:rPr lang="en-US" sz="2400">
                <a:solidFill>
                  <a:srgbClr val="FF0000"/>
                </a:solidFill>
                <a:latin typeface="Times New Roman (Headings)"/>
              </a:rPr>
              <a:t>valid users = cntt_samba</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7818702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(6)</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0" y="999172"/>
            <a:ext cx="9144000" cy="3877985"/>
          </a:xfrm>
        </p:spPr>
        <p:txBody>
          <a:bodyPr/>
          <a:lstStyle/>
          <a:p>
            <a:pPr algn="just">
              <a:lnSpc>
                <a:spcPct val="150000"/>
              </a:lnSpc>
            </a:pPr>
            <a:r>
              <a:rPr lang="en-US" sz="2800" u="sng">
                <a:solidFill>
                  <a:srgbClr val="FF0000"/>
                </a:solidFill>
                <a:latin typeface="Times New Roman (Headings)"/>
              </a:rPr>
              <a:t>B8</a:t>
            </a:r>
            <a:r>
              <a:rPr lang="en-US" sz="2800">
                <a:solidFill>
                  <a:srgbClr val="002060"/>
                </a:solidFill>
                <a:latin typeface="Times New Roman (Headings)"/>
              </a:rPr>
              <a:t>: Khởi </a:t>
            </a:r>
            <a:r>
              <a:rPr lang="vi-VN" sz="2800">
                <a:solidFill>
                  <a:srgbClr val="002060"/>
                </a:solidFill>
                <a:latin typeface="Times New Roman (Headings)"/>
              </a:rPr>
              <a:t>độ</a:t>
            </a:r>
            <a:r>
              <a:rPr lang="en-US" sz="2800">
                <a:solidFill>
                  <a:srgbClr val="002060"/>
                </a:solidFill>
                <a:latin typeface="Times New Roman (Headings)"/>
              </a:rPr>
              <a:t>ng Samba service</a:t>
            </a:r>
          </a:p>
          <a:p>
            <a:pPr algn="ctr">
              <a:lnSpc>
                <a:spcPct val="150000"/>
              </a:lnSpc>
            </a:pPr>
            <a:r>
              <a:rPr lang="en-US" sz="2800">
                <a:solidFill>
                  <a:srgbClr val="FF0000"/>
                </a:solidFill>
                <a:latin typeface="Times New Roman (Headings)"/>
              </a:rPr>
              <a:t>#service smb start</a:t>
            </a:r>
          </a:p>
          <a:p>
            <a:pPr algn="just">
              <a:lnSpc>
                <a:spcPct val="150000"/>
              </a:lnSpc>
            </a:pPr>
            <a:r>
              <a:rPr lang="en-US" sz="2800" u="sng">
                <a:solidFill>
                  <a:srgbClr val="FF0000"/>
                </a:solidFill>
                <a:latin typeface="Times New Roman (Headings)"/>
              </a:rPr>
              <a:t>B9</a:t>
            </a:r>
            <a:r>
              <a:rPr lang="en-US" sz="2800">
                <a:solidFill>
                  <a:srgbClr val="002060"/>
                </a:solidFill>
                <a:latin typeface="Times New Roman (Headings)"/>
              </a:rPr>
              <a:t>: Tự </a:t>
            </a:r>
            <a:r>
              <a:rPr lang="vi-VN" sz="2800">
                <a:solidFill>
                  <a:srgbClr val="002060"/>
                </a:solidFill>
                <a:latin typeface="Times New Roman (Headings)"/>
              </a:rPr>
              <a:t>độ</a:t>
            </a:r>
            <a:r>
              <a:rPr lang="en-US" sz="2800">
                <a:solidFill>
                  <a:srgbClr val="002060"/>
                </a:solidFill>
                <a:latin typeface="Times New Roman (Headings)"/>
              </a:rPr>
              <a:t>ng Samba service mỗi khi server khởi </a:t>
            </a:r>
            <a:r>
              <a:rPr lang="vi-VN" sz="2800">
                <a:solidFill>
                  <a:srgbClr val="002060"/>
                </a:solidFill>
                <a:latin typeface="Times New Roman (Headings)"/>
              </a:rPr>
              <a:t>độ</a:t>
            </a:r>
            <a:r>
              <a:rPr lang="en-US" sz="2800">
                <a:solidFill>
                  <a:srgbClr val="002060"/>
                </a:solidFill>
                <a:latin typeface="Times New Roman (Headings)"/>
              </a:rPr>
              <a:t>ng </a:t>
            </a:r>
            <a:endParaRPr lang="en-US" sz="2800" i="1">
              <a:solidFill>
                <a:srgbClr val="002060"/>
              </a:solidFill>
              <a:latin typeface="Times New Roman (Headings)"/>
            </a:endParaRPr>
          </a:p>
          <a:p>
            <a:pPr algn="ctr">
              <a:lnSpc>
                <a:spcPct val="150000"/>
              </a:lnSpc>
            </a:pPr>
            <a:r>
              <a:rPr lang="en-US" sz="2800">
                <a:solidFill>
                  <a:srgbClr val="FF0000"/>
                </a:solidFill>
                <a:latin typeface="Times New Roman (Headings)"/>
              </a:rPr>
              <a:t>#chkconfig --levels 235 smb on</a:t>
            </a:r>
            <a:endParaRPr lang="en-US" sz="2800" i="1">
              <a:solidFill>
                <a:srgbClr val="FF0000"/>
              </a:solidFill>
              <a:latin typeface="Times New Roman (Headings)"/>
            </a:endParaRPr>
          </a:p>
          <a:p>
            <a:pPr algn="just">
              <a:lnSpc>
                <a:spcPct val="150000"/>
              </a:lnSpc>
            </a:pPr>
            <a:r>
              <a:rPr lang="en-US" sz="2800" u="sng">
                <a:solidFill>
                  <a:srgbClr val="FF0000"/>
                </a:solidFill>
                <a:latin typeface="Times New Roman (Headings)"/>
              </a:rPr>
              <a:t>B10</a:t>
            </a:r>
            <a:r>
              <a:rPr lang="en-US" sz="2800">
                <a:solidFill>
                  <a:srgbClr val="002060"/>
                </a:solidFill>
                <a:latin typeface="Times New Roman (Headings)"/>
              </a:rPr>
              <a:t>:Cuối cùng test cấu hình Samba xem hoàn tất</a:t>
            </a:r>
          </a:p>
          <a:p>
            <a:pPr algn="ctr">
              <a:lnSpc>
                <a:spcPct val="150000"/>
              </a:lnSpc>
            </a:pPr>
            <a:r>
              <a:rPr lang="en-US" sz="2800">
                <a:solidFill>
                  <a:srgbClr val="FF0000"/>
                </a:solidFill>
                <a:latin typeface="Times New Roman (Headings)"/>
              </a:rPr>
              <a:t>#testparm </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857108"/>
            <a:ext cx="3750822"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432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 Cấu hình SAMBA Server (7)</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599"/>
            <a:ext cx="7391400" cy="533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0067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Sharing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3800528"/>
          </a:xfrm>
        </p:spPr>
        <p:txBody>
          <a:bodyPr/>
          <a:lstStyle/>
          <a:p>
            <a:pPr algn="just">
              <a:lnSpc>
                <a:spcPct val="150000"/>
              </a:lnSpc>
            </a:pP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NFS là dịch vụ hỗ trợ cơ chế chia sẻ tài nguyên giữa các máy chủ Linux. NFS được phát triển để cho phép hệ thống nội bộ có thể truy xuất một thư mục trên hệ thống máy khác bằng cách mount nó vào hệ thống tập tin cục bộ, người quản trị trên NFS Server chỉ cần xuất (export) các thực mục để cung cấp cho NFS Client sử dụng</a:t>
            </a:r>
            <a:r>
              <a:rPr lang="en-US" sz="2800">
                <a:solidFill>
                  <a:srgbClr val="002060"/>
                </a:solidFill>
                <a:latin typeface="Times New Roman" pitchFamily="18" charset="0"/>
                <a:cs typeface="Times New Roman" pitchFamily="18" charset="0"/>
              </a:rPr>
              <a:t>.</a:t>
            </a: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n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599" y="4274050"/>
            <a:ext cx="3587393"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29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6463308"/>
          </a:xfrm>
        </p:spPr>
        <p:txBody>
          <a:bodyPr/>
          <a:lstStyle/>
          <a:p>
            <a:pPr algn="just">
              <a:lnSpc>
                <a:spcPct val="150000"/>
              </a:lnSpc>
            </a:pPr>
            <a:r>
              <a:rPr lang="en-US" sz="2800">
                <a:solidFill>
                  <a:srgbClr val="002060"/>
                </a:solidFill>
                <a:latin typeface="Times New Roman" pitchFamily="18" charset="0"/>
                <a:cs typeface="Times New Roman" pitchFamily="18" charset="0"/>
              </a:rPr>
              <a:t>Cài </a:t>
            </a:r>
            <a:r>
              <a:rPr lang="vi-VN" sz="2800">
                <a:solidFill>
                  <a:srgbClr val="002060"/>
                </a:solidFill>
                <a:latin typeface="Times New Roman" pitchFamily="18" charset="0"/>
                <a:cs typeface="Times New Roman" pitchFamily="18" charset="0"/>
              </a:rPr>
              <a:t>đặ</a:t>
            </a:r>
            <a:r>
              <a:rPr lang="en-US" sz="2800">
                <a:solidFill>
                  <a:srgbClr val="002060"/>
                </a:solidFill>
                <a:latin typeface="Times New Roman" pitchFamily="18" charset="0"/>
                <a:cs typeface="Times New Roman" pitchFamily="18" charset="0"/>
              </a:rPr>
              <a:t>t NFS chung cho server và client:  </a:t>
            </a:r>
          </a:p>
          <a:p>
            <a:pPr algn="just">
              <a:lnSpc>
                <a:spcPct val="150000"/>
              </a:lnSpc>
            </a:pPr>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	#yum install nfs-utils nfs-utils-lib</a:t>
            </a:r>
          </a:p>
          <a:p>
            <a:pPr algn="just">
              <a:lnSpc>
                <a:spcPct val="150000"/>
              </a:lnSpc>
            </a:pPr>
            <a:r>
              <a:rPr lang="en-US" sz="2800">
                <a:solidFill>
                  <a:srgbClr val="FF0000"/>
                </a:solidFill>
                <a:latin typeface="Times New Roman" pitchFamily="18" charset="0"/>
                <a:cs typeface="Times New Roman" pitchFamily="18" charset="0"/>
              </a:rPr>
              <a:t>		#rpm –qa | grep nfs </a:t>
            </a:r>
            <a:r>
              <a:rPr lang="en-US" sz="2800">
                <a:solidFill>
                  <a:srgbClr val="002060"/>
                </a:solidFill>
                <a:latin typeface="Times New Roman" pitchFamily="18" charset="0"/>
                <a:cs typeface="Times New Roman" pitchFamily="18" charset="0"/>
              </a:rPr>
              <a:t>hoặc</a:t>
            </a:r>
            <a:r>
              <a:rPr lang="en-US" sz="2800">
                <a:solidFill>
                  <a:srgbClr val="FF0000"/>
                </a:solidFill>
                <a:latin typeface="Times New Roman" pitchFamily="18" charset="0"/>
                <a:cs typeface="Times New Roman" pitchFamily="18" charset="0"/>
              </a:rPr>
              <a:t>  #rpm –q portmap</a:t>
            </a:r>
          </a:p>
          <a:p>
            <a:pPr algn="just">
              <a:lnSpc>
                <a:spcPct val="150000"/>
              </a:lnSpc>
            </a:pPr>
            <a:r>
              <a:rPr lang="en-US" sz="2800">
                <a:solidFill>
                  <a:srgbClr val="FF0000"/>
                </a:solidFill>
                <a:latin typeface="Times New Roman" pitchFamily="18" charset="0"/>
                <a:cs typeface="Times New Roman" pitchFamily="18" charset="0"/>
              </a:rPr>
              <a:t>B1</a:t>
            </a:r>
            <a:r>
              <a:rPr lang="en-US" sz="2800">
                <a:solidFill>
                  <a:srgbClr val="002060"/>
                </a:solidFill>
                <a:latin typeface="Times New Roman" pitchFamily="18" charset="0"/>
                <a:cs typeface="Times New Roman" pitchFamily="18" charset="0"/>
              </a:rPr>
              <a:t>: Cấu hình NFS server</a:t>
            </a:r>
          </a:p>
          <a:p>
            <a:pPr algn="just">
              <a:lnSpc>
                <a:spcPct val="150000"/>
              </a:lnSpc>
            </a:pPr>
            <a:r>
              <a:rPr lang="en-US" sz="2800">
                <a:solidFill>
                  <a:srgbClr val="002060"/>
                </a:solidFill>
                <a:latin typeface="Times New Roman" pitchFamily="18" charset="0"/>
                <a:cs typeface="Times New Roman" pitchFamily="18" charset="0"/>
              </a:rPr>
              <a:t>-Khởi </a:t>
            </a:r>
            <a:r>
              <a:rPr lang="vi-VN" sz="2800">
                <a:solidFill>
                  <a:srgbClr val="002060"/>
                </a:solidFill>
                <a:latin typeface="Times New Roman" pitchFamily="18" charset="0"/>
                <a:cs typeface="Times New Roman" pitchFamily="18" charset="0"/>
              </a:rPr>
              <a:t>độ</a:t>
            </a:r>
            <a:r>
              <a:rPr lang="en-US" sz="2800">
                <a:solidFill>
                  <a:srgbClr val="002060"/>
                </a:solidFill>
                <a:latin typeface="Times New Roman" pitchFamily="18" charset="0"/>
                <a:cs typeface="Times New Roman" pitchFamily="18" charset="0"/>
              </a:rPr>
              <a:t>ng NFS server:</a:t>
            </a:r>
          </a:p>
          <a:p>
            <a:pPr indent="2116138" algn="just">
              <a:lnSpc>
                <a:spcPct val="150000"/>
              </a:lnSpc>
            </a:pPr>
            <a:r>
              <a:rPr lang="en-US" sz="2800">
                <a:solidFill>
                  <a:srgbClr val="FF0000"/>
                </a:solidFill>
                <a:latin typeface="Times New Roman" pitchFamily="18" charset="0"/>
                <a:cs typeface="Times New Roman" pitchFamily="18" charset="0"/>
              </a:rPr>
              <a:t>#chkconfig --level 35 nfs on</a:t>
            </a:r>
          </a:p>
          <a:p>
            <a:pPr indent="2116138" algn="just">
              <a:lnSpc>
                <a:spcPct val="150000"/>
              </a:lnSpc>
            </a:pPr>
            <a:r>
              <a:rPr lang="en-US" sz="2800">
                <a:solidFill>
                  <a:srgbClr val="FF0000"/>
                </a:solidFill>
                <a:latin typeface="Times New Roman" pitchFamily="18" charset="0"/>
                <a:cs typeface="Times New Roman" pitchFamily="18" charset="0"/>
              </a:rPr>
              <a:t>#chkconfig --level 35 nfslock on</a:t>
            </a:r>
          </a:p>
          <a:p>
            <a:pPr indent="2116138" algn="just">
              <a:lnSpc>
                <a:spcPct val="150000"/>
              </a:lnSpc>
            </a:pPr>
            <a:r>
              <a:rPr lang="en-US" sz="2800">
                <a:solidFill>
                  <a:srgbClr val="FF0000"/>
                </a:solidFill>
                <a:latin typeface="Times New Roman" pitchFamily="18" charset="0"/>
                <a:cs typeface="Times New Roman" pitchFamily="18" charset="0"/>
              </a:rPr>
              <a:t>#chkconfig --level 35 portmap on</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95461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170646"/>
          </a:xfrm>
        </p:spPr>
        <p:txBody>
          <a:bodyPr/>
          <a:lstStyle/>
          <a:p>
            <a:pPr algn="just">
              <a:lnSpc>
                <a:spcPct val="150000"/>
              </a:lnSpc>
            </a:pPr>
            <a:r>
              <a:rPr lang="en-US" sz="2800">
                <a:solidFill>
                  <a:srgbClr val="002060"/>
                </a:solidFill>
                <a:latin typeface="Times New Roman" pitchFamily="18" charset="0"/>
                <a:cs typeface="Times New Roman" pitchFamily="18" charset="0"/>
              </a:rPr>
              <a:t>Sau </a:t>
            </a:r>
            <a:r>
              <a:rPr lang="vi-VN" sz="2800">
                <a:solidFill>
                  <a:srgbClr val="002060"/>
                </a:solidFill>
                <a:latin typeface="Times New Roman" pitchFamily="18" charset="0"/>
                <a:cs typeface="Times New Roman" pitchFamily="18" charset="0"/>
              </a:rPr>
              <a:t>đó</a:t>
            </a:r>
            <a:r>
              <a:rPr lang="en-US" sz="2800">
                <a:solidFill>
                  <a:srgbClr val="002060"/>
                </a:solidFill>
                <a:latin typeface="Times New Roman" pitchFamily="18" charset="0"/>
                <a:cs typeface="Times New Roman" pitchFamily="18" charset="0"/>
              </a:rPr>
              <a:t> khởi tạo các dịch vụ liên quan của NFS server:</a:t>
            </a:r>
          </a:p>
          <a:p>
            <a:pPr indent="2168525" algn="just">
              <a:lnSpc>
                <a:spcPct val="150000"/>
              </a:lnSpc>
            </a:pPr>
            <a:r>
              <a:rPr lang="en-US" sz="2800">
                <a:solidFill>
                  <a:srgbClr val="FF0000"/>
                </a:solidFill>
                <a:latin typeface="Times New Roman" pitchFamily="18" charset="0"/>
                <a:cs typeface="Times New Roman" pitchFamily="18" charset="0"/>
              </a:rPr>
              <a:t>#service portmap start</a:t>
            </a:r>
          </a:p>
          <a:p>
            <a:pPr indent="2168525" algn="just">
              <a:lnSpc>
                <a:spcPct val="150000"/>
              </a:lnSpc>
            </a:pPr>
            <a:r>
              <a:rPr lang="en-US" sz="2800">
                <a:solidFill>
                  <a:srgbClr val="FF0000"/>
                </a:solidFill>
                <a:latin typeface="Times New Roman" pitchFamily="18" charset="0"/>
                <a:cs typeface="Times New Roman" pitchFamily="18" charset="0"/>
              </a:rPr>
              <a:t>#service nfs start</a:t>
            </a:r>
          </a:p>
          <a:p>
            <a:pPr indent="2168525" algn="just">
              <a:lnSpc>
                <a:spcPct val="150000"/>
              </a:lnSpc>
            </a:pPr>
            <a:r>
              <a:rPr lang="en-US" sz="2800">
                <a:solidFill>
                  <a:srgbClr val="FF0000"/>
                </a:solidFill>
                <a:latin typeface="Times New Roman" pitchFamily="18" charset="0"/>
                <a:cs typeface="Times New Roman" pitchFamily="18" charset="0"/>
              </a:rPr>
              <a:t>#service nfslock start</a:t>
            </a:r>
            <a:endParaRPr lang="en-US" sz="2800">
              <a:solidFill>
                <a:srgbClr val="002060"/>
              </a:solidFill>
              <a:latin typeface="Times New Roman" pitchFamily="18" charset="0"/>
              <a:cs typeface="Times New Roman" pitchFamily="18" charset="0"/>
            </a:endParaRPr>
          </a:p>
          <a:p>
            <a:pPr algn="just">
              <a:lnSpc>
                <a:spcPct val="150000"/>
              </a:lnSpc>
            </a:pPr>
            <a:r>
              <a:rPr lang="en-US" sz="2800">
                <a:solidFill>
                  <a:srgbClr val="002060"/>
                </a:solidFill>
                <a:latin typeface="Times New Roman" pitchFamily="18" charset="0"/>
                <a:cs typeface="Times New Roman" pitchFamily="18" charset="0"/>
              </a:rPr>
              <a:t>-Kiểm tra hoạt </a:t>
            </a:r>
            <a:r>
              <a:rPr lang="vi-VN" sz="2800">
                <a:solidFill>
                  <a:srgbClr val="002060"/>
                </a:solidFill>
                <a:latin typeface="Times New Roman" pitchFamily="18" charset="0"/>
                <a:cs typeface="Times New Roman" pitchFamily="18" charset="0"/>
              </a:rPr>
              <a:t>độ</a:t>
            </a:r>
            <a:r>
              <a:rPr lang="en-US" sz="2800">
                <a:solidFill>
                  <a:srgbClr val="002060"/>
                </a:solidFill>
                <a:latin typeface="Times New Roman" pitchFamily="18" charset="0"/>
                <a:cs typeface="Times New Roman" pitchFamily="18" charset="0"/>
              </a:rPr>
              <a:t>ng NFS server:</a:t>
            </a:r>
          </a:p>
          <a:p>
            <a:pPr indent="2116138" algn="just">
              <a:lnSpc>
                <a:spcPct val="150000"/>
              </a:lnSpc>
            </a:pPr>
            <a:r>
              <a:rPr lang="en-US" sz="2800">
                <a:solidFill>
                  <a:srgbClr val="FF0000"/>
                </a:solidFill>
                <a:latin typeface="Times New Roman" pitchFamily="18" charset="0"/>
                <a:cs typeface="Times New Roman" pitchFamily="18" charset="0"/>
              </a:rPr>
              <a:t>#rpcinfo –p localhost</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6482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1658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524315"/>
          </a:xfrm>
        </p:spPr>
        <p:txBody>
          <a:bodyPr/>
          <a:lstStyle/>
          <a:p>
            <a:pPr algn="just">
              <a:lnSpc>
                <a:spcPct val="150000"/>
              </a:lnSpc>
            </a:pPr>
            <a:r>
              <a:rPr lang="en-US" sz="2800">
                <a:solidFill>
                  <a:srgbClr val="FF0000"/>
                </a:solidFill>
                <a:latin typeface="Times New Roman" pitchFamily="18" charset="0"/>
                <a:cs typeface="Times New Roman" pitchFamily="18" charset="0"/>
              </a:rPr>
              <a:t>B2</a:t>
            </a:r>
            <a:r>
              <a:rPr lang="en-US" sz="2800">
                <a:solidFill>
                  <a:srgbClr val="002060"/>
                </a:solidFill>
                <a:latin typeface="Times New Roman" pitchFamily="18" charset="0"/>
                <a:cs typeface="Times New Roman" pitchFamily="18" charset="0"/>
              </a:rPr>
              <a:t>: Cấu hình NFS client</a:t>
            </a:r>
          </a:p>
          <a:p>
            <a:pPr algn="just">
              <a:lnSpc>
                <a:spcPct val="150000"/>
              </a:lnSpc>
            </a:pPr>
            <a:r>
              <a:rPr lang="en-US" sz="2800">
                <a:solidFill>
                  <a:srgbClr val="002060"/>
                </a:solidFill>
                <a:latin typeface="Times New Roman" pitchFamily="18" charset="0"/>
                <a:cs typeface="Times New Roman" pitchFamily="18" charset="0"/>
              </a:rPr>
              <a:t>-Khởi </a:t>
            </a:r>
            <a:r>
              <a:rPr lang="vi-VN" sz="2800">
                <a:solidFill>
                  <a:srgbClr val="002060"/>
                </a:solidFill>
                <a:latin typeface="Times New Roman" pitchFamily="18" charset="0"/>
                <a:cs typeface="Times New Roman" pitchFamily="18" charset="0"/>
              </a:rPr>
              <a:t>độ</a:t>
            </a:r>
            <a:r>
              <a:rPr lang="en-US" sz="2800">
                <a:solidFill>
                  <a:srgbClr val="002060"/>
                </a:solidFill>
                <a:latin typeface="Times New Roman" pitchFamily="18" charset="0"/>
                <a:cs typeface="Times New Roman" pitchFamily="18" charset="0"/>
              </a:rPr>
              <a:t>ng NFS client:</a:t>
            </a:r>
          </a:p>
          <a:p>
            <a:pPr indent="2116138" algn="just">
              <a:lnSpc>
                <a:spcPct val="150000"/>
              </a:lnSpc>
            </a:pPr>
            <a:r>
              <a:rPr lang="en-US" sz="2800">
                <a:solidFill>
                  <a:srgbClr val="FF0000"/>
                </a:solidFill>
                <a:latin typeface="Times New Roman" pitchFamily="18" charset="0"/>
                <a:cs typeface="Times New Roman" pitchFamily="18" charset="0"/>
              </a:rPr>
              <a:t>#chkconfig --level 35 netfs on</a:t>
            </a:r>
          </a:p>
          <a:p>
            <a:pPr indent="2116138" algn="just">
              <a:lnSpc>
                <a:spcPct val="150000"/>
              </a:lnSpc>
            </a:pPr>
            <a:r>
              <a:rPr lang="en-US" sz="2800">
                <a:solidFill>
                  <a:srgbClr val="FF0000"/>
                </a:solidFill>
                <a:latin typeface="Times New Roman" pitchFamily="18" charset="0"/>
                <a:cs typeface="Times New Roman" pitchFamily="18" charset="0"/>
              </a:rPr>
              <a:t>#chkconfig --level 35 nfslock on</a:t>
            </a:r>
          </a:p>
          <a:p>
            <a:pPr indent="2116138" algn="just">
              <a:lnSpc>
                <a:spcPct val="150000"/>
              </a:lnSpc>
            </a:pPr>
            <a:r>
              <a:rPr lang="en-US" sz="2800">
                <a:solidFill>
                  <a:srgbClr val="FF0000"/>
                </a:solidFill>
                <a:latin typeface="Times New Roman" pitchFamily="18" charset="0"/>
                <a:cs typeface="Times New Roman" pitchFamily="18" charset="0"/>
              </a:rPr>
              <a:t>#chkconfig --level 35 portmap on</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6482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31610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170646"/>
          </a:xfrm>
        </p:spPr>
        <p:txBody>
          <a:bodyPr/>
          <a:lstStyle/>
          <a:p>
            <a:pPr algn="just">
              <a:lnSpc>
                <a:spcPct val="150000"/>
              </a:lnSpc>
            </a:pPr>
            <a:r>
              <a:rPr lang="en-US" sz="2800">
                <a:solidFill>
                  <a:srgbClr val="002060"/>
                </a:solidFill>
                <a:latin typeface="Times New Roman" pitchFamily="18" charset="0"/>
                <a:cs typeface="Times New Roman" pitchFamily="18" charset="0"/>
              </a:rPr>
              <a:t>Sau </a:t>
            </a:r>
            <a:r>
              <a:rPr lang="vi-VN" sz="2800">
                <a:solidFill>
                  <a:srgbClr val="002060"/>
                </a:solidFill>
                <a:latin typeface="Times New Roman" pitchFamily="18" charset="0"/>
                <a:cs typeface="Times New Roman" pitchFamily="18" charset="0"/>
              </a:rPr>
              <a:t>đó</a:t>
            </a:r>
            <a:r>
              <a:rPr lang="en-US" sz="2800">
                <a:solidFill>
                  <a:srgbClr val="002060"/>
                </a:solidFill>
                <a:latin typeface="Times New Roman" pitchFamily="18" charset="0"/>
                <a:cs typeface="Times New Roman" pitchFamily="18" charset="0"/>
              </a:rPr>
              <a:t> khởi tạo các dịch vụ liên của NFS client:</a:t>
            </a:r>
          </a:p>
          <a:p>
            <a:pPr indent="2168525" algn="just">
              <a:lnSpc>
                <a:spcPct val="150000"/>
              </a:lnSpc>
            </a:pPr>
            <a:r>
              <a:rPr lang="en-US" sz="2800">
                <a:solidFill>
                  <a:srgbClr val="FF0000"/>
                </a:solidFill>
                <a:latin typeface="Times New Roman" pitchFamily="18" charset="0"/>
                <a:cs typeface="Times New Roman" pitchFamily="18" charset="0"/>
              </a:rPr>
              <a:t>#service portmap start</a:t>
            </a:r>
          </a:p>
          <a:p>
            <a:pPr indent="2168525" algn="just">
              <a:lnSpc>
                <a:spcPct val="150000"/>
              </a:lnSpc>
            </a:pPr>
            <a:r>
              <a:rPr lang="en-US" sz="2800">
                <a:solidFill>
                  <a:srgbClr val="FF0000"/>
                </a:solidFill>
                <a:latin typeface="Times New Roman" pitchFamily="18" charset="0"/>
                <a:cs typeface="Times New Roman" pitchFamily="18" charset="0"/>
              </a:rPr>
              <a:t>#service netfs start</a:t>
            </a:r>
          </a:p>
          <a:p>
            <a:pPr indent="2168525" algn="just">
              <a:lnSpc>
                <a:spcPct val="150000"/>
              </a:lnSpc>
            </a:pPr>
            <a:r>
              <a:rPr lang="en-US" sz="2800">
                <a:solidFill>
                  <a:srgbClr val="FF0000"/>
                </a:solidFill>
                <a:latin typeface="Times New Roman" pitchFamily="18" charset="0"/>
                <a:cs typeface="Times New Roman" pitchFamily="18" charset="0"/>
              </a:rPr>
              <a:t>#service nfslock start</a:t>
            </a:r>
            <a:endParaRPr lang="en-US" sz="2800">
              <a:solidFill>
                <a:srgbClr val="002060"/>
              </a:solidFill>
              <a:latin typeface="Times New Roman" pitchFamily="18" charset="0"/>
              <a:cs typeface="Times New Roman" pitchFamily="18" charset="0"/>
            </a:endParaRPr>
          </a:p>
          <a:p>
            <a:pPr algn="just">
              <a:lnSpc>
                <a:spcPct val="150000"/>
              </a:lnSpc>
            </a:pPr>
            <a:r>
              <a:rPr lang="en-US" sz="2800">
                <a:solidFill>
                  <a:srgbClr val="002060"/>
                </a:solidFill>
                <a:latin typeface="Times New Roman" pitchFamily="18" charset="0"/>
                <a:cs typeface="Times New Roman" pitchFamily="18" charset="0"/>
              </a:rPr>
              <a:t>-Kiểm tra hoạt </a:t>
            </a:r>
            <a:r>
              <a:rPr lang="vi-VN" sz="2800">
                <a:solidFill>
                  <a:srgbClr val="002060"/>
                </a:solidFill>
                <a:latin typeface="Times New Roman" pitchFamily="18" charset="0"/>
                <a:cs typeface="Times New Roman" pitchFamily="18" charset="0"/>
              </a:rPr>
              <a:t>độ</a:t>
            </a:r>
            <a:r>
              <a:rPr lang="en-US" sz="2800">
                <a:solidFill>
                  <a:srgbClr val="002060"/>
                </a:solidFill>
                <a:latin typeface="Times New Roman" pitchFamily="18" charset="0"/>
                <a:cs typeface="Times New Roman" pitchFamily="18" charset="0"/>
              </a:rPr>
              <a:t>ng NFS client:</a:t>
            </a:r>
          </a:p>
          <a:p>
            <a:pPr indent="2116138" algn="just">
              <a:lnSpc>
                <a:spcPct val="150000"/>
              </a:lnSpc>
            </a:pPr>
            <a:r>
              <a:rPr lang="en-US" sz="2800">
                <a:solidFill>
                  <a:srgbClr val="FF0000"/>
                </a:solidFill>
                <a:latin typeface="Times New Roman" pitchFamily="18" charset="0"/>
                <a:cs typeface="Times New Roman" pitchFamily="18" charset="0"/>
              </a:rPr>
              <a:t>#rpcinfo –p </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6482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63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52969" y="1219200"/>
            <a:ext cx="8610600" cy="4164986"/>
          </a:xfrm>
          <a:prstGeom prst="rect">
            <a:avLst/>
          </a:prstGeom>
        </p:spPr>
        <p:txBody>
          <a:bodyPr vert="horz" wrap="square" lIns="0" tIns="0" rIns="0" bIns="0" rtlCol="0">
            <a:spAutoFit/>
          </a:bodyPr>
          <a:lstStyle/>
          <a:p>
            <a:pPr marL="23920" marR="1031081" algn="just" defTabSz="4743450">
              <a:lnSpc>
                <a:spcPct val="106500"/>
              </a:lnSpc>
            </a:pPr>
            <a:r>
              <a:rPr lang="vi-VN" sz="2800" spc="208">
                <a:solidFill>
                  <a:srgbClr val="FF0000"/>
                </a:solidFill>
                <a:latin typeface="+mj-lt"/>
                <a:cs typeface="Tahoma"/>
              </a:rPr>
              <a:t>K</a:t>
            </a:r>
            <a:r>
              <a:rPr lang="vi-VN" sz="2800" spc="-109">
                <a:solidFill>
                  <a:srgbClr val="FF0000"/>
                </a:solidFill>
                <a:latin typeface="+mj-lt"/>
                <a:cs typeface="Tahoma"/>
              </a:rPr>
              <a:t>hó</a:t>
            </a:r>
            <a:r>
              <a:rPr lang="vi-VN" sz="2800" spc="40">
                <a:solidFill>
                  <a:srgbClr val="FF0000"/>
                </a:solidFill>
                <a:latin typeface="+mj-lt"/>
                <a:cs typeface="Tahoma"/>
              </a:rPr>
              <a:t> </a:t>
            </a:r>
            <a:r>
              <a:rPr lang="vi-VN" sz="2800" spc="-59">
                <a:solidFill>
                  <a:srgbClr val="FF0000"/>
                </a:solidFill>
                <a:latin typeface="+mj-lt"/>
                <a:cs typeface="Tahoma"/>
              </a:rPr>
              <a:t>k</a:t>
            </a:r>
            <a:r>
              <a:rPr lang="vi-VN" sz="2800" spc="-109">
                <a:solidFill>
                  <a:srgbClr val="FF0000"/>
                </a:solidFill>
                <a:latin typeface="+mj-lt"/>
                <a:cs typeface="Tahoma"/>
              </a:rPr>
              <a:t>hăn</a:t>
            </a:r>
            <a:r>
              <a:rPr lang="vi-VN" sz="2800" spc="30">
                <a:solidFill>
                  <a:srgbClr val="FF0000"/>
                </a:solidFill>
                <a:latin typeface="+mj-lt"/>
                <a:cs typeface="Tahoma"/>
              </a:rPr>
              <a:t> </a:t>
            </a:r>
            <a:r>
              <a:rPr lang="vi-VN" sz="2800" spc="-59">
                <a:solidFill>
                  <a:srgbClr val="FF0000"/>
                </a:solidFill>
                <a:latin typeface="+mj-lt"/>
                <a:cs typeface="Tahoma"/>
              </a:rPr>
              <a:t>k</a:t>
            </a:r>
            <a:r>
              <a:rPr lang="vi-VN" sz="2800" spc="-50">
                <a:solidFill>
                  <a:srgbClr val="FF0000"/>
                </a:solidFill>
                <a:latin typeface="+mj-lt"/>
                <a:cs typeface="Tahoma"/>
              </a:rPr>
              <a:t>hi</a:t>
            </a:r>
            <a:r>
              <a:rPr lang="vi-VN" sz="2800" spc="59">
                <a:solidFill>
                  <a:srgbClr val="FF0000"/>
                </a:solidFill>
                <a:latin typeface="+mj-lt"/>
                <a:cs typeface="Tahoma"/>
              </a:rPr>
              <a:t> </a:t>
            </a:r>
            <a:r>
              <a:rPr lang="vi-VN" sz="2800" spc="-149">
                <a:solidFill>
                  <a:srgbClr val="FF0000"/>
                </a:solidFill>
                <a:latin typeface="+mj-lt"/>
                <a:cs typeface="Tahoma"/>
              </a:rPr>
              <a:t>sử</a:t>
            </a:r>
            <a:r>
              <a:rPr lang="vi-VN" sz="2800" spc="20">
                <a:solidFill>
                  <a:srgbClr val="FF0000"/>
                </a:solidFill>
                <a:latin typeface="+mj-lt"/>
                <a:cs typeface="Tahoma"/>
              </a:rPr>
              <a:t> </a:t>
            </a:r>
            <a:r>
              <a:rPr lang="vi-VN" sz="2800" spc="-109">
                <a:solidFill>
                  <a:srgbClr val="FF0000"/>
                </a:solidFill>
                <a:latin typeface="+mj-lt"/>
                <a:cs typeface="Tahoma"/>
              </a:rPr>
              <a:t>dụng</a:t>
            </a:r>
            <a:r>
              <a:rPr lang="vi-VN" sz="2800" spc="40">
                <a:solidFill>
                  <a:srgbClr val="FF0000"/>
                </a:solidFill>
                <a:latin typeface="+mj-lt"/>
                <a:cs typeface="Tahoma"/>
              </a:rPr>
              <a:t> </a:t>
            </a:r>
            <a:r>
              <a:rPr lang="vi-VN" sz="2800" spc="169">
                <a:solidFill>
                  <a:srgbClr val="FF0000"/>
                </a:solidFill>
                <a:latin typeface="+mj-lt"/>
                <a:cs typeface="Tahoma"/>
              </a:rPr>
              <a:t>P</a:t>
            </a:r>
            <a:r>
              <a:rPr lang="vi-VN" sz="2800" spc="208">
                <a:solidFill>
                  <a:srgbClr val="FF0000"/>
                </a:solidFill>
                <a:latin typeface="+mj-lt"/>
                <a:cs typeface="Tahoma"/>
              </a:rPr>
              <a:t>MM</a:t>
            </a:r>
            <a:r>
              <a:rPr lang="vi-VN" sz="2800" spc="59">
                <a:solidFill>
                  <a:srgbClr val="FF0000"/>
                </a:solidFill>
                <a:latin typeface="+mj-lt"/>
                <a:cs typeface="Tahoma"/>
              </a:rPr>
              <a:t>N</a:t>
            </a:r>
            <a:r>
              <a:rPr lang="vi-VN" sz="2800" spc="198">
                <a:solidFill>
                  <a:srgbClr val="FF0000"/>
                </a:solidFill>
                <a:latin typeface="+mj-lt"/>
                <a:cs typeface="Tahoma"/>
              </a:rPr>
              <a:t>M</a:t>
            </a:r>
            <a:r>
              <a:rPr lang="vi-VN" sz="2800" spc="10">
                <a:solidFill>
                  <a:srgbClr val="FF0000"/>
                </a:solidFill>
                <a:latin typeface="+mj-lt"/>
                <a:cs typeface="Tahoma"/>
              </a:rPr>
              <a:t> </a:t>
            </a:r>
            <a:r>
              <a:rPr lang="vi-VN" sz="2800" spc="50">
                <a:solidFill>
                  <a:srgbClr val="FF0000"/>
                </a:solidFill>
                <a:latin typeface="+mj-lt"/>
                <a:cs typeface="Tahoma"/>
              </a:rPr>
              <a:t>t</a:t>
            </a:r>
            <a:r>
              <a:rPr lang="vi-VN" sz="2800" spc="-59">
                <a:solidFill>
                  <a:srgbClr val="FF0000"/>
                </a:solidFill>
                <a:latin typeface="+mj-lt"/>
                <a:cs typeface="Tahoma"/>
              </a:rPr>
              <a:t>r</a:t>
            </a:r>
            <a:r>
              <a:rPr lang="vi-VN" sz="2800" spc="-129">
                <a:solidFill>
                  <a:srgbClr val="FF0000"/>
                </a:solidFill>
                <a:latin typeface="+mj-lt"/>
                <a:cs typeface="Tahoma"/>
              </a:rPr>
              <a:t>ong</a:t>
            </a:r>
            <a:r>
              <a:rPr lang="vi-VN" sz="2800" spc="40">
                <a:solidFill>
                  <a:srgbClr val="FF0000"/>
                </a:solidFill>
                <a:latin typeface="+mj-lt"/>
                <a:cs typeface="Tahoma"/>
              </a:rPr>
              <a:t> </a:t>
            </a:r>
            <a:r>
              <a:rPr lang="vi-VN" sz="2800" spc="-99">
                <a:solidFill>
                  <a:srgbClr val="FF0000"/>
                </a:solidFill>
                <a:latin typeface="+mj-lt"/>
                <a:cs typeface="Tahoma"/>
              </a:rPr>
              <a:t>d</a:t>
            </a:r>
            <a:r>
              <a:rPr lang="vi-VN" sz="2800" spc="-119">
                <a:solidFill>
                  <a:srgbClr val="FF0000"/>
                </a:solidFill>
                <a:latin typeface="+mj-lt"/>
                <a:cs typeface="Tahoma"/>
              </a:rPr>
              <a:t>oanh</a:t>
            </a:r>
            <a:r>
              <a:rPr lang="vi-VN" sz="2800" spc="30">
                <a:solidFill>
                  <a:srgbClr val="FF0000"/>
                </a:solidFill>
                <a:latin typeface="+mj-lt"/>
                <a:cs typeface="Tahoma"/>
              </a:rPr>
              <a:t> </a:t>
            </a:r>
            <a:r>
              <a:rPr lang="vi-VN" sz="2800" spc="-129">
                <a:solidFill>
                  <a:srgbClr val="FF0000"/>
                </a:solidFill>
                <a:latin typeface="+mj-lt"/>
                <a:cs typeface="Tahoma"/>
              </a:rPr>
              <a:t>n</a:t>
            </a:r>
            <a:r>
              <a:rPr lang="vi-VN" sz="2800" spc="-149">
                <a:solidFill>
                  <a:srgbClr val="FF0000"/>
                </a:solidFill>
                <a:latin typeface="+mj-lt"/>
                <a:cs typeface="Tahoma"/>
              </a:rPr>
              <a:t>g</a:t>
            </a:r>
            <a:r>
              <a:rPr lang="vi-VN" sz="2800" spc="-50">
                <a:solidFill>
                  <a:srgbClr val="FF0000"/>
                </a:solidFill>
                <a:latin typeface="+mj-lt"/>
                <a:cs typeface="Tahoma"/>
              </a:rPr>
              <a:t>hi</a:t>
            </a:r>
            <a:r>
              <a:rPr lang="vi-VN" sz="2800" spc="-208">
                <a:solidFill>
                  <a:srgbClr val="FF0000"/>
                </a:solidFill>
                <a:latin typeface="+mj-lt"/>
                <a:cs typeface="Tahoma"/>
              </a:rPr>
              <a:t>ệ</a:t>
            </a:r>
            <a:r>
              <a:rPr lang="vi-VN" sz="2800" spc="-99">
                <a:solidFill>
                  <a:srgbClr val="FF0000"/>
                </a:solidFill>
                <a:latin typeface="+mj-lt"/>
                <a:cs typeface="Tahoma"/>
              </a:rPr>
              <a:t>p</a:t>
            </a:r>
            <a:r>
              <a:rPr lang="vi-VN" sz="2800" spc="-59">
                <a:solidFill>
                  <a:srgbClr val="FF0000"/>
                </a:solidFill>
                <a:latin typeface="+mj-lt"/>
                <a:cs typeface="Tahoma"/>
              </a:rPr>
              <a:t> </a:t>
            </a:r>
            <a:endParaRPr lang="en-US" sz="2800" spc="-59">
              <a:solidFill>
                <a:srgbClr val="FF0000"/>
              </a:solidFill>
              <a:latin typeface="+mj-lt"/>
              <a:cs typeface="Tahoma"/>
            </a:endParaRPr>
          </a:p>
          <a:p>
            <a:pPr marL="366820" marR="1031081" indent="-342900" algn="just" defTabSz="5486400">
              <a:lnSpc>
                <a:spcPct val="106500"/>
              </a:lnSpc>
              <a:buFont typeface="Wingdings" pitchFamily="2" charset="2"/>
              <a:buChar char="§"/>
            </a:pPr>
            <a:r>
              <a:rPr lang="vi-VN" sz="2800" spc="159">
                <a:solidFill>
                  <a:srgbClr val="002060"/>
                </a:solidFill>
                <a:latin typeface="+mj-lt"/>
                <a:cs typeface="Tahoma"/>
              </a:rPr>
              <a:t>T</a:t>
            </a:r>
            <a:r>
              <a:rPr lang="vi-VN" sz="2800" spc="-89">
                <a:solidFill>
                  <a:srgbClr val="002060"/>
                </a:solidFill>
                <a:latin typeface="+mj-lt"/>
                <a:cs typeface="Tahoma"/>
              </a:rPr>
              <a:t>h</a:t>
            </a:r>
            <a:r>
              <a:rPr lang="vi-VN" sz="2800" spc="10">
                <a:solidFill>
                  <a:srgbClr val="002060"/>
                </a:solidFill>
                <a:latin typeface="+mj-lt"/>
                <a:cs typeface="Tahoma"/>
              </a:rPr>
              <a:t>i</a:t>
            </a:r>
            <a:r>
              <a:rPr lang="vi-VN" sz="2800" spc="-169">
                <a:solidFill>
                  <a:srgbClr val="002060"/>
                </a:solidFill>
                <a:latin typeface="+mj-lt"/>
                <a:cs typeface="Tahoma"/>
              </a:rPr>
              <a:t>ế</a:t>
            </a:r>
            <a:r>
              <a:rPr lang="vi-VN" sz="2800" spc="-89">
                <a:solidFill>
                  <a:srgbClr val="002060"/>
                </a:solidFill>
                <a:latin typeface="+mj-lt"/>
                <a:cs typeface="Tahoma"/>
              </a:rPr>
              <a:t>u</a:t>
            </a:r>
            <a:r>
              <a:rPr lang="vi-VN" sz="2800" spc="20">
                <a:solidFill>
                  <a:srgbClr val="002060"/>
                </a:solidFill>
                <a:latin typeface="+mj-lt"/>
                <a:cs typeface="Tahoma"/>
              </a:rPr>
              <a:t> </a:t>
            </a:r>
            <a:r>
              <a:rPr lang="vi-VN" sz="2800" spc="-50">
                <a:solidFill>
                  <a:srgbClr val="002060"/>
                </a:solidFill>
                <a:latin typeface="+mj-lt"/>
                <a:cs typeface="Tahoma"/>
              </a:rPr>
              <a:t>c</a:t>
            </a:r>
            <a:r>
              <a:rPr lang="vi-VN" sz="2800" spc="-99">
                <a:solidFill>
                  <a:srgbClr val="002060"/>
                </a:solidFill>
                <a:latin typeface="+mj-lt"/>
                <a:cs typeface="Tahoma"/>
              </a:rPr>
              <a:t>á</a:t>
            </a:r>
            <a:r>
              <a:rPr lang="vi-VN" sz="2800" spc="-50">
                <a:solidFill>
                  <a:srgbClr val="002060"/>
                </a:solidFill>
                <a:latin typeface="+mj-lt"/>
                <a:cs typeface="Tahoma"/>
              </a:rPr>
              <a:t>c</a:t>
            </a:r>
            <a:r>
              <a:rPr lang="vi-VN" sz="2800" spc="40">
                <a:solidFill>
                  <a:srgbClr val="002060"/>
                </a:solidFill>
                <a:latin typeface="+mj-lt"/>
                <a:cs typeface="Tahoma"/>
              </a:rPr>
              <a:t> </a:t>
            </a:r>
            <a:r>
              <a:rPr lang="vi-VN" sz="2800" spc="-89">
                <a:solidFill>
                  <a:srgbClr val="002060"/>
                </a:solidFill>
                <a:latin typeface="+mj-lt"/>
                <a:cs typeface="Tahoma"/>
              </a:rPr>
              <a:t>h</a:t>
            </a:r>
            <a:r>
              <a:rPr lang="vi-VN" sz="2800" spc="-99">
                <a:solidFill>
                  <a:srgbClr val="002060"/>
                </a:solidFill>
                <a:latin typeface="+mj-lt"/>
                <a:cs typeface="Tahoma"/>
              </a:rPr>
              <a:t>ỗ</a:t>
            </a:r>
            <a:r>
              <a:rPr lang="vi-VN" sz="2800" spc="30">
                <a:solidFill>
                  <a:srgbClr val="002060"/>
                </a:solidFill>
                <a:latin typeface="+mj-lt"/>
                <a:cs typeface="Tahoma"/>
              </a:rPr>
              <a:t> </a:t>
            </a:r>
            <a:r>
              <a:rPr lang="vi-VN" sz="2800" spc="40">
                <a:solidFill>
                  <a:srgbClr val="002060"/>
                </a:solidFill>
                <a:latin typeface="+mj-lt"/>
                <a:cs typeface="Tahoma"/>
              </a:rPr>
              <a:t>t</a:t>
            </a:r>
            <a:r>
              <a:rPr lang="vi-VN" sz="2800" spc="-59">
                <a:solidFill>
                  <a:srgbClr val="002060"/>
                </a:solidFill>
                <a:latin typeface="+mj-lt"/>
                <a:cs typeface="Tahoma"/>
              </a:rPr>
              <a:t>r</a:t>
            </a:r>
            <a:r>
              <a:rPr lang="vi-VN" sz="2800" spc="-139">
                <a:solidFill>
                  <a:srgbClr val="002060"/>
                </a:solidFill>
                <a:latin typeface="+mj-lt"/>
                <a:cs typeface="Tahoma"/>
              </a:rPr>
              <a:t>ợ</a:t>
            </a:r>
            <a:r>
              <a:rPr lang="vi-VN" sz="2800" spc="30">
                <a:solidFill>
                  <a:srgbClr val="002060"/>
                </a:solidFill>
                <a:latin typeface="+mj-lt"/>
                <a:cs typeface="Tahoma"/>
              </a:rPr>
              <a:t> </a:t>
            </a:r>
            <a:r>
              <a:rPr lang="vi-VN" sz="2800" spc="-30">
                <a:solidFill>
                  <a:srgbClr val="002060"/>
                </a:solidFill>
                <a:latin typeface="+mj-lt"/>
                <a:cs typeface="Tahoma"/>
              </a:rPr>
              <a:t>k</a:t>
            </a:r>
            <a:r>
              <a:rPr lang="vi-VN" sz="2800" spc="-79">
                <a:solidFill>
                  <a:srgbClr val="002060"/>
                </a:solidFill>
                <a:latin typeface="+mj-lt"/>
                <a:cs typeface="Tahoma"/>
              </a:rPr>
              <a:t>ỹ</a:t>
            </a:r>
            <a:r>
              <a:rPr lang="vi-VN" sz="2800" spc="30">
                <a:solidFill>
                  <a:srgbClr val="002060"/>
                </a:solidFill>
                <a:latin typeface="+mj-lt"/>
                <a:cs typeface="Tahoma"/>
              </a:rPr>
              <a:t> </a:t>
            </a:r>
            <a:r>
              <a:rPr lang="vi-VN" sz="2800" spc="40">
                <a:solidFill>
                  <a:srgbClr val="002060"/>
                </a:solidFill>
                <a:latin typeface="+mj-lt"/>
                <a:cs typeface="Tahoma"/>
              </a:rPr>
              <a:t>t</a:t>
            </a:r>
            <a:r>
              <a:rPr lang="vi-VN" sz="2800" spc="-89">
                <a:solidFill>
                  <a:srgbClr val="002060"/>
                </a:solidFill>
                <a:latin typeface="+mj-lt"/>
                <a:cs typeface="Tahoma"/>
              </a:rPr>
              <a:t>hu</a:t>
            </a:r>
            <a:r>
              <a:rPr lang="vi-VN" sz="2800" spc="-99">
                <a:solidFill>
                  <a:srgbClr val="002060"/>
                </a:solidFill>
                <a:latin typeface="+mj-lt"/>
                <a:cs typeface="Tahoma"/>
              </a:rPr>
              <a:t>ậ</a:t>
            </a:r>
            <a:r>
              <a:rPr lang="vi-VN" sz="2800" spc="40">
                <a:solidFill>
                  <a:srgbClr val="002060"/>
                </a:solidFill>
                <a:latin typeface="+mj-lt"/>
                <a:cs typeface="Tahoma"/>
              </a:rPr>
              <a:t>t</a:t>
            </a:r>
            <a:r>
              <a:rPr lang="vi-VN" sz="2800" spc="20">
                <a:solidFill>
                  <a:srgbClr val="002060"/>
                </a:solidFill>
                <a:latin typeface="+mj-lt"/>
                <a:cs typeface="Tahoma"/>
              </a:rPr>
              <a:t> </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10">
                <a:solidFill>
                  <a:srgbClr val="002060"/>
                </a:solidFill>
                <a:latin typeface="+mj-lt"/>
                <a:cs typeface="Tahoma"/>
              </a:rPr>
              <a:t>í</a:t>
            </a:r>
            <a:r>
              <a:rPr lang="vi-VN" sz="2800" spc="-89">
                <a:solidFill>
                  <a:srgbClr val="002060"/>
                </a:solidFill>
                <a:latin typeface="+mj-lt"/>
                <a:cs typeface="Tahoma"/>
              </a:rPr>
              <a:t>nh</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89">
                <a:solidFill>
                  <a:srgbClr val="002060"/>
                </a:solidFill>
                <a:latin typeface="+mj-lt"/>
                <a:cs typeface="Tahoma"/>
              </a:rPr>
              <a:t>h</a:t>
            </a:r>
            <a:r>
              <a:rPr lang="vi-VN" sz="2800" spc="-149">
                <a:solidFill>
                  <a:srgbClr val="002060"/>
                </a:solidFill>
                <a:latin typeface="+mj-lt"/>
                <a:cs typeface="Tahoma"/>
              </a:rPr>
              <a:t>ứ</a:t>
            </a:r>
            <a:r>
              <a:rPr lang="vi-VN" sz="2800" spc="-50">
                <a:solidFill>
                  <a:srgbClr val="002060"/>
                </a:solidFill>
                <a:latin typeface="+mj-lt"/>
                <a:cs typeface="Tahoma"/>
              </a:rPr>
              <a:t>c</a:t>
            </a:r>
            <a:r>
              <a:rPr lang="vi-VN" sz="2800" spc="40">
                <a:solidFill>
                  <a:srgbClr val="002060"/>
                </a:solidFill>
                <a:latin typeface="+mj-lt"/>
                <a:cs typeface="Tahoma"/>
              </a:rPr>
              <a:t> </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99">
                <a:solidFill>
                  <a:srgbClr val="002060"/>
                </a:solidFill>
                <a:latin typeface="+mj-lt"/>
                <a:cs typeface="Tahoma"/>
              </a:rPr>
              <a:t>o</a:t>
            </a:r>
            <a:r>
              <a:rPr lang="vi-VN" sz="2800" spc="30">
                <a:solidFill>
                  <a:srgbClr val="002060"/>
                </a:solidFill>
                <a:latin typeface="+mj-lt"/>
                <a:cs typeface="Tahoma"/>
              </a:rPr>
              <a:t> </a:t>
            </a:r>
            <a:r>
              <a:rPr lang="vi-VN" sz="2800" spc="-79">
                <a:solidFill>
                  <a:srgbClr val="002060"/>
                </a:solidFill>
                <a:latin typeface="+mj-lt"/>
                <a:cs typeface="Tahoma"/>
              </a:rPr>
              <a:t>p</a:t>
            </a:r>
            <a:r>
              <a:rPr lang="vi-VN" sz="2800" spc="-89">
                <a:solidFill>
                  <a:srgbClr val="002060"/>
                </a:solidFill>
                <a:latin typeface="+mj-lt"/>
                <a:cs typeface="Tahoma"/>
              </a:rPr>
              <a:t>h</a:t>
            </a:r>
            <a:r>
              <a:rPr lang="vi-VN" sz="2800" spc="-99">
                <a:solidFill>
                  <a:srgbClr val="002060"/>
                </a:solidFill>
                <a:latin typeface="+mj-lt"/>
                <a:cs typeface="Tahoma"/>
              </a:rPr>
              <a:t>ầ</a:t>
            </a:r>
            <a:r>
              <a:rPr lang="vi-VN" sz="2800" spc="-89">
                <a:solidFill>
                  <a:srgbClr val="002060"/>
                </a:solidFill>
                <a:latin typeface="+mj-lt"/>
                <a:cs typeface="Tahoma"/>
              </a:rPr>
              <a:t>n</a:t>
            </a:r>
            <a:r>
              <a:rPr lang="en-US" sz="2800" spc="-89">
                <a:solidFill>
                  <a:srgbClr val="002060"/>
                </a:solidFill>
                <a:latin typeface="+mj-lt"/>
                <a:cs typeface="Tahoma"/>
              </a:rPr>
              <a:t> m</a:t>
            </a:r>
            <a:r>
              <a:rPr lang="vi-VN" sz="2800" spc="-169">
                <a:solidFill>
                  <a:srgbClr val="002060"/>
                </a:solidFill>
                <a:latin typeface="+mj-lt"/>
                <a:cs typeface="Tahoma"/>
              </a:rPr>
              <a:t>ề</a:t>
            </a:r>
            <a:r>
              <a:rPr lang="vi-VN" sz="2800" spc="-109">
                <a:solidFill>
                  <a:srgbClr val="002060"/>
                </a:solidFill>
                <a:latin typeface="+mj-lt"/>
                <a:cs typeface="Tahoma"/>
              </a:rPr>
              <a:t>m</a:t>
            </a:r>
            <a:r>
              <a:rPr lang="vi-VN" sz="2800" spc="-40">
                <a:solidFill>
                  <a:srgbClr val="002060"/>
                </a:solidFill>
                <a:latin typeface="+mj-lt"/>
                <a:cs typeface="Tahoma"/>
              </a:rPr>
              <a:t> </a:t>
            </a:r>
            <a:endParaRPr lang="en-US" sz="2800" spc="-40">
              <a:solidFill>
                <a:srgbClr val="002060"/>
              </a:solidFill>
              <a:latin typeface="+mj-lt"/>
              <a:cs typeface="Tahoma"/>
            </a:endParaRPr>
          </a:p>
          <a:p>
            <a:pPr marL="366820" marR="1031081" indent="-342900" algn="just" defTabSz="5486400">
              <a:lnSpc>
                <a:spcPct val="106500"/>
              </a:lnSpc>
              <a:buFont typeface="Wingdings" pitchFamily="2" charset="2"/>
              <a:buChar char="§"/>
            </a:pPr>
            <a:r>
              <a:rPr lang="vi-VN" sz="2800" spc="159">
                <a:solidFill>
                  <a:srgbClr val="002060"/>
                </a:solidFill>
                <a:latin typeface="+mj-lt"/>
                <a:cs typeface="Tahoma"/>
              </a:rPr>
              <a:t>T</a:t>
            </a:r>
            <a:r>
              <a:rPr lang="vi-VN" sz="2800" spc="-89">
                <a:solidFill>
                  <a:srgbClr val="002060"/>
                </a:solidFill>
                <a:latin typeface="+mj-lt"/>
                <a:cs typeface="Tahoma"/>
              </a:rPr>
              <a:t>h</a:t>
            </a:r>
            <a:r>
              <a:rPr lang="vi-VN" sz="2800" spc="10">
                <a:solidFill>
                  <a:srgbClr val="002060"/>
                </a:solidFill>
                <a:latin typeface="+mj-lt"/>
                <a:cs typeface="Tahoma"/>
              </a:rPr>
              <a:t>i</a:t>
            </a:r>
            <a:r>
              <a:rPr lang="vi-VN" sz="2800" spc="-169">
                <a:solidFill>
                  <a:srgbClr val="002060"/>
                </a:solidFill>
                <a:latin typeface="+mj-lt"/>
                <a:cs typeface="Tahoma"/>
              </a:rPr>
              <a:t>ế</a:t>
            </a:r>
            <a:r>
              <a:rPr lang="vi-VN" sz="2800" spc="-89">
                <a:solidFill>
                  <a:srgbClr val="002060"/>
                </a:solidFill>
                <a:latin typeface="+mj-lt"/>
                <a:cs typeface="Tahoma"/>
              </a:rPr>
              <a:t>u</a:t>
            </a:r>
            <a:r>
              <a:rPr lang="vi-VN" sz="2800" spc="20">
                <a:solidFill>
                  <a:srgbClr val="002060"/>
                </a:solidFill>
                <a:latin typeface="+mj-lt"/>
                <a:cs typeface="Tahoma"/>
              </a:rPr>
              <a:t> </a:t>
            </a:r>
            <a:r>
              <a:rPr lang="vi-VN" sz="2800" spc="-79">
                <a:solidFill>
                  <a:srgbClr val="002060"/>
                </a:solidFill>
                <a:latin typeface="+mj-lt"/>
                <a:cs typeface="Tahoma"/>
              </a:rPr>
              <a:t>d</a:t>
            </a:r>
            <a:r>
              <a:rPr lang="vi-VN" sz="2800" spc="10">
                <a:solidFill>
                  <a:srgbClr val="002060"/>
                </a:solidFill>
                <a:latin typeface="+mj-lt"/>
                <a:cs typeface="Tahoma"/>
              </a:rPr>
              <a:t>ị</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40">
                <a:solidFill>
                  <a:srgbClr val="002060"/>
                </a:solidFill>
                <a:latin typeface="+mj-lt"/>
                <a:cs typeface="Tahoma"/>
              </a:rPr>
              <a:t> </a:t>
            </a:r>
            <a:r>
              <a:rPr lang="vi-VN" sz="2800" spc="-89">
                <a:solidFill>
                  <a:srgbClr val="002060"/>
                </a:solidFill>
                <a:latin typeface="+mj-lt"/>
                <a:cs typeface="Tahoma"/>
              </a:rPr>
              <a:t>vụ</a:t>
            </a:r>
            <a:r>
              <a:rPr lang="vi-VN" sz="2800" spc="20">
                <a:solidFill>
                  <a:srgbClr val="002060"/>
                </a:solidFill>
                <a:latin typeface="+mj-lt"/>
                <a:cs typeface="Tahoma"/>
              </a:rPr>
              <a:t> </a:t>
            </a:r>
            <a:r>
              <a:rPr lang="vi-VN" sz="2800" spc="-129">
                <a:solidFill>
                  <a:srgbClr val="002060"/>
                </a:solidFill>
                <a:latin typeface="+mj-lt"/>
                <a:cs typeface="Tahoma"/>
              </a:rPr>
              <a:t>đ</a:t>
            </a:r>
            <a:r>
              <a:rPr lang="vi-VN" sz="2800" spc="-99">
                <a:solidFill>
                  <a:srgbClr val="002060"/>
                </a:solidFill>
                <a:latin typeface="+mj-lt"/>
                <a:cs typeface="Tahoma"/>
              </a:rPr>
              <a:t>ào</a:t>
            </a:r>
            <a:r>
              <a:rPr lang="vi-VN" sz="2800" spc="30">
                <a:solidFill>
                  <a:srgbClr val="002060"/>
                </a:solidFill>
                <a:latin typeface="+mj-lt"/>
                <a:cs typeface="Tahoma"/>
              </a:rPr>
              <a:t> </a:t>
            </a:r>
            <a:r>
              <a:rPr lang="vi-VN" sz="2800" spc="40">
                <a:solidFill>
                  <a:srgbClr val="002060"/>
                </a:solidFill>
                <a:latin typeface="+mj-lt"/>
                <a:cs typeface="Tahoma"/>
              </a:rPr>
              <a:t>t</a:t>
            </a:r>
            <a:r>
              <a:rPr lang="vi-VN" sz="2800" spc="-99">
                <a:solidFill>
                  <a:srgbClr val="002060"/>
                </a:solidFill>
                <a:latin typeface="+mj-lt"/>
                <a:cs typeface="Tahoma"/>
              </a:rPr>
              <a:t>ạo</a:t>
            </a:r>
            <a:r>
              <a:rPr lang="vi-VN" sz="2800" spc="30">
                <a:solidFill>
                  <a:srgbClr val="002060"/>
                </a:solidFill>
                <a:latin typeface="+mj-lt"/>
                <a:cs typeface="Tahoma"/>
              </a:rPr>
              <a:t> </a:t>
            </a:r>
            <a:r>
              <a:rPr lang="vi-VN" sz="2800" spc="-139">
                <a:solidFill>
                  <a:srgbClr val="002060"/>
                </a:solidFill>
                <a:latin typeface="+mj-lt"/>
                <a:cs typeface="Tahoma"/>
              </a:rPr>
              <a:t>sử</a:t>
            </a:r>
            <a:r>
              <a:rPr lang="vi-VN" sz="2800" spc="40">
                <a:solidFill>
                  <a:srgbClr val="002060"/>
                </a:solidFill>
                <a:latin typeface="+mj-lt"/>
                <a:cs typeface="Tahoma"/>
              </a:rPr>
              <a:t> </a:t>
            </a:r>
            <a:r>
              <a:rPr lang="vi-VN" sz="2800" spc="-79">
                <a:solidFill>
                  <a:srgbClr val="002060"/>
                </a:solidFill>
                <a:latin typeface="+mj-lt"/>
                <a:cs typeface="Tahoma"/>
              </a:rPr>
              <a:t>d</a:t>
            </a:r>
            <a:r>
              <a:rPr lang="vi-VN" sz="2800" spc="-89">
                <a:solidFill>
                  <a:srgbClr val="002060"/>
                </a:solidFill>
                <a:latin typeface="+mj-lt"/>
                <a:cs typeface="Tahoma"/>
              </a:rPr>
              <a:t>ụn</a:t>
            </a:r>
            <a:r>
              <a:rPr lang="vi-VN" sz="2800" spc="-119">
                <a:solidFill>
                  <a:srgbClr val="002060"/>
                </a:solidFill>
                <a:latin typeface="+mj-lt"/>
                <a:cs typeface="Tahoma"/>
              </a:rPr>
              <a:t>g</a:t>
            </a:r>
            <a:r>
              <a:rPr lang="vi-VN" sz="2800" spc="30">
                <a:solidFill>
                  <a:srgbClr val="002060"/>
                </a:solidFill>
                <a:latin typeface="+mj-lt"/>
                <a:cs typeface="Tahoma"/>
              </a:rPr>
              <a:t> </a:t>
            </a:r>
            <a:r>
              <a:rPr lang="vi-VN" sz="2800" spc="-79">
                <a:solidFill>
                  <a:srgbClr val="002060"/>
                </a:solidFill>
                <a:latin typeface="+mj-lt"/>
                <a:cs typeface="Tahoma"/>
              </a:rPr>
              <a:t>p</a:t>
            </a:r>
            <a:r>
              <a:rPr lang="vi-VN" sz="2800" spc="-89">
                <a:solidFill>
                  <a:srgbClr val="002060"/>
                </a:solidFill>
                <a:latin typeface="+mj-lt"/>
                <a:cs typeface="Tahoma"/>
              </a:rPr>
              <a:t>h</a:t>
            </a:r>
            <a:r>
              <a:rPr lang="vi-VN" sz="2800" spc="-99">
                <a:solidFill>
                  <a:srgbClr val="002060"/>
                </a:solidFill>
                <a:latin typeface="+mj-lt"/>
                <a:cs typeface="Tahoma"/>
              </a:rPr>
              <a:t>ầ</a:t>
            </a:r>
            <a:r>
              <a:rPr lang="vi-VN" sz="2800" spc="-89">
                <a:solidFill>
                  <a:srgbClr val="002060"/>
                </a:solidFill>
                <a:latin typeface="+mj-lt"/>
                <a:cs typeface="Tahoma"/>
              </a:rPr>
              <a:t>n</a:t>
            </a:r>
            <a:r>
              <a:rPr lang="vi-VN" sz="2800" spc="20">
                <a:solidFill>
                  <a:srgbClr val="002060"/>
                </a:solidFill>
                <a:latin typeface="+mj-lt"/>
                <a:cs typeface="Tahoma"/>
              </a:rPr>
              <a:t> </a:t>
            </a:r>
            <a:r>
              <a:rPr lang="vi-VN" sz="2800" spc="-109">
                <a:solidFill>
                  <a:srgbClr val="002060"/>
                </a:solidFill>
                <a:latin typeface="+mj-lt"/>
                <a:cs typeface="Tahoma"/>
              </a:rPr>
              <a:t>m</a:t>
            </a:r>
            <a:r>
              <a:rPr lang="vi-VN" sz="2800" spc="-169">
                <a:solidFill>
                  <a:srgbClr val="002060"/>
                </a:solidFill>
                <a:latin typeface="+mj-lt"/>
                <a:cs typeface="Tahoma"/>
              </a:rPr>
              <a:t>ề</a:t>
            </a:r>
            <a:r>
              <a:rPr lang="vi-VN" sz="2800" spc="-109">
                <a:solidFill>
                  <a:srgbClr val="002060"/>
                </a:solidFill>
                <a:latin typeface="+mj-lt"/>
                <a:cs typeface="Tahoma"/>
              </a:rPr>
              <a:t>m</a:t>
            </a:r>
            <a:endParaRPr lang="en-US" sz="2800" spc="-109">
              <a:solidFill>
                <a:srgbClr val="002060"/>
              </a:solidFill>
              <a:latin typeface="+mj-lt"/>
              <a:cs typeface="Tahoma"/>
            </a:endParaRPr>
          </a:p>
          <a:p>
            <a:pPr marL="366820" marR="1031081" indent="-342900" algn="just" defTabSz="5486400">
              <a:lnSpc>
                <a:spcPct val="106500"/>
              </a:lnSpc>
              <a:buFont typeface="Wingdings" pitchFamily="2" charset="2"/>
              <a:buChar char="§"/>
            </a:pPr>
            <a:r>
              <a:rPr lang="vi-VN" sz="2800" spc="149">
                <a:solidFill>
                  <a:srgbClr val="002060"/>
                </a:solidFill>
                <a:latin typeface="+mj-lt"/>
                <a:cs typeface="Tahoma"/>
              </a:rPr>
              <a:t>P</a:t>
            </a:r>
            <a:r>
              <a:rPr lang="vi-VN" sz="2800" spc="-89">
                <a:solidFill>
                  <a:srgbClr val="002060"/>
                </a:solidFill>
                <a:latin typeface="+mj-lt"/>
                <a:cs typeface="Tahoma"/>
              </a:rPr>
              <a:t>h</a:t>
            </a:r>
            <a:r>
              <a:rPr lang="vi-VN" sz="2800" spc="-99">
                <a:solidFill>
                  <a:srgbClr val="002060"/>
                </a:solidFill>
                <a:latin typeface="+mj-lt"/>
                <a:cs typeface="Tahoma"/>
              </a:rPr>
              <a:t>ầ</a:t>
            </a:r>
            <a:r>
              <a:rPr lang="vi-VN" sz="2800" spc="-89">
                <a:solidFill>
                  <a:srgbClr val="002060"/>
                </a:solidFill>
                <a:latin typeface="+mj-lt"/>
                <a:cs typeface="Tahoma"/>
              </a:rPr>
              <a:t>n</a:t>
            </a:r>
            <a:r>
              <a:rPr lang="vi-VN" sz="2800" spc="20">
                <a:solidFill>
                  <a:srgbClr val="002060"/>
                </a:solidFill>
                <a:latin typeface="+mj-lt"/>
                <a:cs typeface="Tahoma"/>
              </a:rPr>
              <a:t> </a:t>
            </a:r>
            <a:r>
              <a:rPr lang="vi-VN" sz="2800" spc="-109">
                <a:solidFill>
                  <a:srgbClr val="002060"/>
                </a:solidFill>
                <a:latin typeface="+mj-lt"/>
                <a:cs typeface="Tahoma"/>
              </a:rPr>
              <a:t>m</a:t>
            </a:r>
            <a:r>
              <a:rPr lang="vi-VN" sz="2800" spc="-169">
                <a:solidFill>
                  <a:srgbClr val="002060"/>
                </a:solidFill>
                <a:latin typeface="+mj-lt"/>
                <a:cs typeface="Tahoma"/>
              </a:rPr>
              <a:t>ề</a:t>
            </a:r>
            <a:r>
              <a:rPr lang="vi-VN" sz="2800" spc="-109">
                <a:solidFill>
                  <a:srgbClr val="002060"/>
                </a:solidFill>
                <a:latin typeface="+mj-lt"/>
                <a:cs typeface="Tahoma"/>
              </a:rPr>
              <a:t>m</a:t>
            </a:r>
            <a:r>
              <a:rPr lang="vi-VN" sz="2800" spc="40">
                <a:solidFill>
                  <a:srgbClr val="002060"/>
                </a:solidFill>
                <a:latin typeface="+mj-lt"/>
                <a:cs typeface="Tahoma"/>
              </a:rPr>
              <a:t> </a:t>
            </a:r>
            <a:r>
              <a:rPr lang="vi-VN" sz="2800" spc="-129">
                <a:solidFill>
                  <a:srgbClr val="002060"/>
                </a:solidFill>
                <a:latin typeface="+mj-lt"/>
                <a:cs typeface="Tahoma"/>
              </a:rPr>
              <a:t>đ</a:t>
            </a:r>
            <a:r>
              <a:rPr lang="vi-VN" sz="2800" spc="-149">
                <a:solidFill>
                  <a:srgbClr val="002060"/>
                </a:solidFill>
                <a:latin typeface="+mj-lt"/>
                <a:cs typeface="Tahoma"/>
              </a:rPr>
              <a:t>ư</a:t>
            </a:r>
            <a:r>
              <a:rPr lang="vi-VN" sz="2800" spc="-89">
                <a:solidFill>
                  <a:srgbClr val="002060"/>
                </a:solidFill>
                <a:latin typeface="+mj-lt"/>
                <a:cs typeface="Tahoma"/>
              </a:rPr>
              <a:t>ợ</a:t>
            </a:r>
            <a:r>
              <a:rPr lang="vi-VN" sz="2800" spc="-50">
                <a:solidFill>
                  <a:srgbClr val="002060"/>
                </a:solidFill>
                <a:latin typeface="+mj-lt"/>
                <a:cs typeface="Tahoma"/>
              </a:rPr>
              <a:t>c</a:t>
            </a:r>
            <a:r>
              <a:rPr lang="vi-VN" sz="2800" spc="20">
                <a:solidFill>
                  <a:srgbClr val="002060"/>
                </a:solidFill>
                <a:latin typeface="+mj-lt"/>
                <a:cs typeface="Tahoma"/>
              </a:rPr>
              <a:t> </a:t>
            </a:r>
            <a:r>
              <a:rPr lang="vi-VN" sz="2800" spc="-79">
                <a:solidFill>
                  <a:srgbClr val="002060"/>
                </a:solidFill>
                <a:latin typeface="+mj-lt"/>
                <a:cs typeface="Tahoma"/>
              </a:rPr>
              <a:t>p</a:t>
            </a:r>
            <a:r>
              <a:rPr lang="vi-VN" sz="2800" spc="-89">
                <a:solidFill>
                  <a:srgbClr val="002060"/>
                </a:solidFill>
                <a:latin typeface="+mj-lt"/>
                <a:cs typeface="Tahoma"/>
              </a:rPr>
              <a:t>h</a:t>
            </a:r>
            <a:r>
              <a:rPr lang="vi-VN" sz="2800" spc="-99">
                <a:solidFill>
                  <a:srgbClr val="002060"/>
                </a:solidFill>
                <a:latin typeface="+mj-lt"/>
                <a:cs typeface="Tahoma"/>
              </a:rPr>
              <a:t>á</a:t>
            </a:r>
            <a:r>
              <a:rPr lang="vi-VN" sz="2800" spc="40">
                <a:solidFill>
                  <a:srgbClr val="002060"/>
                </a:solidFill>
                <a:latin typeface="+mj-lt"/>
                <a:cs typeface="Tahoma"/>
              </a:rPr>
              <a:t>t</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59">
                <a:solidFill>
                  <a:srgbClr val="002060"/>
                </a:solidFill>
                <a:latin typeface="+mj-lt"/>
                <a:cs typeface="Tahoma"/>
              </a:rPr>
              <a:t>r</a:t>
            </a:r>
            <a:r>
              <a:rPr lang="vi-VN" sz="2800" spc="10">
                <a:solidFill>
                  <a:srgbClr val="002060"/>
                </a:solidFill>
                <a:latin typeface="+mj-lt"/>
                <a:cs typeface="Tahoma"/>
              </a:rPr>
              <a:t>i</a:t>
            </a:r>
            <a:r>
              <a:rPr lang="vi-VN" sz="2800" spc="-169">
                <a:solidFill>
                  <a:srgbClr val="002060"/>
                </a:solidFill>
                <a:latin typeface="+mj-lt"/>
                <a:cs typeface="Tahoma"/>
              </a:rPr>
              <a:t>ể</a:t>
            </a:r>
            <a:r>
              <a:rPr lang="vi-VN" sz="2800" spc="-89">
                <a:solidFill>
                  <a:srgbClr val="002060"/>
                </a:solidFill>
                <a:latin typeface="+mj-lt"/>
                <a:cs typeface="Tahoma"/>
              </a:rPr>
              <a:t>n</a:t>
            </a:r>
            <a:r>
              <a:rPr lang="vi-VN" sz="2800" spc="40">
                <a:solidFill>
                  <a:srgbClr val="002060"/>
                </a:solidFill>
                <a:latin typeface="+mj-lt"/>
                <a:cs typeface="Tahoma"/>
              </a:rPr>
              <a:t> </a:t>
            </a:r>
            <a:r>
              <a:rPr lang="vi-VN" sz="2800" spc="-89">
                <a:solidFill>
                  <a:srgbClr val="002060"/>
                </a:solidFill>
                <a:latin typeface="+mj-lt"/>
                <a:cs typeface="Tahoma"/>
              </a:rPr>
              <a:t>nh</a:t>
            </a:r>
            <a:r>
              <a:rPr lang="vi-VN" sz="2800" spc="-99">
                <a:solidFill>
                  <a:srgbClr val="002060"/>
                </a:solidFill>
                <a:latin typeface="+mj-lt"/>
                <a:cs typeface="Tahoma"/>
              </a:rPr>
              <a:t>a</a:t>
            </a:r>
            <a:r>
              <a:rPr lang="vi-VN" sz="2800" spc="-89">
                <a:solidFill>
                  <a:srgbClr val="002060"/>
                </a:solidFill>
                <a:latin typeface="+mj-lt"/>
                <a:cs typeface="Tahoma"/>
              </a:rPr>
              <a:t>nh</a:t>
            </a:r>
            <a:r>
              <a:rPr lang="vi-VN" sz="2800" spc="20">
                <a:solidFill>
                  <a:srgbClr val="002060"/>
                </a:solidFill>
                <a:latin typeface="+mj-lt"/>
                <a:cs typeface="Tahoma"/>
              </a:rPr>
              <a:t> </a:t>
            </a:r>
            <a:r>
              <a:rPr lang="vi-VN" sz="2800" spc="-89">
                <a:solidFill>
                  <a:srgbClr val="002060"/>
                </a:solidFill>
                <a:latin typeface="+mj-lt"/>
                <a:cs typeface="Tahoma"/>
              </a:rPr>
              <a:t>nh</a:t>
            </a:r>
            <a:r>
              <a:rPr lang="vi-VN" sz="2800" spc="-149">
                <a:solidFill>
                  <a:srgbClr val="002060"/>
                </a:solidFill>
                <a:latin typeface="+mj-lt"/>
                <a:cs typeface="Tahoma"/>
              </a:rPr>
              <a:t>ư</a:t>
            </a:r>
            <a:r>
              <a:rPr lang="vi-VN" sz="2800" spc="-89">
                <a:solidFill>
                  <a:srgbClr val="002060"/>
                </a:solidFill>
                <a:latin typeface="+mj-lt"/>
                <a:cs typeface="Tahoma"/>
              </a:rPr>
              <a:t>n</a:t>
            </a:r>
            <a:r>
              <a:rPr lang="vi-VN" sz="2800" spc="-119">
                <a:solidFill>
                  <a:srgbClr val="002060"/>
                </a:solidFill>
                <a:latin typeface="+mj-lt"/>
                <a:cs typeface="Tahoma"/>
              </a:rPr>
              <a:t>g</a:t>
            </a:r>
            <a:r>
              <a:rPr lang="vi-VN" sz="2800" spc="30">
                <a:solidFill>
                  <a:srgbClr val="002060"/>
                </a:solidFill>
                <a:latin typeface="+mj-lt"/>
                <a:cs typeface="Tahoma"/>
              </a:rPr>
              <a:t> </a:t>
            </a:r>
            <a:r>
              <a:rPr lang="vi-VN" sz="2800" spc="-30">
                <a:solidFill>
                  <a:srgbClr val="002060"/>
                </a:solidFill>
                <a:latin typeface="+mj-lt"/>
                <a:cs typeface="Tahoma"/>
              </a:rPr>
              <a:t>k</a:t>
            </a:r>
            <a:r>
              <a:rPr lang="vi-VN" sz="2800" spc="-89">
                <a:solidFill>
                  <a:srgbClr val="002060"/>
                </a:solidFill>
                <a:latin typeface="+mj-lt"/>
                <a:cs typeface="Tahoma"/>
              </a:rPr>
              <a:t>hôn</a:t>
            </a:r>
            <a:r>
              <a:rPr lang="vi-VN" sz="2800" spc="-119">
                <a:solidFill>
                  <a:srgbClr val="002060"/>
                </a:solidFill>
                <a:latin typeface="+mj-lt"/>
                <a:cs typeface="Tahoma"/>
              </a:rPr>
              <a:t>g</a:t>
            </a:r>
            <a:r>
              <a:rPr lang="vi-VN" sz="2800">
                <a:solidFill>
                  <a:srgbClr val="002060"/>
                </a:solidFill>
                <a:latin typeface="+mj-lt"/>
                <a:cs typeface="Tahoma"/>
              </a:rPr>
              <a:t> </a:t>
            </a:r>
            <a:r>
              <a:rPr lang="vi-VN" sz="2800" spc="-50">
                <a:solidFill>
                  <a:srgbClr val="002060"/>
                </a:solidFill>
                <a:latin typeface="+mj-lt"/>
                <a:cs typeface="Tahoma"/>
              </a:rPr>
              <a:t>c</a:t>
            </a:r>
            <a:r>
              <a:rPr lang="vi-VN" sz="2800" spc="-89">
                <a:solidFill>
                  <a:srgbClr val="002060"/>
                </a:solidFill>
                <a:latin typeface="+mj-lt"/>
                <a:cs typeface="Tahoma"/>
              </a:rPr>
              <a:t>un</a:t>
            </a:r>
            <a:r>
              <a:rPr lang="vi-VN" sz="2800" spc="-119">
                <a:solidFill>
                  <a:srgbClr val="002060"/>
                </a:solidFill>
                <a:latin typeface="+mj-lt"/>
                <a:cs typeface="Tahoma"/>
              </a:rPr>
              <a:t>g</a:t>
            </a:r>
            <a:r>
              <a:rPr lang="vi-VN" sz="2800" spc="30">
                <a:solidFill>
                  <a:srgbClr val="002060"/>
                </a:solidFill>
                <a:latin typeface="+mj-lt"/>
                <a:cs typeface="Tahoma"/>
              </a:rPr>
              <a:t> </a:t>
            </a:r>
            <a:r>
              <a:rPr lang="vi-VN" sz="2800" spc="-50">
                <a:solidFill>
                  <a:srgbClr val="002060"/>
                </a:solidFill>
                <a:latin typeface="+mj-lt"/>
                <a:cs typeface="Tahoma"/>
              </a:rPr>
              <a:t>c</a:t>
            </a:r>
            <a:r>
              <a:rPr lang="vi-VN" sz="2800" spc="-99">
                <a:solidFill>
                  <a:srgbClr val="002060"/>
                </a:solidFill>
                <a:latin typeface="+mj-lt"/>
                <a:cs typeface="Tahoma"/>
              </a:rPr>
              <a:t>ấ</a:t>
            </a:r>
            <a:r>
              <a:rPr lang="vi-VN" sz="2800" spc="-79">
                <a:solidFill>
                  <a:srgbClr val="002060"/>
                </a:solidFill>
                <a:latin typeface="+mj-lt"/>
                <a:cs typeface="Tahoma"/>
              </a:rPr>
              <a:t>p</a:t>
            </a:r>
            <a:r>
              <a:rPr lang="vi-VN" sz="2800" spc="20">
                <a:solidFill>
                  <a:srgbClr val="002060"/>
                </a:solidFill>
                <a:latin typeface="+mj-lt"/>
                <a:cs typeface="Tahoma"/>
              </a:rPr>
              <a:t> </a:t>
            </a:r>
            <a:r>
              <a:rPr lang="vi-VN" sz="2800" spc="-129">
                <a:solidFill>
                  <a:srgbClr val="002060"/>
                </a:solidFill>
                <a:latin typeface="+mj-lt"/>
                <a:cs typeface="Tahoma"/>
              </a:rPr>
              <a:t>đ</a:t>
            </a:r>
            <a:r>
              <a:rPr lang="vi-VN" sz="2800" spc="10">
                <a:solidFill>
                  <a:srgbClr val="002060"/>
                </a:solidFill>
                <a:latin typeface="+mj-lt"/>
                <a:cs typeface="Tahoma"/>
              </a:rPr>
              <a:t>ị</a:t>
            </a:r>
            <a:r>
              <a:rPr lang="vi-VN" sz="2800" spc="-89">
                <a:solidFill>
                  <a:srgbClr val="002060"/>
                </a:solidFill>
                <a:latin typeface="+mj-lt"/>
                <a:cs typeface="Tahoma"/>
              </a:rPr>
              <a:t>nh</a:t>
            </a:r>
            <a:r>
              <a:rPr lang="vi-VN" sz="2800" spc="-69">
                <a:solidFill>
                  <a:srgbClr val="002060"/>
                </a:solidFill>
                <a:latin typeface="+mj-lt"/>
                <a:cs typeface="Tahoma"/>
              </a:rPr>
              <a:t> h</a:t>
            </a:r>
            <a:r>
              <a:rPr lang="vi-VN" sz="2800" spc="-149">
                <a:solidFill>
                  <a:srgbClr val="002060"/>
                </a:solidFill>
                <a:latin typeface="+mj-lt"/>
                <a:cs typeface="Tahoma"/>
              </a:rPr>
              <a:t>ư</a:t>
            </a:r>
            <a:r>
              <a:rPr lang="vi-VN" sz="2800" spc="-129">
                <a:solidFill>
                  <a:srgbClr val="002060"/>
                </a:solidFill>
                <a:latin typeface="+mj-lt"/>
                <a:cs typeface="Tahoma"/>
              </a:rPr>
              <a:t>ớ</a:t>
            </a:r>
            <a:r>
              <a:rPr lang="vi-VN" sz="2800" spc="-89">
                <a:solidFill>
                  <a:srgbClr val="002060"/>
                </a:solidFill>
                <a:latin typeface="+mj-lt"/>
                <a:cs typeface="Tahoma"/>
              </a:rPr>
              <a:t>n</a:t>
            </a:r>
            <a:r>
              <a:rPr lang="vi-VN" sz="2800" spc="-119">
                <a:solidFill>
                  <a:srgbClr val="002060"/>
                </a:solidFill>
                <a:latin typeface="+mj-lt"/>
                <a:cs typeface="Tahoma"/>
              </a:rPr>
              <a:t>g</a:t>
            </a:r>
            <a:r>
              <a:rPr lang="vi-VN" sz="2800">
                <a:solidFill>
                  <a:srgbClr val="002060"/>
                </a:solidFill>
                <a:latin typeface="+mj-lt"/>
                <a:cs typeface="Tahoma"/>
              </a:rPr>
              <a:t> </a:t>
            </a:r>
            <a:r>
              <a:rPr lang="vi-VN" sz="2800" spc="10">
                <a:solidFill>
                  <a:srgbClr val="002060"/>
                </a:solidFill>
                <a:latin typeface="+mj-lt"/>
                <a:cs typeface="Tahoma"/>
              </a:rPr>
              <a:t>l</a:t>
            </a:r>
            <a:r>
              <a:rPr lang="vi-VN" sz="2800" spc="-99">
                <a:solidFill>
                  <a:srgbClr val="002060"/>
                </a:solidFill>
                <a:latin typeface="+mj-lt"/>
                <a:cs typeface="Tahoma"/>
              </a:rPr>
              <a:t>â</a:t>
            </a:r>
            <a:r>
              <a:rPr lang="vi-VN" sz="2800" spc="-89">
                <a:solidFill>
                  <a:srgbClr val="002060"/>
                </a:solidFill>
                <a:latin typeface="+mj-lt"/>
                <a:cs typeface="Tahoma"/>
              </a:rPr>
              <a:t>u</a:t>
            </a:r>
            <a:r>
              <a:rPr lang="vi-VN" sz="2800" spc="40">
                <a:solidFill>
                  <a:srgbClr val="002060"/>
                </a:solidFill>
                <a:latin typeface="+mj-lt"/>
                <a:cs typeface="Tahoma"/>
              </a:rPr>
              <a:t> </a:t>
            </a:r>
            <a:r>
              <a:rPr lang="vi-VN" sz="2800" spc="-79">
                <a:solidFill>
                  <a:srgbClr val="002060"/>
                </a:solidFill>
                <a:latin typeface="+mj-lt"/>
                <a:cs typeface="Tahoma"/>
              </a:rPr>
              <a:t>d</a:t>
            </a:r>
            <a:r>
              <a:rPr lang="vi-VN" sz="2800" spc="-99">
                <a:solidFill>
                  <a:srgbClr val="002060"/>
                </a:solidFill>
                <a:latin typeface="+mj-lt"/>
                <a:cs typeface="Tahoma"/>
              </a:rPr>
              <a:t>à</a:t>
            </a:r>
            <a:r>
              <a:rPr lang="vi-VN" sz="2800" spc="10">
                <a:solidFill>
                  <a:srgbClr val="002060"/>
                </a:solidFill>
                <a:latin typeface="+mj-lt"/>
                <a:cs typeface="Tahoma"/>
              </a:rPr>
              <a:t>i</a:t>
            </a:r>
            <a:r>
              <a:rPr lang="vi-VN" sz="2800" spc="20">
                <a:solidFill>
                  <a:srgbClr val="002060"/>
                </a:solidFill>
                <a:latin typeface="+mj-lt"/>
                <a:cs typeface="Tahoma"/>
              </a:rPr>
              <a:t> </a:t>
            </a:r>
            <a:r>
              <a:rPr lang="vi-VN" sz="2800" spc="-59">
                <a:solidFill>
                  <a:srgbClr val="002060"/>
                </a:solidFill>
                <a:latin typeface="+mj-lt"/>
                <a:cs typeface="Tahoma"/>
              </a:rPr>
              <a:t>r</a:t>
            </a:r>
            <a:r>
              <a:rPr lang="vi-VN" sz="2800" spc="-99">
                <a:solidFill>
                  <a:srgbClr val="002060"/>
                </a:solidFill>
                <a:latin typeface="+mj-lt"/>
                <a:cs typeface="Tahoma"/>
              </a:rPr>
              <a:t>õ</a:t>
            </a:r>
            <a:r>
              <a:rPr lang="vi-VN" sz="2800" spc="50">
                <a:solidFill>
                  <a:srgbClr val="002060"/>
                </a:solidFill>
                <a:latin typeface="+mj-lt"/>
                <a:cs typeface="Tahoma"/>
              </a:rPr>
              <a:t> </a:t>
            </a:r>
            <a:r>
              <a:rPr lang="vi-VN" sz="2800" spc="-59">
                <a:solidFill>
                  <a:srgbClr val="002060"/>
                </a:solidFill>
                <a:latin typeface="+mj-lt"/>
                <a:cs typeface="Tahoma"/>
              </a:rPr>
              <a:t>r</a:t>
            </a:r>
            <a:r>
              <a:rPr lang="vi-VN" sz="2800" spc="-99">
                <a:solidFill>
                  <a:srgbClr val="002060"/>
                </a:solidFill>
                <a:latin typeface="+mj-lt"/>
                <a:cs typeface="Tahoma"/>
              </a:rPr>
              <a:t>à</a:t>
            </a:r>
            <a:r>
              <a:rPr lang="vi-VN" sz="2800" spc="-89">
                <a:solidFill>
                  <a:srgbClr val="002060"/>
                </a:solidFill>
                <a:latin typeface="+mj-lt"/>
                <a:cs typeface="Tahoma"/>
              </a:rPr>
              <a:t>n</a:t>
            </a:r>
            <a:r>
              <a:rPr lang="vi-VN" sz="2800" spc="-119">
                <a:solidFill>
                  <a:srgbClr val="002060"/>
                </a:solidFill>
                <a:latin typeface="+mj-lt"/>
                <a:cs typeface="Tahoma"/>
              </a:rPr>
              <a:t>g</a:t>
            </a:r>
            <a:r>
              <a:rPr lang="en-US" sz="2800" spc="-119">
                <a:solidFill>
                  <a:srgbClr val="002060"/>
                </a:solidFill>
                <a:latin typeface="+mj-lt"/>
                <a:cs typeface="Tahoma"/>
              </a:rPr>
              <a:t>.</a:t>
            </a:r>
          </a:p>
          <a:p>
            <a:pPr marL="366820" marR="1031081" indent="-342900" algn="just" defTabSz="5486400">
              <a:lnSpc>
                <a:spcPct val="106500"/>
              </a:lnSpc>
              <a:buFont typeface="Wingdings" pitchFamily="2" charset="2"/>
              <a:buChar char="§"/>
            </a:pPr>
            <a:r>
              <a:rPr lang="vi-VN" sz="2800" spc="59">
                <a:solidFill>
                  <a:srgbClr val="002060"/>
                </a:solidFill>
                <a:latin typeface="+mj-lt"/>
                <a:cs typeface="Tahoma"/>
              </a:rPr>
              <a:t>N</a:t>
            </a:r>
            <a:r>
              <a:rPr lang="vi-VN" sz="2800" spc="-89">
                <a:solidFill>
                  <a:srgbClr val="002060"/>
                </a:solidFill>
                <a:latin typeface="+mj-lt"/>
                <a:cs typeface="Tahoma"/>
              </a:rPr>
              <a:t>h</a:t>
            </a:r>
            <a:r>
              <a:rPr lang="vi-VN" sz="2800" spc="10">
                <a:solidFill>
                  <a:srgbClr val="002060"/>
                </a:solidFill>
                <a:latin typeface="+mj-lt"/>
                <a:cs typeface="Tahoma"/>
              </a:rPr>
              <a:t>i</a:t>
            </a:r>
            <a:r>
              <a:rPr lang="vi-VN" sz="2800" spc="-169">
                <a:solidFill>
                  <a:srgbClr val="002060"/>
                </a:solidFill>
                <a:latin typeface="+mj-lt"/>
                <a:cs typeface="Tahoma"/>
              </a:rPr>
              <a:t>ề</a:t>
            </a:r>
            <a:r>
              <a:rPr lang="vi-VN" sz="2800" spc="-89">
                <a:solidFill>
                  <a:srgbClr val="002060"/>
                </a:solidFill>
                <a:latin typeface="+mj-lt"/>
                <a:cs typeface="Tahoma"/>
              </a:rPr>
              <a:t>u</a:t>
            </a:r>
            <a:r>
              <a:rPr lang="vi-VN" sz="2800" spc="20">
                <a:solidFill>
                  <a:srgbClr val="002060"/>
                </a:solidFill>
                <a:latin typeface="+mj-lt"/>
                <a:cs typeface="Tahoma"/>
              </a:rPr>
              <a:t> </a:t>
            </a:r>
            <a:r>
              <a:rPr lang="vi-VN" sz="2800" spc="-79">
                <a:solidFill>
                  <a:srgbClr val="002060"/>
                </a:solidFill>
                <a:latin typeface="+mj-lt"/>
                <a:cs typeface="Tahoma"/>
              </a:rPr>
              <a:t>d</a:t>
            </a:r>
            <a:r>
              <a:rPr lang="vi-VN" sz="2800" spc="-139">
                <a:solidFill>
                  <a:srgbClr val="002060"/>
                </a:solidFill>
                <a:latin typeface="+mj-lt"/>
                <a:cs typeface="Tahoma"/>
              </a:rPr>
              <a:t>ự</a:t>
            </a:r>
            <a:r>
              <a:rPr lang="vi-VN" sz="2800" spc="40">
                <a:solidFill>
                  <a:srgbClr val="002060"/>
                </a:solidFill>
                <a:latin typeface="+mj-lt"/>
                <a:cs typeface="Tahoma"/>
              </a:rPr>
              <a:t> </a:t>
            </a:r>
            <a:r>
              <a:rPr lang="vi-VN" sz="2800" spc="-99">
                <a:solidFill>
                  <a:srgbClr val="002060"/>
                </a:solidFill>
                <a:latin typeface="+mj-lt"/>
                <a:cs typeface="Tahoma"/>
              </a:rPr>
              <a:t>á</a:t>
            </a:r>
            <a:r>
              <a:rPr lang="vi-VN" sz="2800" spc="-89">
                <a:solidFill>
                  <a:srgbClr val="002060"/>
                </a:solidFill>
                <a:latin typeface="+mj-lt"/>
                <a:cs typeface="Tahoma"/>
              </a:rPr>
              <a:t>n</a:t>
            </a:r>
            <a:r>
              <a:rPr lang="vi-VN" sz="2800" spc="20">
                <a:solidFill>
                  <a:srgbClr val="002060"/>
                </a:solidFill>
                <a:latin typeface="+mj-lt"/>
                <a:cs typeface="Tahoma"/>
              </a:rPr>
              <a:t> </a:t>
            </a:r>
            <a:r>
              <a:rPr lang="vi-VN" sz="2800" spc="149">
                <a:solidFill>
                  <a:srgbClr val="002060"/>
                </a:solidFill>
                <a:latin typeface="+mj-lt"/>
                <a:cs typeface="Tahoma"/>
              </a:rPr>
              <a:t>P</a:t>
            </a:r>
            <a:r>
              <a:rPr lang="vi-VN" sz="2800" spc="198">
                <a:solidFill>
                  <a:srgbClr val="002060"/>
                </a:solidFill>
                <a:latin typeface="+mj-lt"/>
                <a:cs typeface="Tahoma"/>
              </a:rPr>
              <a:t>MM</a:t>
            </a:r>
            <a:r>
              <a:rPr lang="vi-VN" sz="2800" spc="59">
                <a:solidFill>
                  <a:srgbClr val="002060"/>
                </a:solidFill>
                <a:latin typeface="+mj-lt"/>
                <a:cs typeface="Tahoma"/>
              </a:rPr>
              <a:t>N</a:t>
            </a:r>
            <a:r>
              <a:rPr lang="vi-VN" sz="2800" spc="198">
                <a:solidFill>
                  <a:srgbClr val="002060"/>
                </a:solidFill>
                <a:latin typeface="+mj-lt"/>
                <a:cs typeface="Tahoma"/>
              </a:rPr>
              <a:t>M</a:t>
            </a:r>
            <a:r>
              <a:rPr lang="vi-VN" sz="2800">
                <a:solidFill>
                  <a:srgbClr val="002060"/>
                </a:solidFill>
                <a:latin typeface="+mj-lt"/>
                <a:cs typeface="Tahoma"/>
              </a:rPr>
              <a:t> </a:t>
            </a:r>
            <a:r>
              <a:rPr lang="vi-VN" sz="2800" spc="-89">
                <a:solidFill>
                  <a:srgbClr val="002060"/>
                </a:solidFill>
                <a:latin typeface="+mj-lt"/>
                <a:cs typeface="Tahoma"/>
              </a:rPr>
              <a:t>n</a:t>
            </a:r>
            <a:r>
              <a:rPr lang="vi-VN" sz="2800" spc="-109">
                <a:solidFill>
                  <a:srgbClr val="002060"/>
                </a:solidFill>
                <a:latin typeface="+mj-lt"/>
                <a:cs typeface="Tahoma"/>
              </a:rPr>
              <a:t>g</a:t>
            </a:r>
            <a:r>
              <a:rPr lang="vi-VN" sz="2800" spc="-89">
                <a:solidFill>
                  <a:srgbClr val="002060"/>
                </a:solidFill>
                <a:latin typeface="+mj-lt"/>
                <a:cs typeface="Tahoma"/>
              </a:rPr>
              <a:t>h</a:t>
            </a:r>
            <a:r>
              <a:rPr lang="vi-VN" sz="2800" spc="10">
                <a:solidFill>
                  <a:srgbClr val="002060"/>
                </a:solidFill>
                <a:latin typeface="+mj-lt"/>
                <a:cs typeface="Tahoma"/>
              </a:rPr>
              <a:t>i</a:t>
            </a:r>
            <a:r>
              <a:rPr lang="vi-VN" sz="2800" spc="-169">
                <a:solidFill>
                  <a:srgbClr val="002060"/>
                </a:solidFill>
                <a:latin typeface="+mj-lt"/>
                <a:cs typeface="Tahoma"/>
              </a:rPr>
              <a:t>ê</a:t>
            </a:r>
            <a:r>
              <a:rPr lang="vi-VN" sz="2800" spc="-109">
                <a:solidFill>
                  <a:srgbClr val="002060"/>
                </a:solidFill>
                <a:latin typeface="+mj-lt"/>
                <a:cs typeface="Tahoma"/>
              </a:rPr>
              <a:t>m</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89">
                <a:solidFill>
                  <a:srgbClr val="002060"/>
                </a:solidFill>
                <a:latin typeface="+mj-lt"/>
                <a:cs typeface="Tahoma"/>
              </a:rPr>
              <a:t>ú</a:t>
            </a:r>
            <a:r>
              <a:rPr lang="vi-VN" sz="2800" spc="-50">
                <a:solidFill>
                  <a:srgbClr val="002060"/>
                </a:solidFill>
                <a:latin typeface="+mj-lt"/>
                <a:cs typeface="Tahoma"/>
              </a:rPr>
              <a:t>c</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89">
                <a:solidFill>
                  <a:srgbClr val="002060"/>
                </a:solidFill>
                <a:latin typeface="+mj-lt"/>
                <a:cs typeface="Tahoma"/>
              </a:rPr>
              <a:t>h</a:t>
            </a:r>
            <a:r>
              <a:rPr lang="vi-VN" sz="2800" spc="-149">
                <a:solidFill>
                  <a:srgbClr val="002060"/>
                </a:solidFill>
                <a:latin typeface="+mj-lt"/>
                <a:cs typeface="Tahoma"/>
              </a:rPr>
              <a:t>ự</a:t>
            </a:r>
            <a:r>
              <a:rPr lang="vi-VN" sz="2800" spc="-50">
                <a:solidFill>
                  <a:srgbClr val="002060"/>
                </a:solidFill>
                <a:latin typeface="+mj-lt"/>
                <a:cs typeface="Tahoma"/>
              </a:rPr>
              <a:t>c</a:t>
            </a:r>
            <a:r>
              <a:rPr lang="vi-VN" sz="2800" spc="40">
                <a:solidFill>
                  <a:srgbClr val="002060"/>
                </a:solidFill>
                <a:latin typeface="+mj-lt"/>
                <a:cs typeface="Tahoma"/>
              </a:rPr>
              <a:t> </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99">
                <a:solidFill>
                  <a:srgbClr val="002060"/>
                </a:solidFill>
                <a:latin typeface="+mj-lt"/>
                <a:cs typeface="Tahoma"/>
              </a:rPr>
              <a:t>ấ</a:t>
            </a:r>
            <a:r>
              <a:rPr lang="vi-VN" sz="2800" spc="40">
                <a:solidFill>
                  <a:srgbClr val="002060"/>
                </a:solidFill>
                <a:latin typeface="+mj-lt"/>
                <a:cs typeface="Tahoma"/>
              </a:rPr>
              <a:t>t</a:t>
            </a:r>
            <a:r>
              <a:rPr lang="vi-VN" sz="2800" spc="20">
                <a:solidFill>
                  <a:srgbClr val="002060"/>
                </a:solidFill>
                <a:latin typeface="+mj-lt"/>
                <a:cs typeface="Tahoma"/>
              </a:rPr>
              <a:t> </a:t>
            </a:r>
            <a:r>
              <a:rPr lang="vi-VN" sz="2800" spc="10">
                <a:solidFill>
                  <a:srgbClr val="002060"/>
                </a:solidFill>
                <a:latin typeface="+mj-lt"/>
                <a:cs typeface="Tahoma"/>
              </a:rPr>
              <a:t>l</a:t>
            </a:r>
            <a:r>
              <a:rPr lang="vi-VN" sz="2800" spc="-99">
                <a:solidFill>
                  <a:srgbClr val="002060"/>
                </a:solidFill>
                <a:latin typeface="+mj-lt"/>
                <a:cs typeface="Tahoma"/>
              </a:rPr>
              <a:t>ạ</a:t>
            </a:r>
            <a:r>
              <a:rPr lang="vi-VN" sz="2800" spc="10">
                <a:solidFill>
                  <a:srgbClr val="002060"/>
                </a:solidFill>
                <a:latin typeface="+mj-lt"/>
                <a:cs typeface="Tahoma"/>
              </a:rPr>
              <a:t>i</a:t>
            </a:r>
            <a:r>
              <a:rPr lang="vi-VN" sz="2800" spc="20">
                <a:solidFill>
                  <a:srgbClr val="002060"/>
                </a:solidFill>
                <a:latin typeface="+mj-lt"/>
                <a:cs typeface="Tahoma"/>
              </a:rPr>
              <a:t> </a:t>
            </a:r>
            <a:r>
              <a:rPr lang="vi-VN" sz="2800" spc="-30">
                <a:solidFill>
                  <a:srgbClr val="002060"/>
                </a:solidFill>
                <a:latin typeface="+mj-lt"/>
                <a:cs typeface="Tahoma"/>
              </a:rPr>
              <a:t>k</a:t>
            </a:r>
            <a:r>
              <a:rPr lang="vi-VN" sz="2800" spc="10">
                <a:solidFill>
                  <a:srgbClr val="002060"/>
                </a:solidFill>
                <a:latin typeface="+mj-lt"/>
                <a:cs typeface="Tahoma"/>
              </a:rPr>
              <a:t>i</a:t>
            </a:r>
            <a:r>
              <a:rPr lang="vi-VN" sz="2800" spc="-169">
                <a:solidFill>
                  <a:srgbClr val="002060"/>
                </a:solidFill>
                <a:latin typeface="+mj-lt"/>
                <a:cs typeface="Tahoma"/>
              </a:rPr>
              <a:t>ế</a:t>
            </a:r>
            <a:r>
              <a:rPr lang="vi-VN" sz="2800" spc="-109">
                <a:solidFill>
                  <a:srgbClr val="002060"/>
                </a:solidFill>
                <a:latin typeface="+mj-lt"/>
                <a:cs typeface="Tahoma"/>
              </a:rPr>
              <a:t>m</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10">
                <a:solidFill>
                  <a:srgbClr val="002060"/>
                </a:solidFill>
                <a:latin typeface="+mj-lt"/>
                <a:cs typeface="Tahoma"/>
              </a:rPr>
              <a:t>i</a:t>
            </a:r>
            <a:r>
              <a:rPr lang="vi-VN" sz="2800" spc="-169">
                <a:solidFill>
                  <a:srgbClr val="002060"/>
                </a:solidFill>
                <a:latin typeface="+mj-lt"/>
                <a:cs typeface="Tahoma"/>
              </a:rPr>
              <a:t>ề</a:t>
            </a:r>
            <a:r>
              <a:rPr lang="vi-VN" sz="2800" spc="-89">
                <a:solidFill>
                  <a:srgbClr val="002060"/>
                </a:solidFill>
                <a:latin typeface="+mj-lt"/>
                <a:cs typeface="Tahoma"/>
              </a:rPr>
              <a:t>n</a:t>
            </a:r>
            <a:r>
              <a:rPr lang="vi-VN" sz="2800" spc="40">
                <a:solidFill>
                  <a:srgbClr val="002060"/>
                </a:solidFill>
                <a:latin typeface="+mj-lt"/>
                <a:cs typeface="Tahoma"/>
              </a:rPr>
              <a:t> t</a:t>
            </a:r>
            <a:r>
              <a:rPr lang="vi-VN" sz="2800" spc="-139">
                <a:solidFill>
                  <a:srgbClr val="002060"/>
                </a:solidFill>
                <a:latin typeface="+mj-lt"/>
                <a:cs typeface="Tahoma"/>
              </a:rPr>
              <a:t>ừ</a:t>
            </a:r>
            <a:r>
              <a:rPr lang="en-US" sz="2800" spc="-139">
                <a:solidFill>
                  <a:srgbClr val="002060"/>
                </a:solidFill>
                <a:latin typeface="+mj-lt"/>
                <a:cs typeface="Tahoma"/>
              </a:rPr>
              <a:t> </a:t>
            </a:r>
            <a:r>
              <a:rPr lang="vi-VN" sz="2800" spc="-79">
                <a:solidFill>
                  <a:srgbClr val="002060"/>
                </a:solidFill>
                <a:latin typeface="+mj-lt"/>
                <a:cs typeface="Tahoma"/>
              </a:rPr>
              <a:t>d</a:t>
            </a:r>
            <a:r>
              <a:rPr lang="vi-VN" sz="2800" spc="10">
                <a:solidFill>
                  <a:srgbClr val="002060"/>
                </a:solidFill>
                <a:latin typeface="+mj-lt"/>
                <a:cs typeface="Tahoma"/>
              </a:rPr>
              <a:t>ị</a:t>
            </a:r>
            <a:r>
              <a:rPr lang="vi-VN" sz="2800" spc="-50">
                <a:solidFill>
                  <a:srgbClr val="002060"/>
                </a:solidFill>
                <a:latin typeface="+mj-lt"/>
                <a:cs typeface="Tahoma"/>
              </a:rPr>
              <a:t>c</a:t>
            </a:r>
            <a:r>
              <a:rPr lang="vi-VN" sz="2800" spc="-89">
                <a:solidFill>
                  <a:srgbClr val="002060"/>
                </a:solidFill>
                <a:latin typeface="+mj-lt"/>
                <a:cs typeface="Tahoma"/>
              </a:rPr>
              <a:t>h</a:t>
            </a:r>
            <a:r>
              <a:rPr lang="vi-VN" sz="2800" spc="20">
                <a:solidFill>
                  <a:srgbClr val="002060"/>
                </a:solidFill>
                <a:latin typeface="+mj-lt"/>
                <a:cs typeface="Tahoma"/>
              </a:rPr>
              <a:t> </a:t>
            </a:r>
            <a:r>
              <a:rPr lang="vi-VN" sz="2800" spc="-89">
                <a:solidFill>
                  <a:srgbClr val="002060"/>
                </a:solidFill>
                <a:latin typeface="+mj-lt"/>
                <a:cs typeface="Tahoma"/>
              </a:rPr>
              <a:t>vụ</a:t>
            </a:r>
            <a:r>
              <a:rPr lang="vi-VN" sz="2800" spc="40">
                <a:solidFill>
                  <a:srgbClr val="002060"/>
                </a:solidFill>
                <a:latin typeface="+mj-lt"/>
                <a:cs typeface="Tahoma"/>
              </a:rPr>
              <a:t> </a:t>
            </a:r>
            <a:r>
              <a:rPr lang="vi-VN" sz="2800" spc="-89">
                <a:solidFill>
                  <a:srgbClr val="002060"/>
                </a:solidFill>
                <a:latin typeface="+mj-lt"/>
                <a:cs typeface="Tahoma"/>
              </a:rPr>
              <a:t>h</a:t>
            </a:r>
            <a:r>
              <a:rPr lang="vi-VN" sz="2800" spc="-99">
                <a:solidFill>
                  <a:srgbClr val="002060"/>
                </a:solidFill>
                <a:latin typeface="+mj-lt"/>
                <a:cs typeface="Tahoma"/>
              </a:rPr>
              <a:t>ỗ</a:t>
            </a:r>
            <a:r>
              <a:rPr lang="vi-VN" sz="2800" spc="30">
                <a:solidFill>
                  <a:srgbClr val="002060"/>
                </a:solidFill>
                <a:latin typeface="+mj-lt"/>
                <a:cs typeface="Tahoma"/>
              </a:rPr>
              <a:t> </a:t>
            </a:r>
            <a:r>
              <a:rPr lang="vi-VN" sz="2800" spc="40">
                <a:solidFill>
                  <a:srgbClr val="002060"/>
                </a:solidFill>
                <a:latin typeface="+mj-lt"/>
                <a:cs typeface="Tahoma"/>
              </a:rPr>
              <a:t>t</a:t>
            </a:r>
            <a:r>
              <a:rPr lang="vi-VN" sz="2800" spc="-59">
                <a:solidFill>
                  <a:srgbClr val="002060"/>
                </a:solidFill>
                <a:latin typeface="+mj-lt"/>
                <a:cs typeface="Tahoma"/>
              </a:rPr>
              <a:t>r</a:t>
            </a:r>
            <a:r>
              <a:rPr lang="vi-VN" sz="2800" spc="-139">
                <a:solidFill>
                  <a:srgbClr val="002060"/>
                </a:solidFill>
                <a:latin typeface="+mj-lt"/>
                <a:cs typeface="Tahoma"/>
              </a:rPr>
              <a:t>ợ</a:t>
            </a:r>
            <a:r>
              <a:rPr lang="vi-VN" sz="2800" spc="30">
                <a:solidFill>
                  <a:srgbClr val="002060"/>
                </a:solidFill>
                <a:latin typeface="+mj-lt"/>
                <a:cs typeface="Tahoma"/>
              </a:rPr>
              <a:t> </a:t>
            </a:r>
            <a:r>
              <a:rPr lang="vi-VN" sz="2800" spc="-89">
                <a:solidFill>
                  <a:srgbClr val="002060"/>
                </a:solidFill>
                <a:latin typeface="+mj-lt"/>
                <a:cs typeface="Tahoma"/>
              </a:rPr>
              <a:t>ho</a:t>
            </a:r>
            <a:r>
              <a:rPr lang="vi-VN" sz="2800" spc="-99">
                <a:solidFill>
                  <a:srgbClr val="002060"/>
                </a:solidFill>
                <a:latin typeface="+mj-lt"/>
                <a:cs typeface="Tahoma"/>
              </a:rPr>
              <a:t>ặ</a:t>
            </a:r>
            <a:r>
              <a:rPr lang="vi-VN" sz="2800" spc="-50">
                <a:solidFill>
                  <a:srgbClr val="002060"/>
                </a:solidFill>
                <a:latin typeface="+mj-lt"/>
                <a:cs typeface="Tahoma"/>
              </a:rPr>
              <a:t>c</a:t>
            </a:r>
            <a:r>
              <a:rPr lang="vi-VN" sz="2800" spc="20">
                <a:solidFill>
                  <a:srgbClr val="002060"/>
                </a:solidFill>
                <a:latin typeface="+mj-lt"/>
                <a:cs typeface="Tahoma"/>
              </a:rPr>
              <a:t> </a:t>
            </a:r>
            <a:r>
              <a:rPr lang="vi-VN" sz="2800" spc="40">
                <a:solidFill>
                  <a:srgbClr val="002060"/>
                </a:solidFill>
                <a:latin typeface="+mj-lt"/>
                <a:cs typeface="Tahoma"/>
              </a:rPr>
              <a:t>t</a:t>
            </a:r>
            <a:r>
              <a:rPr lang="vi-VN" sz="2800" spc="-99">
                <a:solidFill>
                  <a:srgbClr val="002060"/>
                </a:solidFill>
                <a:latin typeface="+mj-lt"/>
                <a:cs typeface="Tahoma"/>
              </a:rPr>
              <a:t>à</a:t>
            </a:r>
            <a:r>
              <a:rPr lang="vi-VN" sz="2800" spc="10">
                <a:solidFill>
                  <a:srgbClr val="002060"/>
                </a:solidFill>
                <a:latin typeface="+mj-lt"/>
                <a:cs typeface="Tahoma"/>
              </a:rPr>
              <a:t>i</a:t>
            </a:r>
            <a:r>
              <a:rPr lang="vi-VN" sz="2800" spc="50">
                <a:solidFill>
                  <a:srgbClr val="002060"/>
                </a:solidFill>
                <a:latin typeface="+mj-lt"/>
                <a:cs typeface="Tahoma"/>
              </a:rPr>
              <a:t> </a:t>
            </a:r>
            <a:r>
              <a:rPr lang="vi-VN" sz="2800" spc="10">
                <a:solidFill>
                  <a:srgbClr val="002060"/>
                </a:solidFill>
                <a:latin typeface="+mj-lt"/>
                <a:cs typeface="Tahoma"/>
              </a:rPr>
              <a:t>li</a:t>
            </a:r>
            <a:r>
              <a:rPr lang="vi-VN" sz="2800" spc="-169">
                <a:solidFill>
                  <a:srgbClr val="002060"/>
                </a:solidFill>
                <a:latin typeface="+mj-lt"/>
                <a:cs typeface="Tahoma"/>
              </a:rPr>
              <a:t>ệ</a:t>
            </a:r>
            <a:r>
              <a:rPr lang="vi-VN" sz="2800" spc="-89">
                <a:solidFill>
                  <a:srgbClr val="002060"/>
                </a:solidFill>
                <a:latin typeface="+mj-lt"/>
                <a:cs typeface="Tahoma"/>
              </a:rPr>
              <a:t>u</a:t>
            </a:r>
            <a:r>
              <a:rPr lang="vi-VN" sz="2800" spc="-59">
                <a:solidFill>
                  <a:srgbClr val="002060"/>
                </a:solidFill>
                <a:latin typeface="+mj-lt"/>
                <a:cs typeface="Tahoma"/>
              </a:rPr>
              <a:t>.</a:t>
            </a:r>
            <a:endParaRPr lang="vi-VN" sz="2800">
              <a:solidFill>
                <a:srgbClr val="002060"/>
              </a:solidFill>
              <a:latin typeface="+mj-lt"/>
              <a:cs typeface="Tahoma"/>
            </a:endParaRPr>
          </a:p>
          <a:p>
            <a:pPr marL="368079" marR="483437" indent="-342900" algn="just" defTabSz="5486400">
              <a:lnSpc>
                <a:spcPct val="102699"/>
              </a:lnSpc>
              <a:spcBef>
                <a:spcPts val="634"/>
              </a:spcBef>
              <a:buFont typeface="Wingdings" pitchFamily="2" charset="2"/>
              <a:buChar char="§"/>
            </a:pPr>
            <a:r>
              <a:rPr lang="vi-VN" sz="2800" spc="208">
                <a:solidFill>
                  <a:srgbClr val="002060"/>
                </a:solidFill>
                <a:latin typeface="+mj-lt"/>
                <a:cs typeface="Tahoma"/>
              </a:rPr>
              <a:t>K</a:t>
            </a:r>
            <a:r>
              <a:rPr lang="vi-VN" sz="2800" spc="-119">
                <a:solidFill>
                  <a:srgbClr val="002060"/>
                </a:solidFill>
                <a:latin typeface="+mj-lt"/>
                <a:cs typeface="Tahoma"/>
              </a:rPr>
              <a:t>h</a:t>
            </a:r>
            <a:r>
              <a:rPr lang="vi-VN" sz="2800" spc="-129">
                <a:solidFill>
                  <a:srgbClr val="002060"/>
                </a:solidFill>
                <a:latin typeface="+mj-lt"/>
                <a:cs typeface="Tahoma"/>
              </a:rPr>
              <a:t>ông</a:t>
            </a:r>
            <a:r>
              <a:rPr lang="vi-VN" sz="2800" spc="40">
                <a:solidFill>
                  <a:srgbClr val="002060"/>
                </a:solidFill>
                <a:latin typeface="+mj-lt"/>
                <a:cs typeface="Tahoma"/>
              </a:rPr>
              <a:t> </a:t>
            </a:r>
            <a:r>
              <a:rPr lang="vi-VN" sz="2800" spc="50">
                <a:solidFill>
                  <a:srgbClr val="002060"/>
                </a:solidFill>
                <a:latin typeface="+mj-lt"/>
                <a:cs typeface="Tahoma"/>
              </a:rPr>
              <a:t>t</a:t>
            </a:r>
            <a:r>
              <a:rPr lang="vi-VN" sz="2800" spc="-159">
                <a:solidFill>
                  <a:srgbClr val="002060"/>
                </a:solidFill>
                <a:latin typeface="+mj-lt"/>
                <a:cs typeface="Tahoma"/>
              </a:rPr>
              <a:t>hể</a:t>
            </a:r>
            <a:r>
              <a:rPr lang="vi-VN" sz="2800" spc="40">
                <a:solidFill>
                  <a:srgbClr val="002060"/>
                </a:solidFill>
                <a:latin typeface="+mj-lt"/>
                <a:cs typeface="Tahoma"/>
              </a:rPr>
              <a:t> </a:t>
            </a:r>
            <a:r>
              <a:rPr lang="vi-VN" sz="2800" spc="50">
                <a:solidFill>
                  <a:srgbClr val="002060"/>
                </a:solidFill>
                <a:latin typeface="+mj-lt"/>
                <a:cs typeface="Tahoma"/>
              </a:rPr>
              <a:t>t</a:t>
            </a:r>
            <a:r>
              <a:rPr lang="vi-VN" sz="2800" spc="-119">
                <a:solidFill>
                  <a:srgbClr val="002060"/>
                </a:solidFill>
                <a:latin typeface="+mj-lt"/>
                <a:cs typeface="Tahoma"/>
              </a:rPr>
              <a:t>hu</a:t>
            </a:r>
            <a:r>
              <a:rPr lang="vi-VN" sz="2800" spc="30">
                <a:solidFill>
                  <a:srgbClr val="002060"/>
                </a:solidFill>
                <a:latin typeface="+mj-lt"/>
                <a:cs typeface="Tahoma"/>
              </a:rPr>
              <a:t> </a:t>
            </a:r>
            <a:r>
              <a:rPr lang="vi-VN" sz="2800" spc="10">
                <a:solidFill>
                  <a:srgbClr val="002060"/>
                </a:solidFill>
                <a:latin typeface="+mj-lt"/>
                <a:cs typeface="Tahoma"/>
              </a:rPr>
              <a:t>l</a:t>
            </a:r>
            <a:r>
              <a:rPr lang="vi-VN" sz="2800" spc="-169">
                <a:solidFill>
                  <a:srgbClr val="002060"/>
                </a:solidFill>
                <a:latin typeface="+mj-lt"/>
                <a:cs typeface="Tahoma"/>
              </a:rPr>
              <a:t>ợ</a:t>
            </a:r>
            <a:r>
              <a:rPr lang="vi-VN" sz="2800" spc="10">
                <a:solidFill>
                  <a:srgbClr val="002060"/>
                </a:solidFill>
                <a:latin typeface="+mj-lt"/>
                <a:cs typeface="Tahoma"/>
              </a:rPr>
              <a:t>i</a:t>
            </a:r>
            <a:r>
              <a:rPr lang="vi-VN" sz="2800" spc="30">
                <a:solidFill>
                  <a:srgbClr val="002060"/>
                </a:solidFill>
                <a:latin typeface="+mj-lt"/>
                <a:cs typeface="Tahoma"/>
              </a:rPr>
              <a:t> </a:t>
            </a:r>
            <a:r>
              <a:rPr lang="vi-VN" sz="2800" spc="50">
                <a:solidFill>
                  <a:srgbClr val="002060"/>
                </a:solidFill>
                <a:latin typeface="+mj-lt"/>
                <a:cs typeface="Tahoma"/>
              </a:rPr>
              <a:t>t</a:t>
            </a:r>
            <a:r>
              <a:rPr lang="vi-VN" sz="2800" spc="-59">
                <a:solidFill>
                  <a:srgbClr val="002060"/>
                </a:solidFill>
                <a:latin typeface="+mj-lt"/>
                <a:cs typeface="Tahoma"/>
              </a:rPr>
              <a:t>r</a:t>
            </a:r>
            <a:r>
              <a:rPr lang="vi-VN" sz="2800" spc="-169">
                <a:solidFill>
                  <a:srgbClr val="002060"/>
                </a:solidFill>
                <a:latin typeface="+mj-lt"/>
                <a:cs typeface="Tahoma"/>
              </a:rPr>
              <a:t>ự</a:t>
            </a:r>
            <a:r>
              <a:rPr lang="vi-VN" sz="2800" spc="-59">
                <a:solidFill>
                  <a:srgbClr val="002060"/>
                </a:solidFill>
                <a:latin typeface="+mj-lt"/>
                <a:cs typeface="Tahoma"/>
              </a:rPr>
              <a:t>c</a:t>
            </a:r>
            <a:r>
              <a:rPr lang="vi-VN" sz="2800" spc="40">
                <a:solidFill>
                  <a:srgbClr val="002060"/>
                </a:solidFill>
                <a:latin typeface="+mj-lt"/>
                <a:cs typeface="Tahoma"/>
              </a:rPr>
              <a:t> </a:t>
            </a:r>
            <a:r>
              <a:rPr lang="vi-VN" sz="2800" spc="50">
                <a:solidFill>
                  <a:srgbClr val="002060"/>
                </a:solidFill>
                <a:latin typeface="+mj-lt"/>
                <a:cs typeface="Tahoma"/>
              </a:rPr>
              <a:t>t</a:t>
            </a:r>
            <a:r>
              <a:rPr lang="vi-VN" sz="2800" spc="10">
                <a:solidFill>
                  <a:srgbClr val="002060"/>
                </a:solidFill>
                <a:latin typeface="+mj-lt"/>
                <a:cs typeface="Tahoma"/>
              </a:rPr>
              <a:t>i</a:t>
            </a:r>
            <a:r>
              <a:rPr lang="vi-VN" sz="2800" spc="-208">
                <a:solidFill>
                  <a:srgbClr val="002060"/>
                </a:solidFill>
                <a:latin typeface="+mj-lt"/>
                <a:cs typeface="Tahoma"/>
              </a:rPr>
              <a:t>ế</a:t>
            </a:r>
            <a:r>
              <a:rPr lang="vi-VN" sz="2800" spc="-99">
                <a:solidFill>
                  <a:srgbClr val="002060"/>
                </a:solidFill>
                <a:latin typeface="+mj-lt"/>
                <a:cs typeface="Tahoma"/>
              </a:rPr>
              <a:t>p</a:t>
            </a:r>
            <a:r>
              <a:rPr lang="vi-VN" sz="2800" spc="30">
                <a:solidFill>
                  <a:srgbClr val="002060"/>
                </a:solidFill>
                <a:latin typeface="+mj-lt"/>
                <a:cs typeface="Tahoma"/>
              </a:rPr>
              <a:t> </a:t>
            </a:r>
            <a:r>
              <a:rPr lang="vi-VN" sz="2800" spc="50">
                <a:solidFill>
                  <a:srgbClr val="002060"/>
                </a:solidFill>
                <a:latin typeface="+mj-lt"/>
                <a:cs typeface="Tahoma"/>
              </a:rPr>
              <a:t>t</a:t>
            </a:r>
            <a:r>
              <a:rPr lang="vi-VN" sz="2800" spc="-149">
                <a:solidFill>
                  <a:srgbClr val="002060"/>
                </a:solidFill>
                <a:latin typeface="+mj-lt"/>
                <a:cs typeface="Tahoma"/>
              </a:rPr>
              <a:t>ừ</a:t>
            </a:r>
            <a:r>
              <a:rPr lang="vi-VN" sz="2800" spc="40">
                <a:solidFill>
                  <a:srgbClr val="002060"/>
                </a:solidFill>
                <a:latin typeface="+mj-lt"/>
                <a:cs typeface="Tahoma"/>
              </a:rPr>
              <a:t> </a:t>
            </a:r>
            <a:r>
              <a:rPr lang="vi-VN" sz="2800" spc="169">
                <a:solidFill>
                  <a:srgbClr val="002060"/>
                </a:solidFill>
                <a:latin typeface="+mj-lt"/>
                <a:cs typeface="Tahoma"/>
              </a:rPr>
              <a:t>P</a:t>
            </a:r>
            <a:r>
              <a:rPr lang="vi-VN" sz="2800" spc="208">
                <a:solidFill>
                  <a:srgbClr val="002060"/>
                </a:solidFill>
                <a:latin typeface="+mj-lt"/>
                <a:cs typeface="Tahoma"/>
              </a:rPr>
              <a:t>MM</a:t>
            </a:r>
            <a:r>
              <a:rPr lang="vi-VN" sz="2800" spc="59">
                <a:solidFill>
                  <a:srgbClr val="002060"/>
                </a:solidFill>
                <a:latin typeface="+mj-lt"/>
                <a:cs typeface="Tahoma"/>
              </a:rPr>
              <a:t>N</a:t>
            </a:r>
            <a:r>
              <a:rPr lang="vi-VN" sz="2800" spc="198">
                <a:solidFill>
                  <a:srgbClr val="002060"/>
                </a:solidFill>
                <a:latin typeface="+mj-lt"/>
                <a:cs typeface="Tahoma"/>
              </a:rPr>
              <a:t>M</a:t>
            </a:r>
            <a:r>
              <a:rPr lang="vi-VN" sz="2800" spc="10">
                <a:solidFill>
                  <a:srgbClr val="002060"/>
                </a:solidFill>
                <a:latin typeface="+mj-lt"/>
                <a:cs typeface="Tahoma"/>
              </a:rPr>
              <a:t> </a:t>
            </a:r>
            <a:r>
              <a:rPr lang="vi-VN" sz="2800" spc="50">
                <a:solidFill>
                  <a:srgbClr val="002060"/>
                </a:solidFill>
                <a:latin typeface="+mj-lt"/>
                <a:cs typeface="Tahoma"/>
              </a:rPr>
              <a:t>t</a:t>
            </a:r>
            <a:r>
              <a:rPr lang="vi-VN" sz="2800" spc="-159">
                <a:solidFill>
                  <a:srgbClr val="002060"/>
                </a:solidFill>
                <a:latin typeface="+mj-lt"/>
                <a:cs typeface="Tahoma"/>
              </a:rPr>
              <a:t>h</a:t>
            </a:r>
            <a:r>
              <a:rPr lang="vi-VN" sz="2800" spc="-169">
                <a:solidFill>
                  <a:srgbClr val="002060"/>
                </a:solidFill>
                <a:latin typeface="+mj-lt"/>
                <a:cs typeface="Tahoma"/>
              </a:rPr>
              <a:t>e</a:t>
            </a:r>
            <a:r>
              <a:rPr lang="vi-VN" sz="2800" spc="-109">
                <a:solidFill>
                  <a:srgbClr val="002060"/>
                </a:solidFill>
                <a:latin typeface="+mj-lt"/>
                <a:cs typeface="Tahoma"/>
              </a:rPr>
              <a:t>o</a:t>
            </a:r>
            <a:r>
              <a:rPr lang="vi-VN" sz="2800" spc="40">
                <a:solidFill>
                  <a:srgbClr val="002060"/>
                </a:solidFill>
                <a:latin typeface="+mj-lt"/>
                <a:cs typeface="Tahoma"/>
              </a:rPr>
              <a:t> </a:t>
            </a:r>
            <a:r>
              <a:rPr lang="vi-VN" sz="2800" spc="-69">
                <a:solidFill>
                  <a:srgbClr val="002060"/>
                </a:solidFill>
                <a:latin typeface="+mj-lt"/>
                <a:cs typeface="Tahoma"/>
              </a:rPr>
              <a:t>c</a:t>
            </a:r>
            <a:r>
              <a:rPr lang="vi-VN" sz="2800" spc="-119">
                <a:solidFill>
                  <a:srgbClr val="002060"/>
                </a:solidFill>
                <a:latin typeface="+mj-lt"/>
                <a:cs typeface="Tahoma"/>
              </a:rPr>
              <a:t>á</a:t>
            </a:r>
            <a:r>
              <a:rPr lang="vi-VN" sz="2800" spc="-69">
                <a:solidFill>
                  <a:srgbClr val="002060"/>
                </a:solidFill>
                <a:latin typeface="+mj-lt"/>
                <a:cs typeface="Tahoma"/>
              </a:rPr>
              <a:t>c</a:t>
            </a:r>
            <a:r>
              <a:rPr lang="vi-VN" sz="2800" spc="-119">
                <a:solidFill>
                  <a:srgbClr val="002060"/>
                </a:solidFill>
                <a:latin typeface="+mj-lt"/>
                <a:cs typeface="Tahoma"/>
              </a:rPr>
              <a:t>h</a:t>
            </a:r>
            <a:r>
              <a:rPr lang="vi-VN" sz="2800" spc="50">
                <a:solidFill>
                  <a:srgbClr val="002060"/>
                </a:solidFill>
                <a:latin typeface="+mj-lt"/>
                <a:cs typeface="Tahoma"/>
              </a:rPr>
              <a:t> t</a:t>
            </a:r>
            <a:r>
              <a:rPr lang="vi-VN" sz="2800" spc="-59">
                <a:solidFill>
                  <a:srgbClr val="002060"/>
                </a:solidFill>
                <a:latin typeface="+mj-lt"/>
                <a:cs typeface="Tahoma"/>
              </a:rPr>
              <a:t>r</a:t>
            </a:r>
            <a:r>
              <a:rPr lang="vi-VN" sz="2800" spc="-119">
                <a:solidFill>
                  <a:srgbClr val="002060"/>
                </a:solidFill>
                <a:latin typeface="+mj-lt"/>
                <a:cs typeface="Tahoma"/>
              </a:rPr>
              <a:t>u</a:t>
            </a:r>
            <a:r>
              <a:rPr lang="vi-VN" sz="2800" spc="-169">
                <a:solidFill>
                  <a:srgbClr val="002060"/>
                </a:solidFill>
                <a:latin typeface="+mj-lt"/>
                <a:cs typeface="Tahoma"/>
              </a:rPr>
              <a:t>y</a:t>
            </a:r>
            <a:r>
              <a:rPr lang="vi-VN" sz="2800" spc="-208">
                <a:solidFill>
                  <a:srgbClr val="002060"/>
                </a:solidFill>
                <a:latin typeface="+mj-lt"/>
                <a:cs typeface="Tahoma"/>
              </a:rPr>
              <a:t>ề</a:t>
            </a:r>
            <a:r>
              <a:rPr lang="vi-VN" sz="2800" spc="-119">
                <a:solidFill>
                  <a:srgbClr val="002060"/>
                </a:solidFill>
                <a:latin typeface="+mj-lt"/>
                <a:cs typeface="Tahoma"/>
              </a:rPr>
              <a:t>n</a:t>
            </a:r>
            <a:r>
              <a:rPr lang="vi-VN" sz="2800" spc="-69">
                <a:solidFill>
                  <a:srgbClr val="002060"/>
                </a:solidFill>
                <a:latin typeface="+mj-lt"/>
                <a:cs typeface="Tahoma"/>
              </a:rPr>
              <a:t> </a:t>
            </a:r>
            <a:r>
              <a:rPr lang="vi-VN" sz="2800" spc="50">
                <a:solidFill>
                  <a:srgbClr val="002060"/>
                </a:solidFill>
                <a:latin typeface="+mj-lt"/>
                <a:cs typeface="Tahoma"/>
              </a:rPr>
              <a:t>t</a:t>
            </a:r>
            <a:r>
              <a:rPr lang="vi-VN" sz="2800" spc="-119">
                <a:solidFill>
                  <a:srgbClr val="002060"/>
                </a:solidFill>
                <a:latin typeface="+mj-lt"/>
                <a:cs typeface="Tahoma"/>
              </a:rPr>
              <a:t>h</a:t>
            </a:r>
            <a:r>
              <a:rPr lang="vi-VN" sz="2800" spc="-129">
                <a:solidFill>
                  <a:srgbClr val="002060"/>
                </a:solidFill>
                <a:latin typeface="+mj-lt"/>
                <a:cs typeface="Tahoma"/>
              </a:rPr>
              <a:t>ống</a:t>
            </a:r>
            <a:r>
              <a:rPr lang="vi-VN" sz="2800" spc="40">
                <a:solidFill>
                  <a:srgbClr val="002060"/>
                </a:solidFill>
                <a:latin typeface="+mj-lt"/>
                <a:cs typeface="Tahoma"/>
              </a:rPr>
              <a:t> </a:t>
            </a:r>
            <a:r>
              <a:rPr lang="vi-VN" sz="2800" spc="-129">
                <a:solidFill>
                  <a:srgbClr val="002060"/>
                </a:solidFill>
                <a:latin typeface="+mj-lt"/>
                <a:cs typeface="Tahoma"/>
              </a:rPr>
              <a:t>như</a:t>
            </a:r>
            <a:r>
              <a:rPr lang="vi-VN" sz="2800" spc="40">
                <a:solidFill>
                  <a:srgbClr val="002060"/>
                </a:solidFill>
                <a:latin typeface="+mj-lt"/>
                <a:cs typeface="Tahoma"/>
              </a:rPr>
              <a:t> </a:t>
            </a:r>
            <a:r>
              <a:rPr lang="vi-VN" sz="2800" spc="-69">
                <a:solidFill>
                  <a:srgbClr val="002060"/>
                </a:solidFill>
                <a:latin typeface="+mj-lt"/>
                <a:cs typeface="Tahoma"/>
              </a:rPr>
              <a:t>c</a:t>
            </a:r>
            <a:r>
              <a:rPr lang="vi-VN" sz="2800" spc="-119">
                <a:solidFill>
                  <a:srgbClr val="002060"/>
                </a:solidFill>
                <a:latin typeface="+mj-lt"/>
                <a:cs typeface="Tahoma"/>
              </a:rPr>
              <a:t>á</a:t>
            </a:r>
            <a:r>
              <a:rPr lang="vi-VN" sz="2800" spc="-59">
                <a:solidFill>
                  <a:srgbClr val="002060"/>
                </a:solidFill>
                <a:latin typeface="+mj-lt"/>
                <a:cs typeface="Tahoma"/>
              </a:rPr>
              <a:t>c</a:t>
            </a:r>
            <a:r>
              <a:rPr lang="vi-VN" sz="2800" spc="20">
                <a:solidFill>
                  <a:srgbClr val="002060"/>
                </a:solidFill>
                <a:latin typeface="+mj-lt"/>
                <a:cs typeface="Tahoma"/>
              </a:rPr>
              <a:t> </a:t>
            </a:r>
            <a:r>
              <a:rPr lang="vi-VN" sz="2800" spc="-109">
                <a:solidFill>
                  <a:srgbClr val="002060"/>
                </a:solidFill>
                <a:latin typeface="+mj-lt"/>
                <a:cs typeface="Tahoma"/>
              </a:rPr>
              <a:t>phần</a:t>
            </a:r>
            <a:r>
              <a:rPr lang="vi-VN" sz="2800" spc="30">
                <a:solidFill>
                  <a:srgbClr val="002060"/>
                </a:solidFill>
                <a:latin typeface="+mj-lt"/>
                <a:cs typeface="Tahoma"/>
              </a:rPr>
              <a:t> </a:t>
            </a:r>
            <a:r>
              <a:rPr lang="vi-VN" sz="2800" spc="-139">
                <a:solidFill>
                  <a:srgbClr val="002060"/>
                </a:solidFill>
                <a:latin typeface="+mj-lt"/>
                <a:cs typeface="Tahoma"/>
              </a:rPr>
              <a:t>m</a:t>
            </a:r>
            <a:r>
              <a:rPr lang="vi-VN" sz="2800" spc="-208">
                <a:solidFill>
                  <a:srgbClr val="002060"/>
                </a:solidFill>
                <a:latin typeface="+mj-lt"/>
                <a:cs typeface="Tahoma"/>
              </a:rPr>
              <a:t>ề</a:t>
            </a:r>
            <a:r>
              <a:rPr lang="vi-VN" sz="2800" spc="-129">
                <a:solidFill>
                  <a:srgbClr val="002060"/>
                </a:solidFill>
                <a:latin typeface="+mj-lt"/>
                <a:cs typeface="Tahoma"/>
              </a:rPr>
              <a:t>m</a:t>
            </a:r>
            <a:r>
              <a:rPr lang="vi-VN" sz="2800" spc="50">
                <a:solidFill>
                  <a:srgbClr val="002060"/>
                </a:solidFill>
                <a:latin typeface="+mj-lt"/>
                <a:cs typeface="Tahoma"/>
              </a:rPr>
              <a:t> t</a:t>
            </a:r>
            <a:r>
              <a:rPr lang="vi-VN" sz="2800" spc="-129">
                <a:solidFill>
                  <a:srgbClr val="002060"/>
                </a:solidFill>
                <a:latin typeface="+mj-lt"/>
                <a:cs typeface="Tahoma"/>
              </a:rPr>
              <a:t>h</a:t>
            </a:r>
            <a:r>
              <a:rPr lang="vi-VN" sz="2800" spc="-159">
                <a:solidFill>
                  <a:srgbClr val="002060"/>
                </a:solidFill>
                <a:latin typeface="+mj-lt"/>
                <a:cs typeface="Tahoma"/>
              </a:rPr>
              <a:t>ư</a:t>
            </a:r>
            <a:r>
              <a:rPr lang="vi-VN" sz="2800" spc="-169">
                <a:solidFill>
                  <a:srgbClr val="002060"/>
                </a:solidFill>
                <a:latin typeface="+mj-lt"/>
                <a:cs typeface="Tahoma"/>
              </a:rPr>
              <a:t>ơ</a:t>
            </a:r>
            <a:r>
              <a:rPr lang="vi-VN" sz="2800" spc="-129">
                <a:solidFill>
                  <a:srgbClr val="002060"/>
                </a:solidFill>
                <a:latin typeface="+mj-lt"/>
                <a:cs typeface="Tahoma"/>
              </a:rPr>
              <a:t>ng</a:t>
            </a:r>
            <a:r>
              <a:rPr lang="vi-VN" sz="2800" spc="59">
                <a:solidFill>
                  <a:srgbClr val="002060"/>
                </a:solidFill>
                <a:latin typeface="+mj-lt"/>
                <a:cs typeface="Tahoma"/>
              </a:rPr>
              <a:t> </a:t>
            </a:r>
            <a:r>
              <a:rPr lang="vi-VN" sz="2800" spc="-139">
                <a:solidFill>
                  <a:srgbClr val="002060"/>
                </a:solidFill>
                <a:latin typeface="+mj-lt"/>
                <a:cs typeface="Tahoma"/>
              </a:rPr>
              <a:t>m</a:t>
            </a:r>
            <a:r>
              <a:rPr lang="vi-VN" sz="2800" spc="-119">
                <a:solidFill>
                  <a:srgbClr val="002060"/>
                </a:solidFill>
                <a:latin typeface="+mj-lt"/>
                <a:cs typeface="Tahoma"/>
              </a:rPr>
              <a:t>ạ</a:t>
            </a:r>
            <a:r>
              <a:rPr lang="vi-VN" sz="2800" spc="10">
                <a:solidFill>
                  <a:srgbClr val="002060"/>
                </a:solidFill>
                <a:latin typeface="+mj-lt"/>
                <a:cs typeface="Tahoma"/>
              </a:rPr>
              <a:t>i</a:t>
            </a:r>
            <a:endParaRPr lang="vi-VN" sz="2800">
              <a:solidFill>
                <a:srgbClr val="002060"/>
              </a:solidFill>
              <a:latin typeface="+mj-lt"/>
              <a:cs typeface="Tahoma"/>
            </a:endParaRPr>
          </a:p>
        </p:txBody>
      </p:sp>
      <p:sp>
        <p:nvSpPr>
          <p:cNvPr id="3" name="object 3"/>
          <p:cNvSpPr txBox="1">
            <a:spLocks noGrp="1"/>
          </p:cNvSpPr>
          <p:nvPr>
            <p:ph type="title"/>
          </p:nvPr>
        </p:nvSpPr>
        <p:spPr>
          <a:xfrm>
            <a:off x="1295400" y="320159"/>
            <a:ext cx="8686800" cy="369332"/>
          </a:xfrm>
          <a:prstGeom prst="rect">
            <a:avLst/>
          </a:prstGeom>
        </p:spPr>
        <p:txBody>
          <a:bodyPr vert="horz" wrap="square" lIns="0" tIns="0" rIns="0" bIns="0" rtlCol="0">
            <a:spAutoFit/>
          </a:bodyPr>
          <a:lstStyle/>
          <a:p>
            <a:pPr marL="25179"/>
            <a:r>
              <a:rPr lang="en-US" sz="2400" b="1" spc="-10">
                <a:solidFill>
                  <a:srgbClr val="FF0000"/>
                </a:solidFill>
                <a:latin typeface="Times New Roman" pitchFamily="18" charset="0"/>
                <a:cs typeface="Times New Roman" pitchFamily="18" charset="0"/>
              </a:rPr>
              <a:t>7.5.S</a:t>
            </a:r>
            <a:r>
              <a:rPr lang="en-US" sz="2400" b="1" spc="-188">
                <a:solidFill>
                  <a:srgbClr val="FF0000"/>
                </a:solidFill>
                <a:latin typeface="Times New Roman" pitchFamily="18" charset="0"/>
                <a:cs typeface="Times New Roman" pitchFamily="18" charset="0"/>
              </a:rPr>
              <a:t>ử</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d</a:t>
            </a:r>
            <a:r>
              <a:rPr lang="en-US" sz="2400" b="1" spc="-139" err="1">
                <a:solidFill>
                  <a:srgbClr val="FF0000"/>
                </a:solidFill>
                <a:latin typeface="Times New Roman" pitchFamily="18" charset="0"/>
                <a:cs typeface="Times New Roman" pitchFamily="18" charset="0"/>
              </a:rPr>
              <a:t>ụn</a:t>
            </a:r>
            <a:r>
              <a:rPr lang="en-US" sz="2400" b="1" spc="-159" err="1">
                <a:solidFill>
                  <a:srgbClr val="FF0000"/>
                </a:solidFill>
                <a:latin typeface="Times New Roman" pitchFamily="18" charset="0"/>
                <a:cs typeface="Times New Roman" pitchFamily="18" charset="0"/>
              </a:rPr>
              <a:t>g</a:t>
            </a:r>
            <a:r>
              <a:rPr lang="en-US" sz="2400" b="1" spc="59">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ầ</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238" err="1">
                <a:solidFill>
                  <a:srgbClr val="FF0000"/>
                </a:solidFill>
                <a:latin typeface="Times New Roman" pitchFamily="18" charset="0"/>
                <a:cs typeface="Times New Roman" pitchFamily="18" charset="0"/>
              </a:rPr>
              <a:t>ề</a:t>
            </a:r>
            <a:r>
              <a:rPr lang="en-US" sz="2400" b="1" spc="-149" err="1">
                <a:solidFill>
                  <a:srgbClr val="FF0000"/>
                </a:solidFill>
                <a:latin typeface="Times New Roman" pitchFamily="18" charset="0"/>
                <a:cs typeface="Times New Roman" pitchFamily="18" charset="0"/>
              </a:rPr>
              <a:t>m</a:t>
            </a:r>
            <a:r>
              <a:rPr lang="en-US" sz="2400" b="1" spc="4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mã</a:t>
            </a:r>
            <a:r>
              <a:rPr lang="en-US" sz="2400" b="1" spc="3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n</a:t>
            </a:r>
            <a:r>
              <a:rPr lang="en-US" sz="2400" b="1" spc="-149" err="1">
                <a:solidFill>
                  <a:srgbClr val="FF0000"/>
                </a:solidFill>
                <a:latin typeface="Times New Roman" pitchFamily="18" charset="0"/>
                <a:cs typeface="Times New Roman" pitchFamily="18" charset="0"/>
              </a:rPr>
              <a:t>g</a:t>
            </a:r>
            <a:r>
              <a:rPr lang="en-US" sz="2400" b="1" spc="-139" err="1">
                <a:solidFill>
                  <a:srgbClr val="FF0000"/>
                </a:solidFill>
                <a:latin typeface="Times New Roman" pitchFamily="18" charset="0"/>
                <a:cs typeface="Times New Roman" pitchFamily="18" charset="0"/>
              </a:rPr>
              <a:t>u</a:t>
            </a:r>
            <a:r>
              <a:rPr lang="en-US" sz="2400" b="1" spc="-119" err="1">
                <a:solidFill>
                  <a:srgbClr val="FF0000"/>
                </a:solidFill>
                <a:latin typeface="Times New Roman" pitchFamily="18" charset="0"/>
                <a:cs typeface="Times New Roman" pitchFamily="18" charset="0"/>
              </a:rPr>
              <a:t>ồ</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m</a:t>
            </a:r>
            <a:r>
              <a:rPr lang="en-US" sz="2400" b="1" spc="-178" err="1">
                <a:solidFill>
                  <a:srgbClr val="FF0000"/>
                </a:solidFill>
                <a:latin typeface="Times New Roman" pitchFamily="18" charset="0"/>
                <a:cs typeface="Times New Roman" pitchFamily="18" charset="0"/>
              </a:rPr>
              <a:t>ở</a:t>
            </a:r>
            <a:r>
              <a:rPr lang="en-US" sz="2400" b="1" spc="4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t</a:t>
            </a:r>
            <a:r>
              <a:rPr lang="en-US" sz="2400" b="1" spc="-69" err="1">
                <a:solidFill>
                  <a:srgbClr val="FF0000"/>
                </a:solidFill>
                <a:latin typeface="Times New Roman" pitchFamily="18" charset="0"/>
                <a:cs typeface="Times New Roman" pitchFamily="18" charset="0"/>
              </a:rPr>
              <a:t>r</a:t>
            </a:r>
            <a:r>
              <a:rPr lang="en-US" sz="2400" b="1" spc="-119" err="1">
                <a:solidFill>
                  <a:srgbClr val="FF0000"/>
                </a:solidFill>
                <a:latin typeface="Times New Roman" pitchFamily="18" charset="0"/>
                <a:cs typeface="Times New Roman" pitchFamily="18" charset="0"/>
              </a:rPr>
              <a:t>o</a:t>
            </a:r>
            <a:r>
              <a:rPr lang="en-US" sz="2400" b="1" spc="-139" err="1">
                <a:solidFill>
                  <a:srgbClr val="FF0000"/>
                </a:solidFill>
                <a:latin typeface="Times New Roman" pitchFamily="18" charset="0"/>
                <a:cs typeface="Times New Roman" pitchFamily="18" charset="0"/>
              </a:rPr>
              <a:t>n</a:t>
            </a:r>
            <a:r>
              <a:rPr lang="en-US" sz="2400" b="1" spc="-159" err="1">
                <a:solidFill>
                  <a:srgbClr val="FF0000"/>
                </a:solidFill>
                <a:latin typeface="Times New Roman" pitchFamily="18" charset="0"/>
                <a:cs typeface="Times New Roman" pitchFamily="18" charset="0"/>
              </a:rPr>
              <a:t>g</a:t>
            </a:r>
            <a:r>
              <a:rPr lang="en-US" sz="2400" b="1" spc="4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do</a:t>
            </a:r>
            <a:r>
              <a:rPr lang="en-US" sz="2400" b="1" spc="-149" err="1">
                <a:solidFill>
                  <a:srgbClr val="FF0000"/>
                </a:solidFill>
                <a:latin typeface="Times New Roman" pitchFamily="18" charset="0"/>
                <a:cs typeface="Times New Roman" pitchFamily="18" charset="0"/>
              </a:rPr>
              <a:t>a</a:t>
            </a:r>
            <a:r>
              <a:rPr lang="en-US" sz="2400" b="1" spc="-139" err="1">
                <a:solidFill>
                  <a:srgbClr val="FF0000"/>
                </a:solidFill>
                <a:latin typeface="Times New Roman" pitchFamily="18" charset="0"/>
                <a:cs typeface="Times New Roman" pitchFamily="18" charset="0"/>
              </a:rPr>
              <a:t>n</a:t>
            </a:r>
            <a:r>
              <a:rPr lang="en-US" sz="2400" b="1" spc="-129" err="1">
                <a:solidFill>
                  <a:srgbClr val="FF0000"/>
                </a:solidFill>
                <a:latin typeface="Times New Roman" pitchFamily="18" charset="0"/>
                <a:cs typeface="Times New Roman" pitchFamily="18" charset="0"/>
              </a:rPr>
              <a:t>h</a:t>
            </a:r>
            <a:r>
              <a:rPr lang="en-US" sz="2400" b="1" spc="30">
                <a:solidFill>
                  <a:srgbClr val="FF0000"/>
                </a:solidFill>
                <a:latin typeface="Times New Roman" pitchFamily="18" charset="0"/>
                <a:cs typeface="Times New Roman" pitchFamily="18" charset="0"/>
              </a:rPr>
              <a:t> </a:t>
            </a:r>
            <a:r>
              <a:rPr lang="en-US" sz="2400" b="1" spc="-139" err="1">
                <a:solidFill>
                  <a:srgbClr val="FF0000"/>
                </a:solidFill>
                <a:latin typeface="Times New Roman" pitchFamily="18" charset="0"/>
                <a:cs typeface="Times New Roman" pitchFamily="18" charset="0"/>
              </a:rPr>
              <a:t>n</a:t>
            </a:r>
            <a:r>
              <a:rPr lang="en-US" sz="2400" b="1" spc="-149" err="1">
                <a:solidFill>
                  <a:srgbClr val="FF0000"/>
                </a:solidFill>
                <a:latin typeface="Times New Roman" pitchFamily="18" charset="0"/>
                <a:cs typeface="Times New Roman" pitchFamily="18" charset="0"/>
              </a:rPr>
              <a:t>g</a:t>
            </a:r>
            <a:r>
              <a:rPr lang="en-US" sz="2400" b="1" spc="-139" err="1">
                <a:solidFill>
                  <a:srgbClr val="FF0000"/>
                </a:solidFill>
                <a:latin typeface="Times New Roman" pitchFamily="18" charset="0"/>
                <a:cs typeface="Times New Roman" pitchFamily="18" charset="0"/>
              </a:rPr>
              <a:t>h</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ệ</a:t>
            </a:r>
            <a:r>
              <a:rPr lang="en-US" sz="2400" b="1" spc="-109" err="1">
                <a:solidFill>
                  <a:srgbClr val="FF0000"/>
                </a:solidFill>
                <a:latin typeface="Times New Roman" pitchFamily="18" charset="0"/>
                <a:cs typeface="Times New Roman" pitchFamily="18" charset="0"/>
              </a:rPr>
              <a:t>p</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100" y="14287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27404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 Network File System</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6463308"/>
          </a:xfrm>
        </p:spPr>
        <p:txBody>
          <a:bodyPr/>
          <a:lstStyle/>
          <a:p>
            <a:pPr algn="just">
              <a:lnSpc>
                <a:spcPct val="150000"/>
              </a:lnSpc>
            </a:pPr>
            <a:r>
              <a:rPr lang="en-US" sz="2800">
                <a:solidFill>
                  <a:srgbClr val="002060"/>
                </a:solidFill>
                <a:latin typeface="Times New Roman" pitchFamily="18" charset="0"/>
                <a:cs typeface="Times New Roman" pitchFamily="18" charset="0"/>
              </a:rPr>
              <a:t>Sau </a:t>
            </a:r>
            <a:r>
              <a:rPr lang="vi-VN" sz="2800">
                <a:solidFill>
                  <a:srgbClr val="002060"/>
                </a:solidFill>
                <a:latin typeface="Times New Roman" pitchFamily="18" charset="0"/>
                <a:cs typeface="Times New Roman" pitchFamily="18" charset="0"/>
              </a:rPr>
              <a:t>đó</a:t>
            </a:r>
            <a:r>
              <a:rPr lang="en-US" sz="2800">
                <a:solidFill>
                  <a:srgbClr val="002060"/>
                </a:solidFill>
                <a:latin typeface="Times New Roman" pitchFamily="18" charset="0"/>
                <a:cs typeface="Times New Roman" pitchFamily="18" charset="0"/>
              </a:rPr>
              <a:t> mount một tài nguyên từ NFS server bằng cách dùng /etc/fstab</a:t>
            </a:r>
          </a:p>
          <a:p>
            <a:pPr algn="just">
              <a:lnSpc>
                <a:spcPct val="150000"/>
              </a:lnSpc>
            </a:pPr>
            <a:r>
              <a:rPr lang="en-US" sz="2800">
                <a:solidFill>
                  <a:srgbClr val="002060"/>
                </a:solidFill>
                <a:latin typeface="Times New Roman" pitchFamily="18" charset="0"/>
                <a:cs typeface="Times New Roman" pitchFamily="18" charset="0"/>
              </a:rPr>
              <a:t>-Thực hiện lệnh mount –a </a:t>
            </a:r>
            <a:r>
              <a:rPr lang="vi-VN" sz="2800">
                <a:solidFill>
                  <a:srgbClr val="002060"/>
                </a:solidFill>
                <a:latin typeface="Times New Roman" pitchFamily="18" charset="0"/>
                <a:cs typeface="Times New Roman" pitchFamily="18" charset="0"/>
              </a:rPr>
              <a:t>để</a:t>
            </a:r>
            <a:r>
              <a:rPr lang="en-US" sz="2800">
                <a:solidFill>
                  <a:srgbClr val="002060"/>
                </a:solidFill>
                <a:latin typeface="Times New Roman" pitchFamily="18" charset="0"/>
                <a:cs typeface="Times New Roman" pitchFamily="18" charset="0"/>
              </a:rPr>
              <a:t> thực thi file /etc/fstab</a:t>
            </a:r>
          </a:p>
          <a:p>
            <a:pPr indent="2168525" algn="just">
              <a:lnSpc>
                <a:spcPct val="150000"/>
              </a:lnSpc>
            </a:pPr>
            <a:r>
              <a:rPr lang="en-US" sz="2800">
                <a:solidFill>
                  <a:srgbClr val="FF0000"/>
                </a:solidFill>
                <a:latin typeface="Times New Roman" pitchFamily="18" charset="0"/>
                <a:cs typeface="Times New Roman" pitchFamily="18" charset="0"/>
              </a:rPr>
              <a:t>#mkdir /mnt/nfs</a:t>
            </a:r>
          </a:p>
          <a:p>
            <a:pPr indent="2168525" algn="just">
              <a:lnSpc>
                <a:spcPct val="150000"/>
              </a:lnSpc>
            </a:pPr>
            <a:r>
              <a:rPr lang="en-US" sz="2800">
                <a:solidFill>
                  <a:srgbClr val="FF0000"/>
                </a:solidFill>
                <a:latin typeface="Times New Roman" pitchFamily="18" charset="0"/>
                <a:cs typeface="Times New Roman" pitchFamily="18" charset="0"/>
              </a:rPr>
              <a:t>#mount –a                  ; cập nhật lại file exports</a:t>
            </a:r>
          </a:p>
          <a:p>
            <a:pPr indent="2168525" algn="just">
              <a:lnSpc>
                <a:spcPct val="150000"/>
              </a:lnSpc>
            </a:pPr>
            <a:r>
              <a:rPr lang="en-US" sz="2800">
                <a:solidFill>
                  <a:srgbClr val="FF0000"/>
                </a:solidFill>
                <a:latin typeface="Times New Roman" pitchFamily="18" charset="0"/>
                <a:cs typeface="Times New Roman" pitchFamily="18" charset="0"/>
              </a:rPr>
              <a:t>#ls /mnt/nfs</a:t>
            </a:r>
            <a:endParaRPr lang="en-US" sz="2800">
              <a:solidFill>
                <a:srgbClr val="002060"/>
              </a:solidFill>
              <a:latin typeface="Times New Roman" pitchFamily="18" charset="0"/>
              <a:cs typeface="Times New Roman" pitchFamily="18" charset="0"/>
            </a:endParaRPr>
          </a:p>
          <a:p>
            <a:pPr algn="just">
              <a:lnSpc>
                <a:spcPct val="150000"/>
              </a:lnSpc>
            </a:pPr>
            <a:r>
              <a:rPr lang="en-US" sz="2800">
                <a:solidFill>
                  <a:srgbClr val="002060"/>
                </a:solidFill>
                <a:latin typeface="Times New Roman" pitchFamily="18" charset="0"/>
                <a:cs typeface="Times New Roman" pitchFamily="18" charset="0"/>
              </a:rPr>
              <a:t>-Cuối cùng kích hoạt file /etc/exports</a:t>
            </a:r>
          </a:p>
          <a:p>
            <a:pPr algn="just">
              <a:lnSpc>
                <a:spcPct val="150000"/>
              </a:lnSpc>
            </a:pPr>
            <a:r>
              <a:rPr lang="en-US" sz="2800">
                <a:solidFill>
                  <a:srgbClr val="FF0000"/>
                </a:solidFill>
                <a:latin typeface="Times New Roman" pitchFamily="18" charset="0"/>
                <a:cs typeface="Times New Roman" pitchFamily="18" charset="0"/>
              </a:rPr>
              <a:t>		    #exportfs -a</a:t>
            </a:r>
          </a:p>
          <a:p>
            <a:pPr algn="just">
              <a:lnSpc>
                <a:spcPct val="150000"/>
              </a:lnSpc>
            </a:pPr>
            <a:endParaRPr lang="en-US" sz="2800">
              <a:solidFill>
                <a:srgbClr val="002060"/>
              </a:solidFill>
              <a:latin typeface="Times New Roman" pitchFamily="18" charset="0"/>
              <a:cs typeface="Times New Roman" pitchFamily="18" charset="0"/>
            </a:endParaRPr>
          </a:p>
          <a:p>
            <a:pPr algn="just">
              <a:lnSpc>
                <a:spcPct val="150000"/>
              </a:lnSpc>
            </a:pPr>
            <a:endParaRPr lang="en-US" sz="28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6482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97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descr="Kết quả hình ảnh cho hình ảnh về Lin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19200"/>
            <a:ext cx="6629400" cy="484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4057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816977"/>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Apache</a:t>
            </a:r>
          </a:p>
          <a:p>
            <a:r>
              <a:rPr lang="vi-VN" sz="2700">
                <a:solidFill>
                  <a:srgbClr val="002060"/>
                </a:solidFill>
                <a:latin typeface="Times New Roman" pitchFamily="18" charset="0"/>
                <a:cs typeface="Times New Roman" pitchFamily="18" charset="0"/>
              </a:rPr>
              <a:t>Cài đặt gói liên quan</a:t>
            </a:r>
            <a:r>
              <a:rPr lang="en-US" sz="2700">
                <a:solidFill>
                  <a:srgbClr val="00206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#yum install httpd -y</a:t>
            </a:r>
          </a:p>
          <a:p>
            <a:r>
              <a:rPr lang="vi-VN" sz="2700">
                <a:solidFill>
                  <a:srgbClr val="002060"/>
                </a:solidFill>
                <a:latin typeface="Times New Roman" pitchFamily="18" charset="0"/>
                <a:cs typeface="Times New Roman" pitchFamily="18" charset="0"/>
              </a:rPr>
              <a:t>Khởi động dịch vụ</a:t>
            </a:r>
            <a:r>
              <a:rPr lang="en-US" sz="2700">
                <a:solidFill>
                  <a:srgbClr val="00206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#service httpd start</a:t>
            </a:r>
          </a:p>
          <a:p>
            <a:r>
              <a:rPr lang="vi-VN" sz="2700">
                <a:solidFill>
                  <a:srgbClr val="002060"/>
                </a:solidFill>
                <a:latin typeface="Times New Roman" pitchFamily="18" charset="0"/>
                <a:cs typeface="Times New Roman" pitchFamily="18" charset="0"/>
              </a:rPr>
              <a:t>Cho phép mặc định chạy khi khởi động</a:t>
            </a:r>
            <a:r>
              <a:rPr lang="en-US" sz="2700">
                <a:solidFill>
                  <a:srgbClr val="002060"/>
                </a:solidFill>
                <a:latin typeface="Times New Roman" pitchFamily="18" charset="0"/>
                <a:cs typeface="Times New Roman" pitchFamily="18" charset="0"/>
              </a:rPr>
              <a:t>:</a:t>
            </a:r>
            <a:endParaRPr lang="vi-VN" sz="2700">
              <a:solidFill>
                <a:srgbClr val="002060"/>
              </a:solidFill>
              <a:latin typeface="Times New Roman" pitchFamily="18" charset="0"/>
              <a:cs typeface="Times New Roman" pitchFamily="18" charset="0"/>
            </a:endParaRPr>
          </a:p>
          <a:p>
            <a:pPr algn="ctr"/>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#chkconfig httpd on</a:t>
            </a:r>
            <a:endParaRPr lang="en-US" sz="2700">
              <a:solidFill>
                <a:srgbClr val="FF0000"/>
              </a:solidFill>
              <a:latin typeface="Times New Roman" pitchFamily="18" charset="0"/>
              <a:cs typeface="Times New Roman" pitchFamily="18" charset="0"/>
            </a:endParaRPr>
          </a:p>
          <a:p>
            <a:r>
              <a:rPr lang="vi-VN" sz="2700">
                <a:solidFill>
                  <a:srgbClr val="002060"/>
                </a:solidFill>
                <a:latin typeface="Times New Roman" pitchFamily="18" charset="0"/>
                <a:cs typeface="Times New Roman" pitchFamily="18" charset="0"/>
              </a:rPr>
              <a:t>Để có thể truy cập webserver từ bên ngoài </a:t>
            </a:r>
            <a:r>
              <a:rPr lang="en-US" sz="2700">
                <a:solidFill>
                  <a:srgbClr val="002060"/>
                </a:solidFill>
                <a:latin typeface="Times New Roman" pitchFamily="18" charset="0"/>
                <a:cs typeface="Times New Roman" pitchFamily="18" charset="0"/>
              </a:rPr>
              <a:t>nên</a:t>
            </a:r>
            <a:r>
              <a:rPr lang="vi-VN" sz="2700">
                <a:solidFill>
                  <a:srgbClr val="002060"/>
                </a:solidFill>
                <a:latin typeface="Times New Roman" pitchFamily="18" charset="0"/>
                <a:cs typeface="Times New Roman" pitchFamily="18" charset="0"/>
              </a:rPr>
              <a:t> phải sửa iptables cho phép port 80</a:t>
            </a:r>
          </a:p>
          <a:p>
            <a:pPr algn="ctr"/>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#vi /etc/sysconfig/iptables</a:t>
            </a:r>
          </a:p>
          <a:p>
            <a:r>
              <a:rPr lang="vi-VN" sz="2700">
                <a:solidFill>
                  <a:srgbClr val="002060"/>
                </a:solidFill>
                <a:latin typeface="Times New Roman" pitchFamily="18" charset="0"/>
                <a:cs typeface="Times New Roman" pitchFamily="18" charset="0"/>
              </a:rPr>
              <a:t>Thêm vào dòng sau:</a:t>
            </a:r>
          </a:p>
          <a:p>
            <a:r>
              <a:rPr lang="vi-VN" sz="2700">
                <a:solidFill>
                  <a:srgbClr val="FF0000"/>
                </a:solidFill>
                <a:latin typeface="Times New Roman" pitchFamily="18" charset="0"/>
                <a:cs typeface="Times New Roman" pitchFamily="18" charset="0"/>
              </a:rPr>
              <a:t>-A INPUT -p tcp -m state </a:t>
            </a:r>
            <a:r>
              <a:rPr lang="en-US" sz="2700">
                <a:solidFill>
                  <a:srgbClr val="FF0000"/>
                </a:solidFill>
                <a:latin typeface="Times New Roman" pitchFamily="18" charset="0"/>
                <a:cs typeface="Times New Roman" pitchFamily="18" charset="0"/>
              </a:rPr>
              <a:t>--</a:t>
            </a:r>
            <a:r>
              <a:rPr lang="vi-VN" sz="2700">
                <a:solidFill>
                  <a:srgbClr val="FF0000"/>
                </a:solidFill>
                <a:latin typeface="Times New Roman" pitchFamily="18" charset="0"/>
                <a:cs typeface="Times New Roman" pitchFamily="18" charset="0"/>
              </a:rPr>
              <a:t>state NEW </a:t>
            </a:r>
            <a:r>
              <a:rPr lang="en-US" sz="2700">
                <a:solidFill>
                  <a:srgbClr val="FF0000"/>
                </a:solidFill>
                <a:latin typeface="Times New Roman" pitchFamily="18" charset="0"/>
                <a:cs typeface="Times New Roman" pitchFamily="18" charset="0"/>
              </a:rPr>
              <a:t>--</a:t>
            </a:r>
            <a:r>
              <a:rPr lang="vi-VN" sz="2700">
                <a:solidFill>
                  <a:srgbClr val="FF0000"/>
                </a:solidFill>
                <a:latin typeface="Times New Roman" pitchFamily="18" charset="0"/>
                <a:cs typeface="Times New Roman" pitchFamily="18" charset="0"/>
              </a:rPr>
              <a:t>dport 80 -j ACCEPT</a:t>
            </a:r>
          </a:p>
          <a:p>
            <a:r>
              <a:rPr lang="en-US" sz="2700">
                <a:solidFill>
                  <a:srgbClr val="002060"/>
                </a:solidFill>
                <a:latin typeface="Times New Roman" pitchFamily="18" charset="0"/>
                <a:cs typeface="Times New Roman" pitchFamily="18" charset="0"/>
              </a:rPr>
              <a:t>Sau </a:t>
            </a:r>
            <a:r>
              <a:rPr lang="vi-VN" sz="2700">
                <a:solidFill>
                  <a:srgbClr val="002060"/>
                </a:solidFill>
                <a:latin typeface="Times New Roman" pitchFamily="18" charset="0"/>
                <a:cs typeface="Times New Roman" pitchFamily="18" charset="0"/>
              </a:rPr>
              <a:t>đó</a:t>
            </a:r>
            <a:r>
              <a:rPr lang="en-US" sz="2700">
                <a:solidFill>
                  <a:srgbClr val="002060"/>
                </a:solidFill>
                <a:latin typeface="Times New Roman" pitchFamily="18" charset="0"/>
                <a:cs typeface="Times New Roman" pitchFamily="18" charset="0"/>
              </a:rPr>
              <a:t> khởi </a:t>
            </a:r>
            <a:r>
              <a:rPr lang="vi-VN" sz="2700">
                <a:solidFill>
                  <a:srgbClr val="002060"/>
                </a:solidFill>
                <a:latin typeface="Times New Roman" pitchFamily="18" charset="0"/>
                <a:cs typeface="Times New Roman" pitchFamily="18" charset="0"/>
              </a:rPr>
              <a:t>độ</a:t>
            </a:r>
            <a:r>
              <a:rPr lang="en-US" sz="2700">
                <a:solidFill>
                  <a:srgbClr val="002060"/>
                </a:solidFill>
                <a:latin typeface="Times New Roman" pitchFamily="18" charset="0"/>
                <a:cs typeface="Times New Roman" pitchFamily="18" charset="0"/>
              </a:rPr>
              <a:t>ng lại</a:t>
            </a:r>
            <a:r>
              <a:rPr lang="vi-VN" sz="2700">
                <a:solidFill>
                  <a:srgbClr val="002060"/>
                </a:solidFill>
                <a:latin typeface="Times New Roman" pitchFamily="18" charset="0"/>
                <a:cs typeface="Times New Roman" pitchFamily="18" charset="0"/>
              </a:rPr>
              <a:t> iptables</a:t>
            </a:r>
            <a:r>
              <a:rPr lang="en-US" sz="2700">
                <a:solidFill>
                  <a:srgbClr val="002060"/>
                </a:solidFill>
                <a:latin typeface="Times New Roman" pitchFamily="18" charset="0"/>
                <a:cs typeface="Times New Roman" pitchFamily="18" charset="0"/>
              </a:rPr>
              <a:t>:</a:t>
            </a:r>
            <a:endParaRPr lang="vi-VN" sz="2700">
              <a:solidFill>
                <a:srgbClr val="002060"/>
              </a:solidFill>
              <a:latin typeface="Times New Roman" pitchFamily="18" charset="0"/>
              <a:cs typeface="Times New Roman" pitchFamily="18" charset="0"/>
            </a:endParaRPr>
          </a:p>
          <a:p>
            <a:pPr algn="ctr"/>
            <a:r>
              <a:rPr lang="vi-VN" sz="2700">
                <a:solidFill>
                  <a:srgbClr val="FF0000"/>
                </a:solidFill>
                <a:latin typeface="Times New Roman" pitchFamily="18" charset="0"/>
                <a:cs typeface="Times New Roman" pitchFamily="18" charset="0"/>
              </a:rPr>
              <a:t># service iptables restart</a:t>
            </a:r>
          </a:p>
          <a:p>
            <a:pPr algn="just"/>
            <a:endParaRPr lang="en-US" sz="2700">
              <a:solidFill>
                <a:srgbClr val="00206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61959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555367"/>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Apache (1)</a:t>
            </a:r>
          </a:p>
          <a:p>
            <a:r>
              <a:rPr lang="vi-VN" sz="2800">
                <a:solidFill>
                  <a:srgbClr val="002060"/>
                </a:solidFill>
                <a:latin typeface="+mj-lt"/>
              </a:rPr>
              <a:t>Để kiểm tra. bạn có thể tạo một website ở thư mục </a:t>
            </a:r>
            <a:r>
              <a:rPr lang="vi-VN" sz="2800" b="1">
                <a:solidFill>
                  <a:srgbClr val="FF0000"/>
                </a:solidFill>
                <a:latin typeface="+mj-lt"/>
              </a:rPr>
              <a:t>/var/www/html/</a:t>
            </a:r>
            <a:r>
              <a:rPr lang="vi-VN" sz="2800">
                <a:solidFill>
                  <a:srgbClr val="FF0000"/>
                </a:solidFill>
                <a:latin typeface="+mj-lt"/>
              </a:rPr>
              <a:t> </a:t>
            </a:r>
            <a:r>
              <a:rPr lang="vi-VN" sz="2800">
                <a:solidFill>
                  <a:srgbClr val="002060"/>
                </a:solidFill>
                <a:latin typeface="+mj-lt"/>
              </a:rPr>
              <a:t>để test.</a:t>
            </a:r>
          </a:p>
          <a:p>
            <a:r>
              <a:rPr lang="vi-VN" sz="2800">
                <a:solidFill>
                  <a:srgbClr val="002060"/>
                </a:solidFill>
                <a:latin typeface="+mj-lt"/>
              </a:rPr>
              <a:t>Dưới đây </a:t>
            </a:r>
            <a:r>
              <a:rPr lang="en-US" sz="2800">
                <a:solidFill>
                  <a:srgbClr val="002060"/>
                </a:solidFill>
                <a:latin typeface="+mj-lt"/>
              </a:rPr>
              <a:t>chúng ta sẽ </a:t>
            </a:r>
            <a:r>
              <a:rPr lang="vi-VN" sz="2800">
                <a:solidFill>
                  <a:srgbClr val="002060"/>
                </a:solidFill>
                <a:latin typeface="+mj-lt"/>
              </a:rPr>
              <a:t>tạo một trang có nội dung là</a:t>
            </a:r>
            <a:r>
              <a:rPr lang="en-US" sz="2800">
                <a:solidFill>
                  <a:srgbClr val="002060"/>
                </a:solidFill>
                <a:latin typeface="+mj-lt"/>
              </a:rPr>
              <a:t>:</a:t>
            </a:r>
            <a:r>
              <a:rPr lang="vi-VN" sz="2800">
                <a:solidFill>
                  <a:srgbClr val="002060"/>
                </a:solidFill>
                <a:latin typeface="+mj-lt"/>
              </a:rPr>
              <a:t> </a:t>
            </a:r>
            <a:r>
              <a:rPr lang="en-US" sz="2800">
                <a:solidFill>
                  <a:srgbClr val="002060"/>
                </a:solidFill>
                <a:latin typeface="+mj-lt"/>
              </a:rPr>
              <a:t>khoacntt</a:t>
            </a:r>
            <a:r>
              <a:rPr lang="vi-VN" sz="2800">
                <a:solidFill>
                  <a:srgbClr val="002060"/>
                </a:solidFill>
                <a:latin typeface="+mj-lt"/>
              </a:rPr>
              <a:t>.net</a:t>
            </a:r>
          </a:p>
          <a:p>
            <a:pPr algn="ctr"/>
            <a:r>
              <a:rPr lang="en-US" sz="2800">
                <a:solidFill>
                  <a:srgbClr val="FF0000"/>
                </a:solidFill>
                <a:latin typeface="Times New Roman (Headings)"/>
              </a:rPr>
              <a:t>#</a:t>
            </a:r>
            <a:r>
              <a:rPr lang="vi-VN" sz="2800">
                <a:solidFill>
                  <a:srgbClr val="FF0000"/>
                </a:solidFill>
                <a:latin typeface="Times New Roman (Headings)"/>
              </a:rPr>
              <a:t>vi /var/www/html/index.html</a:t>
            </a:r>
          </a:p>
          <a:p>
            <a:pPr marL="2455863" algn="l"/>
            <a:r>
              <a:rPr lang="vi-VN" sz="2800">
                <a:solidFill>
                  <a:srgbClr val="FF0000"/>
                </a:solidFill>
                <a:latin typeface="Times New Roman (Headings)"/>
              </a:rPr>
              <a:t>&lt;html&gt;</a:t>
            </a:r>
            <a:br>
              <a:rPr lang="vi-VN" sz="2800">
                <a:solidFill>
                  <a:srgbClr val="FF0000"/>
                </a:solidFill>
                <a:latin typeface="Times New Roman (Headings)"/>
              </a:rPr>
            </a:br>
            <a:r>
              <a:rPr lang="vi-VN" sz="2800">
                <a:solidFill>
                  <a:srgbClr val="FF0000"/>
                </a:solidFill>
                <a:latin typeface="Times New Roman (Headings)"/>
              </a:rPr>
              <a:t>&lt;body&gt;</a:t>
            </a:r>
            <a:br>
              <a:rPr lang="vi-VN" sz="2800">
                <a:solidFill>
                  <a:srgbClr val="FF0000"/>
                </a:solidFill>
                <a:latin typeface="Times New Roman (Headings)"/>
              </a:rPr>
            </a:br>
            <a:r>
              <a:rPr lang="en-US" sz="2800">
                <a:solidFill>
                  <a:srgbClr val="FF0000"/>
                </a:solidFill>
                <a:latin typeface="Times New Roman (Headings)"/>
              </a:rPr>
              <a:t>           khoacntt</a:t>
            </a:r>
            <a:r>
              <a:rPr lang="vi-VN" sz="2800">
                <a:solidFill>
                  <a:srgbClr val="FF0000"/>
                </a:solidFill>
                <a:latin typeface="Times New Roman (Headings)"/>
              </a:rPr>
              <a:t>.net</a:t>
            </a:r>
            <a:br>
              <a:rPr lang="vi-VN" sz="2800">
                <a:solidFill>
                  <a:srgbClr val="FF0000"/>
                </a:solidFill>
                <a:latin typeface="Times New Roman (Headings)"/>
              </a:rPr>
            </a:br>
            <a:r>
              <a:rPr lang="vi-VN" sz="2800">
                <a:solidFill>
                  <a:srgbClr val="FF0000"/>
                </a:solidFill>
                <a:latin typeface="Times New Roman (Headings)"/>
              </a:rPr>
              <a:t>&lt;/body&gt;</a:t>
            </a:r>
            <a:br>
              <a:rPr lang="vi-VN" sz="2800">
                <a:solidFill>
                  <a:srgbClr val="FF0000"/>
                </a:solidFill>
                <a:latin typeface="Times New Roman (Headings)"/>
              </a:rPr>
            </a:br>
            <a:r>
              <a:rPr lang="vi-VN" sz="2800">
                <a:solidFill>
                  <a:srgbClr val="FF0000"/>
                </a:solidFill>
                <a:latin typeface="Times New Roman (Headings)"/>
              </a:rPr>
              <a:t>&lt;/html&gt;</a:t>
            </a:r>
          </a:p>
          <a:p>
            <a:pPr marL="2455863" algn="l"/>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0331" y="2506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descr="Cấu hình httpd, mysql và phpmyadmin trên Cen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343400"/>
            <a:ext cx="29718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0105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986254"/>
          </a:xfrm>
        </p:spPr>
        <p:txBody>
          <a:bodyPr/>
          <a:lstStyle/>
          <a:p>
            <a:pPr algn="just"/>
            <a:r>
              <a:rPr lang="en-US" sz="2700" b="1">
                <a:solidFill>
                  <a:srgbClr val="FF0000"/>
                </a:solidFill>
                <a:latin typeface="Times New Roman" pitchFamily="18" charset="0"/>
                <a:cs typeface="Times New Roman" pitchFamily="18" charset="0"/>
              </a:rPr>
              <a:t>2.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MySQL</a:t>
            </a:r>
          </a:p>
          <a:p>
            <a:r>
              <a:rPr lang="en-US" sz="2800">
                <a:solidFill>
                  <a:srgbClr val="002060"/>
                </a:solidFill>
                <a:latin typeface="Times New Roman (Headings)"/>
              </a:rPr>
              <a:t>C</a:t>
            </a:r>
            <a:r>
              <a:rPr lang="vi-VN" sz="2800">
                <a:solidFill>
                  <a:srgbClr val="002060"/>
                </a:solidFill>
                <a:latin typeface="Times New Roman (Headings)"/>
              </a:rPr>
              <a:t>ài đặt package liên quan</a:t>
            </a:r>
            <a:r>
              <a:rPr lang="en-US" sz="2800">
                <a:solidFill>
                  <a:srgbClr val="002060"/>
                </a:solidFill>
                <a:latin typeface="Times New Roman (Headings)"/>
              </a:rPr>
              <a:t> </a:t>
            </a:r>
            <a:r>
              <a:rPr lang="vi-VN" sz="2800">
                <a:solidFill>
                  <a:srgbClr val="002060"/>
                </a:solidFill>
                <a:latin typeface="Times New Roman (Headings)"/>
              </a:rPr>
              <a:t>đế</a:t>
            </a:r>
            <a:r>
              <a:rPr lang="en-US" sz="2800">
                <a:solidFill>
                  <a:srgbClr val="002060"/>
                </a:solidFill>
                <a:latin typeface="Times New Roman (Headings)"/>
              </a:rPr>
              <a:t>n MySQL:</a:t>
            </a:r>
            <a:endParaRPr lang="vi-VN" sz="2800">
              <a:solidFill>
                <a:srgbClr val="002060"/>
              </a:solidFill>
              <a:latin typeface="Times New Roman (Headings)"/>
            </a:endParaRPr>
          </a:p>
          <a:p>
            <a:pPr algn="ctr"/>
            <a:r>
              <a:rPr lang="vi-VN" sz="2800">
                <a:solidFill>
                  <a:srgbClr val="FF0000"/>
                </a:solidFill>
                <a:latin typeface="Times New Roman (Headings)"/>
              </a:rPr>
              <a:t>#yum install mysql mysql-server -y</a:t>
            </a:r>
          </a:p>
          <a:p>
            <a:r>
              <a:rPr lang="en-US" sz="2800">
                <a:solidFill>
                  <a:srgbClr val="002060"/>
                </a:solidFill>
                <a:latin typeface="Times New Roman (Headings)"/>
              </a:rPr>
              <a:t>	</a:t>
            </a:r>
            <a:r>
              <a:rPr lang="vi-VN" sz="2800">
                <a:solidFill>
                  <a:srgbClr val="002060"/>
                </a:solidFill>
                <a:latin typeface="Times New Roman (Headings)"/>
              </a:rPr>
              <a:t>Khởi động dịch vụ và cho phép chạy mặc định khi khởi động </a:t>
            </a:r>
            <a:endParaRPr lang="en-US" sz="2800">
              <a:solidFill>
                <a:srgbClr val="002060"/>
              </a:solidFill>
              <a:latin typeface="Times New Roman (Headings)"/>
            </a:endParaRPr>
          </a:p>
          <a:p>
            <a:pPr indent="1766888"/>
            <a:r>
              <a:rPr lang="vi-VN" sz="2800">
                <a:solidFill>
                  <a:srgbClr val="FF0000"/>
                </a:solidFill>
                <a:latin typeface="Times New Roman (Headings)"/>
              </a:rPr>
              <a:t># service mysqld start</a:t>
            </a:r>
          </a:p>
          <a:p>
            <a:pPr indent="1766888"/>
            <a:r>
              <a:rPr lang="vi-VN" sz="2800">
                <a:solidFill>
                  <a:srgbClr val="FF0000"/>
                </a:solidFill>
                <a:latin typeface="Times New Roman (Headings)"/>
              </a:rPr>
              <a:t># chkconfig mysqld on</a:t>
            </a:r>
            <a:endParaRPr lang="en-US" sz="2800">
              <a:solidFill>
                <a:srgbClr val="FF0000"/>
              </a:solidFill>
              <a:latin typeface="Times New Roman (Headings)"/>
            </a:endParaRPr>
          </a:p>
          <a:p>
            <a:r>
              <a:rPr lang="en-US" sz="2800">
                <a:solidFill>
                  <a:srgbClr val="002060"/>
                </a:solidFill>
                <a:latin typeface="Times New Roman (Headings)"/>
              </a:rPr>
              <a:t>	</a:t>
            </a:r>
            <a:r>
              <a:rPr lang="vi-VN" sz="2800">
                <a:solidFill>
                  <a:srgbClr val="002060"/>
                </a:solidFill>
                <a:latin typeface="Times New Roman (Headings)"/>
              </a:rPr>
              <a:t>Đặt root password</a:t>
            </a:r>
            <a:r>
              <a:rPr lang="en-US" sz="2800">
                <a:solidFill>
                  <a:srgbClr val="002060"/>
                </a:solidFill>
                <a:latin typeface="Times New Roman (Headings)"/>
              </a:rPr>
              <a:t>, m</a:t>
            </a:r>
            <a:r>
              <a:rPr lang="vi-VN" sz="2800">
                <a:solidFill>
                  <a:srgbClr val="002060"/>
                </a:solidFill>
                <a:latin typeface="Times New Roman (Headings)"/>
              </a:rPr>
              <a:t>ặc định khi cài xong user root sẽ không có mật khẩu, nếu bạn muốn thiết lập mật khẩu cho user root thì làm như sau:</a:t>
            </a:r>
            <a:r>
              <a:rPr lang="en-US" sz="2800">
                <a:solidFill>
                  <a:srgbClr val="002060"/>
                </a:solidFill>
                <a:latin typeface="Times New Roman (Headings)"/>
              </a:rPr>
              <a:t>                 </a:t>
            </a:r>
          </a:p>
          <a:p>
            <a:endParaRPr lang="en-US" sz="2800">
              <a:solidFill>
                <a:srgbClr val="002060"/>
              </a:solidFill>
              <a:latin typeface="Times New Roman (Headings)"/>
            </a:endParaRPr>
          </a:p>
          <a:p>
            <a:pPr indent="1766888"/>
            <a:r>
              <a:rPr lang="en-US" sz="2800">
                <a:solidFill>
                  <a:srgbClr val="FF0000"/>
                </a:solidFill>
                <a:latin typeface="Times New Roman (Headings)"/>
              </a:rPr>
              <a:t>#</a:t>
            </a:r>
            <a:r>
              <a:rPr lang="vi-VN" sz="2800">
                <a:solidFill>
                  <a:srgbClr val="FF0000"/>
                </a:solidFill>
                <a:latin typeface="Times New Roman (Headings)"/>
              </a:rPr>
              <a:t>mysql_secure_installation</a:t>
            </a:r>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181" y="8793"/>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Phòng chống hacker sử dụng Cain &amp; Abel &amp;dstrok;ể arpspoof  trong mạng L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0" y="5105400"/>
            <a:ext cx="1600200" cy="120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139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986254"/>
          </a:xfrm>
        </p:spPr>
        <p:txBody>
          <a:bodyPr/>
          <a:lstStyle/>
          <a:p>
            <a:pPr algn="just"/>
            <a:r>
              <a:rPr lang="en-US" sz="2700" b="1">
                <a:solidFill>
                  <a:srgbClr val="FF0000"/>
                </a:solidFill>
                <a:latin typeface="Times New Roman" pitchFamily="18" charset="0"/>
                <a:cs typeface="Times New Roman" pitchFamily="18" charset="0"/>
              </a:rPr>
              <a:t>3.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PHP</a:t>
            </a:r>
          </a:p>
          <a:p>
            <a:r>
              <a:rPr lang="en-US" sz="2800">
                <a:solidFill>
                  <a:srgbClr val="002060"/>
                </a:solidFill>
                <a:latin typeface="Times New Roman (Headings)"/>
              </a:rPr>
              <a:t>C</a:t>
            </a:r>
            <a:r>
              <a:rPr lang="vi-VN" sz="2800">
                <a:solidFill>
                  <a:srgbClr val="002060"/>
                </a:solidFill>
                <a:latin typeface="Times New Roman (Headings)"/>
              </a:rPr>
              <a:t>ài đặt package liên quan</a:t>
            </a:r>
            <a:r>
              <a:rPr lang="en-US" sz="2800">
                <a:solidFill>
                  <a:srgbClr val="002060"/>
                </a:solidFill>
                <a:latin typeface="Times New Roman (Headings)"/>
              </a:rPr>
              <a:t> </a:t>
            </a:r>
            <a:r>
              <a:rPr lang="vi-VN" sz="2800">
                <a:solidFill>
                  <a:srgbClr val="002060"/>
                </a:solidFill>
                <a:latin typeface="Times New Roman (Headings)"/>
              </a:rPr>
              <a:t>đế</a:t>
            </a:r>
            <a:r>
              <a:rPr lang="en-US" sz="2800">
                <a:solidFill>
                  <a:srgbClr val="002060"/>
                </a:solidFill>
                <a:latin typeface="Times New Roman (Headings)"/>
              </a:rPr>
              <a:t>n PHP:</a:t>
            </a:r>
            <a:endParaRPr lang="vi-VN" sz="2800">
              <a:solidFill>
                <a:srgbClr val="002060"/>
              </a:solidFill>
              <a:latin typeface="Times New Roman (Headings)"/>
            </a:endParaRPr>
          </a:p>
          <a:p>
            <a:pPr algn="ctr"/>
            <a:r>
              <a:rPr lang="vi-VN" sz="2800">
                <a:solidFill>
                  <a:srgbClr val="FF0000"/>
                </a:solidFill>
                <a:latin typeface="Times New Roman (Headings)"/>
              </a:rPr>
              <a:t>#</a:t>
            </a:r>
            <a:r>
              <a:rPr lang="en-US" sz="2800">
                <a:solidFill>
                  <a:srgbClr val="FF0000"/>
                </a:solidFill>
                <a:latin typeface="Times New Roman (Headings)"/>
              </a:rPr>
              <a:t>yum install php –y</a:t>
            </a:r>
          </a:p>
          <a:p>
            <a:r>
              <a:rPr lang="vi-VN" sz="2800">
                <a:solidFill>
                  <a:srgbClr val="002060"/>
                </a:solidFill>
                <a:latin typeface="Times New Roman (Headings)"/>
              </a:rPr>
              <a:t>Tạo một trang php để test:</a:t>
            </a:r>
          </a:p>
          <a:p>
            <a:pPr marL="2968625"/>
            <a:r>
              <a:rPr lang="vi-VN" sz="2800">
                <a:solidFill>
                  <a:srgbClr val="FF0000"/>
                </a:solidFill>
                <a:latin typeface="Times New Roman (Headings)"/>
              </a:rPr>
              <a:t># vi /var/www/html/testphp.php</a:t>
            </a:r>
            <a:br>
              <a:rPr lang="vi-VN" sz="2800">
                <a:solidFill>
                  <a:srgbClr val="FF0000"/>
                </a:solidFill>
                <a:latin typeface="Times New Roman (Headings)"/>
              </a:rPr>
            </a:br>
            <a:r>
              <a:rPr lang="vi-VN" sz="2800">
                <a:solidFill>
                  <a:srgbClr val="FF0000"/>
                </a:solidFill>
                <a:latin typeface="Times New Roman (Headings)"/>
              </a:rPr>
              <a:t>&lt;?php</a:t>
            </a:r>
            <a:br>
              <a:rPr lang="vi-VN" sz="2800">
                <a:solidFill>
                  <a:srgbClr val="FF0000"/>
                </a:solidFill>
                <a:latin typeface="Times New Roman (Headings)"/>
              </a:rPr>
            </a:br>
            <a:r>
              <a:rPr lang="vi-VN" sz="2800">
                <a:solidFill>
                  <a:srgbClr val="FF0000"/>
                </a:solidFill>
                <a:latin typeface="Times New Roman (Headings)"/>
              </a:rPr>
              <a:t>phpinfo();</a:t>
            </a:r>
            <a:br>
              <a:rPr lang="vi-VN" sz="2800">
                <a:solidFill>
                  <a:srgbClr val="FF0000"/>
                </a:solidFill>
                <a:latin typeface="Times New Roman (Headings)"/>
              </a:rPr>
            </a:br>
            <a:r>
              <a:rPr lang="vi-VN" sz="2800">
                <a:solidFill>
                  <a:srgbClr val="FF0000"/>
                </a:solidFill>
                <a:latin typeface="Times New Roman (Headings)"/>
              </a:rPr>
              <a:t>?&gt;</a:t>
            </a:r>
            <a:endParaRPr lang="en-US" sz="2800">
              <a:solidFill>
                <a:srgbClr val="FF0000"/>
              </a:solidFill>
              <a:latin typeface="Times New Roman (Headings)"/>
            </a:endParaRPr>
          </a:p>
          <a:p>
            <a:r>
              <a:rPr lang="vi-VN" sz="2800">
                <a:solidFill>
                  <a:srgbClr val="002060"/>
                </a:solidFill>
                <a:latin typeface="Times New Roman (Headings)"/>
              </a:rPr>
              <a:t>Khởi động lại Apache</a:t>
            </a:r>
            <a:r>
              <a:rPr lang="en-US" sz="2800">
                <a:solidFill>
                  <a:srgbClr val="002060"/>
                </a:solidFill>
                <a:latin typeface="Times New Roman (Headings)"/>
              </a:rPr>
              <a:t> :  </a:t>
            </a:r>
            <a:r>
              <a:rPr lang="vi-VN" sz="2800">
                <a:solidFill>
                  <a:srgbClr val="FF0000"/>
                </a:solidFill>
                <a:latin typeface="Times New Roman (Headings)"/>
              </a:rPr>
              <a:t># service httpd restart</a:t>
            </a:r>
          </a:p>
          <a:p>
            <a:r>
              <a:rPr lang="vi-VN" sz="2800" u="sng">
                <a:solidFill>
                  <a:srgbClr val="002060"/>
                </a:solidFill>
                <a:latin typeface="Times New Roman (Headings)"/>
              </a:rPr>
              <a:t>Kiểm tra</a:t>
            </a:r>
            <a:r>
              <a:rPr lang="vi-VN" sz="2800">
                <a:solidFill>
                  <a:srgbClr val="002060"/>
                </a:solidFill>
                <a:latin typeface="Times New Roman (Headings)"/>
              </a:rPr>
              <a:t>:</a:t>
            </a:r>
            <a:r>
              <a:rPr lang="en-US" sz="2800">
                <a:solidFill>
                  <a:srgbClr val="002060"/>
                </a:solidFill>
                <a:latin typeface="Times New Roman (Headings)"/>
              </a:rPr>
              <a:t> ở</a:t>
            </a:r>
            <a:r>
              <a:rPr lang="vi-VN" sz="2800">
                <a:solidFill>
                  <a:srgbClr val="002060"/>
                </a:solidFill>
                <a:latin typeface="Times New Roman (Headings)"/>
              </a:rPr>
              <a:t> máy client bạn truy cập vào địa chỉ: </a:t>
            </a:r>
            <a:r>
              <a:rPr lang="en-US" sz="2800">
                <a:solidFill>
                  <a:srgbClr val="002060"/>
                </a:solidFill>
                <a:latin typeface="Times New Roman (Headings)"/>
              </a:rPr>
              <a:t>IP</a:t>
            </a:r>
            <a:r>
              <a:rPr lang="vi-VN" sz="2800">
                <a:solidFill>
                  <a:srgbClr val="002060"/>
                </a:solidFill>
                <a:latin typeface="Times New Roman (Headings)"/>
              </a:rPr>
              <a:t>/testphp.php sẽ tới trang web vừa tạo.</a:t>
            </a: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237330"/>
            <a:ext cx="1465114" cy="1027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203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632037"/>
          </a:xfrm>
        </p:spPr>
        <p:txBody>
          <a:bodyPr/>
          <a:lstStyle/>
          <a:p>
            <a:pPr algn="just"/>
            <a:r>
              <a:rPr lang="en-US" sz="2700" b="1">
                <a:solidFill>
                  <a:srgbClr val="FF0000"/>
                </a:solidFill>
                <a:latin typeface="Times New Roman" pitchFamily="18" charset="0"/>
                <a:cs typeface="Times New Roman" pitchFamily="18" charset="0"/>
              </a:rPr>
              <a:t>3.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MyAdmin</a:t>
            </a:r>
          </a:p>
          <a:p>
            <a:pPr algn="just"/>
            <a:r>
              <a:rPr lang="vi-VN" sz="3200">
                <a:solidFill>
                  <a:srgbClr val="002060"/>
                </a:solidFill>
                <a:latin typeface="+mj-lt"/>
              </a:rPr>
              <a:t>Trước tiên </a:t>
            </a:r>
            <a:r>
              <a:rPr lang="en-US" sz="3200">
                <a:solidFill>
                  <a:srgbClr val="002060"/>
                </a:solidFill>
                <a:latin typeface="+mj-lt"/>
              </a:rPr>
              <a:t>cần</a:t>
            </a:r>
            <a:r>
              <a:rPr lang="vi-VN" sz="3200">
                <a:solidFill>
                  <a:srgbClr val="002060"/>
                </a:solidFill>
                <a:latin typeface="+mj-lt"/>
              </a:rPr>
              <a:t> cài đặt </a:t>
            </a:r>
            <a:r>
              <a:rPr lang="en-US" sz="3200">
                <a:solidFill>
                  <a:srgbClr val="002060"/>
                </a:solidFill>
                <a:latin typeface="+mj-lt"/>
              </a:rPr>
              <a:t>gói </a:t>
            </a:r>
            <a:r>
              <a:rPr lang="vi-VN" sz="3200">
                <a:solidFill>
                  <a:srgbClr val="002060"/>
                </a:solidFill>
                <a:latin typeface="+mj-lt"/>
              </a:rPr>
              <a:t>EPEL rpm</a:t>
            </a:r>
            <a:r>
              <a:rPr lang="en-US" sz="3200">
                <a:solidFill>
                  <a:srgbClr val="002060"/>
                </a:solidFill>
                <a:latin typeface="+mj-lt"/>
              </a:rPr>
              <a:t>:</a:t>
            </a:r>
            <a:endParaRPr lang="vi-VN" sz="3200">
              <a:solidFill>
                <a:srgbClr val="002060"/>
              </a:solidFill>
              <a:latin typeface="+mj-lt"/>
            </a:endParaRPr>
          </a:p>
          <a:p>
            <a:pPr algn="l"/>
            <a:r>
              <a:rPr lang="vi-VN" sz="3200">
                <a:solidFill>
                  <a:srgbClr val="FF0000"/>
                </a:solidFill>
                <a:latin typeface="+mj-lt"/>
              </a:rPr>
              <a:t>#wget</a:t>
            </a:r>
            <a:r>
              <a:rPr lang="en-US" sz="3200">
                <a:solidFill>
                  <a:srgbClr val="FF0000"/>
                </a:solidFill>
                <a:latin typeface="+mj-lt"/>
              </a:rPr>
              <a:t> </a:t>
            </a:r>
            <a:r>
              <a:rPr lang="vi-VN" sz="3200">
                <a:solidFill>
                  <a:srgbClr val="FF0000"/>
                </a:solidFill>
                <a:latin typeface="+mj-lt"/>
              </a:rPr>
              <a:t>http://epel.mirror.net.in/epel/6/i386/epel-release-6-8.noarch.rpm</a:t>
            </a:r>
          </a:p>
          <a:p>
            <a:pPr algn="just"/>
            <a:r>
              <a:rPr lang="vi-VN" sz="3200">
                <a:solidFill>
                  <a:srgbClr val="FF0000"/>
                </a:solidFill>
                <a:latin typeface="+mj-lt"/>
              </a:rPr>
              <a:t># rpm -Uvh epel-release-6-8.noarch.rpm</a:t>
            </a:r>
          </a:p>
          <a:p>
            <a:pPr algn="just"/>
            <a:r>
              <a:rPr lang="en-US" sz="3200">
                <a:solidFill>
                  <a:srgbClr val="002060"/>
                </a:solidFill>
                <a:latin typeface="Times New Roman" pitchFamily="18" charset="0"/>
                <a:cs typeface="Times New Roman" pitchFamily="18" charset="0"/>
              </a:rPr>
              <a:t>Sau </a:t>
            </a:r>
            <a:r>
              <a:rPr lang="vi-VN" sz="3200">
                <a:solidFill>
                  <a:srgbClr val="002060"/>
                </a:solidFill>
                <a:latin typeface="Times New Roman" pitchFamily="18" charset="0"/>
                <a:cs typeface="Times New Roman" pitchFamily="18" charset="0"/>
              </a:rPr>
              <a:t>đó</a:t>
            </a:r>
            <a:r>
              <a:rPr lang="en-US" sz="3200">
                <a:solidFill>
                  <a:srgbClr val="002060"/>
                </a:solidFill>
                <a:latin typeface="Times New Roman" pitchFamily="18" charset="0"/>
                <a:cs typeface="Times New Roman" pitchFamily="18" charset="0"/>
              </a:rPr>
              <a:t> cài phpmyamin:</a:t>
            </a:r>
            <a:endParaRPr lang="vi-VN" sz="3200">
              <a:solidFill>
                <a:srgbClr val="002060"/>
              </a:solidFill>
              <a:latin typeface="Times New Roman" pitchFamily="18" charset="0"/>
              <a:cs typeface="Times New Roman" pitchFamily="18" charset="0"/>
            </a:endParaRPr>
          </a:p>
          <a:p>
            <a:pPr algn="just"/>
            <a:r>
              <a:rPr lang="vi-VN" sz="3200">
                <a:solidFill>
                  <a:srgbClr val="FF0000"/>
                </a:solidFill>
                <a:latin typeface="+mj-lt"/>
              </a:rPr>
              <a:t>#yum install phpmyadmin -y</a:t>
            </a: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0"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528" y="4495800"/>
            <a:ext cx="4876800" cy="166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903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49" y="1000874"/>
            <a:ext cx="7225551"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398" y="32766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83115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III. Cấu hình Web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1677382"/>
          </a:xfrm>
        </p:spPr>
        <p:txBody>
          <a:bodyPr/>
          <a:lstStyle/>
          <a:p>
            <a:pPr algn="just"/>
            <a:r>
              <a:rPr lang="en-US" sz="2700" b="1">
                <a:solidFill>
                  <a:srgbClr val="002060"/>
                </a:solidFill>
                <a:latin typeface="Times New Roman" pitchFamily="18" charset="0"/>
                <a:cs typeface="Times New Roman" pitchFamily="18" charset="0"/>
              </a:rPr>
              <a:t>Chạy lại dịch vụ</a:t>
            </a:r>
            <a:r>
              <a:rPr lang="en-US" sz="2700" b="1">
                <a:solidFill>
                  <a:srgbClr val="FF0000"/>
                </a:solidFill>
                <a:latin typeface="Times New Roman" pitchFamily="18" charset="0"/>
                <a:cs typeface="Times New Roman" pitchFamily="18" charset="0"/>
              </a:rPr>
              <a:t>:  #service httpd restart</a:t>
            </a: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554822"/>
            <a:ext cx="86836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65590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Kết quả hình ảnh cho hình ảnh cấu hình mail server trên linux"/>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Kết quả hình ảnh cho hình ảnh cấu hình mail server trên linux"/>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jpeg;base64,/9j/4AAQSkZJRgABAQAAAQABAAD/2wCEAAkGBxQSEhQUEhQUFhQVFRQWFBUXFBgVFxcUFBUWFxYXFRQYHCggGB0lGxQUITEhJSkrLi4uFx8zODQsNygwLisBCgoKDg0OGxAQGywkICQsLCwsLCwsLCwsLCwsLCwsLCwsLCwsLCwsLCwsLCwsLCwsLCwsLCwsLCwsLCwsLCwsLP/AABEIAMIBAwMBEQACEQEDEQH/xAAcAAAABwEBAAAAAAAAAAAAAAAAAQIDBAUGBwj/xABJEAACAQIEBAQEAwUGAgYLAAABAgMAEQQSITEFBkFREyJhcQcygZEjQqEUUrHB8DNicoKS0SU0FXOisrPxFiQ1Q2N0k8LD0+H/xAAaAQACAwEBAAAAAAAAAAAAAAAAAQIDBAUG/8QANhEAAgEDAwIDBgUDBAMAAAAAAAECAwQREiExBUETUWEicYGx0fAykaHB4QYz8RQjQlIVNJL/2gAMAwEAAhEDEQA/ALmuoczIDQApaBoOkMFAYBQCCoAKgAjTBhUCBagMCDQII0wwCkAKBhUCBTABpAFQAL0AwXoAI0AFQGQUAFQAV6AyAb260AiwwnBMRJ8sT27sMg+7Wv8ASq3UguWTjSk+w3ioEhcpIGzIyh/PYWyKzH5NhmtWKd802kjt0OjKrTjLVyvTnLWCFhse5VtFLqXV0yKQCFmZSLC4B8i77oO9a5ySa8nhp/Ff5OZTo5T802msekmv1WCZFO7j+yWwLWAiCgi7i5a19Aqn/wA6UMef6+iCqsYWnHPb1Y5CriQDIo8yjMENvlQkgsLgEsdd9Km2sZKknnA5Jwp3Ja6i+trMP0K3qMa0cbE5W9RPDx+ZHtVxmDNAAWgYqkGAUBkKgECgGFQPOQUBgKgAEUBgQ1AthJpiCvQAKABQAVAAoDAL0AEaBYBQPAV6ACNAYyOGFspciyDd28qC5sLu1gNfWoTqQhvJ4LKVCpVlphFt+iK7E8Zw8e8uY9o1Ln7my/8AarHU6jRjxudqh/Tt5V3aUfe/2Nry/wAHwmLhMkEzSG1tdMjW0zxCx+hOtEbvXvHgyV+nytp6Kq3/AEfuOZc9cP4pg2IlkbwGNkkgHhRtfZXCAEN6Nf0Jr0VnO0qL2Y+15Pd/DP7BCMUtkV3KPPmL4c1gxlg/NDIxtruUbUofbTXUGrbmxpV9+H5r9/Mm4nRJeZ4McYnhC+HLJ+MrqS/iZFjCncArcG4NmDLvY15e5t1bylCqt3+F9mbLZXElGdJ7RypLbZc/rv65K/nTliWEABkJlKoGuUHkbqSLZsuUW6hWI7VXcxlUpaKa2Tz7l9B9JuaVK68WtLDax736+vb1E8rKsEJUyFz4jyjLdTlKJH5r7XYWAHTXS1KwpvRLyZL+oK6/1EHjDS4+I9BiZBJKDIxCEC1gBmW6DKBtmPnIAHydasp1HVkqf/XOX544Kbm2hbU5XCxioloX/XKy/wAuF7xOaugcLKJVMiwqAQYoAVekMK9Ach0DCNAAoAKgEEaADoAS1AMRTIhGgAGgQKBhGgAr0BkFAckuHhkzi6xORvfKQPudKg6kVyyapyk9kUuI4zh03lzEdI0Zz92yqfoxrHPqNGPGWduh/Tt5Uw5JRXq/2RsOEcFgxeHMuFnDvawzqQqP+7LGpDj/AFeuo3lTu1Np9v1Mlfp87eeiqt/0OWcx8S4nhpjFL+Aw+XwkUBgDoyS2LMPr6Gx0r0VvRtKkNUd/f9AhSglwdC5G+IoxCjD8RUByMomKjwpAdLSLshPf5T6bVzL3p2nMqW68u6+pLeLyhjm/4Y6mXBbHVoCdvWIn/un6HpXnatr3h+R6Ow668eHcf/X1+ojlTkXGQyLKreAw6lhcjsyi9x6GlToTi88DvuqW1WDg1q+/M6j+z548koR8ws4y+Vu/lN9K3RbW/c8y0s7cFFDyLgEOYYWJje/nBkA9g5IFaXeV5LDkxNsZ5y4WrYQhFVfDZHXKAoAzBWsB/dYn6VkrQdReuUbem3Hg1svhp/LJiIviDBj0mws4IbIZIJ1UgM8aZxmU6o1wwvsRfa9dh2FSio1PzX32OfcQi1LHHYVgoCMNna/iNOyuCLWEaKVFveRj/mqlRjGWmK2x8zLOc6i1VG2+N/TgexISxdRYyNmYXucyl7+3ziqaNHRUk/P+TVdXjr0KcH/xyvhhJfIi3rSYcE2gWAEUAFagAUwBekGRV6QBXpjyCkMFAuAUDCNACCaYgqBMKmCDRSTYAk9gLn7CkP3EfF4yKIkSyxIRurOuce8Yu/6VOFOc/wAKb+BZGjN9i4xvCHjw37Stpkyh7QEPdCL5wTYEe16xVrnw8+y8o12tj41RQlNRz3ZnOA814YzKuJhZYjpn8QsVPQsFVbr3tWBdTlJ4awj0Fb+l9FLMJapLtxn3F38QuV8TlGI4fM/gEAvDEQpC2+eN0s0ikakEk9RfYduwuaL9mrFZ7N7/AMfE4UacYPDWCP8ADTGYvD+R88sDG5ViSyE7tGT36rsd9De9vUIUam62fzJvBquZeRYcU3jRAJI2rC1lf1I6N69evevO1KCk89zp2XVatBaJbx7en8ETgPJE2GkEkUojOzDVgw7Mo0Yf0KjCi4vKZbddTp14aJxz+3uNbxbg0OKQJOiuBqDsVbup3FbadWdN5i8HE44IuG5awcAuIYhb8zgNb6ve1Tlc1ZcyYZZZxYiM6K6HsAwOnsKpFgfFIYdABGgDKcfxE0sc0IhkUPmjzoHzAFsudTkt8vmrVS0xkpZ43KdbT2RzSHlGHAzAuzrmjbK0vlBNwCoUxgnTrtvXUld1K8cJfkNzlLbTsXeCyfspVGM2RyQcxzM+RVAZ8lrlVWstTLqZaxkpqb7tD5w0fr73b/8AX/V6r1Mr0IcXBxnqev51HXsVBo1MelDF6sKwXoDYKgWAUAEBRke4KADvQAL0AC9IAwCdgfoL0D3Y5gMG07MsWV2WxYB0uoN7Zhe42NEpaVmRLw5eRVpxbDeKInmyHPkYmN7I17HPmAtY6elYpdQpJ4WTrR6BeSp+JhYxnnOfcOc/SycNyHwvFikFlmz5Vz2JKMgUkaC482ov2NdOzhG4ytWGu3oYI20e7LDk/FQcUwbpDlw+OQDN+cXGzqHv5G2NtVP0vl6hQq0XhS2fD/ZmqhGjSqJzhqj3TMtw7mfGcOxjCcuxU5ZYmbQr3ToD1BHfsa8+q1SE/aeT2c+n2l3brwUl5NL5/uaPn3kpOIxDH8PH4rDM8dsvijqbH5ZB17277+m6d1LQlCb9ns/L+Dx1SEqM3CXKH/hVwbiuDPhzxouFa5yPKpeNjrmjCZtCd1JHfQ3vLqNW2re1D8XnjZlcmi24v8McNPOZVd4lbVo0C2zdSpPy37WrgTtYylng7Fv12vSpeG0pY4bNTwDgqYSIRRNIUBuM7ZrX3toLD0FXQgoLCOdc3M7ifiTSz6FhFAq/Kqj2AH8Km23yUDlICi5q5rw+AQGY3dwxjiUqHky2vkzsAdxpe5uALmgDlPM3xkxXh5sNFHCGLKviDxJLrYEizZRY5twdh3p4HgxeA4Zj+KlmZ5pySXbO5yAnst8q+wFMHhFfjuCNhn8wyOp0I0II7EUCNRyp8UsXg2CyscRB1VzdwO6SHX6G49qMBg75y9xyHGwrPh2zI3TZlbqrDoRSaEmWZpDKfmPHHD4eaZQCY0ZwDscvQ2onLTFsst6SrVo033eCg4bxfB8YgaJ0VtPxIH+dT+8pGvs66j02qVvc76oPDLbywq2svaWV2fYzsnKa8OidI3LxyTZ0zDzKPDsVYjRtt9PaulK5deSk1ulj9TmVt0RKRnyFTDKJpoEC1AIKgGhHirnVM6B3NkVnVWY9AoJuaMbZJKMnwNz4yNJxBJIqSllXKwawLWy3YCwBuNb1lld0oy053N8OmXNSl4sY+z7yHx/jcWCxAgxAlUnKfEVAyZG0zjzAsBrcWvoa30aMqsNcMe7uZo27Y/zbjDgjGRH4sUigpKJMqnqVsFNtCCNdQfeuTXvZ03jSdfp3SKV3F5qNNdsfqJ5txDrg4sbw/K0JH4wdc7xk6XNjawPlOmmh226FhUp13iffj6GKtZ+DUdOa3Qvl/HjiuAZIWEGPhALZCE8UbA3GoVtv7rDsdaep2tSm/Zbw+PoaLKdKhWTqQTj3z29RPIHFpJfFwGNjllhlzKS6uxR9mR2tdRcb/lYfbk2lepCff0Z2ur2dBwVak0n5bbrzSKzh/JPE+HcQz4GPxY1PlcuiLJC26SAsDfSxsNwCOlepneW9ehiq8P5PzR55yTRtucuQP250niKwSsB4wbzA6aHy7sNr7H6a+Yr2ynLKZ2OndYdrB05pyXb0/guuGcr/APqRweMkGJjIyglMhVPygHMSSp1VtCLDtWi3c6LTT3Rz7y4hWqupCOnPKznf8kR+Xvh1gsHIssSymVL2dpnvqLG6qQpB7EWrZWvq1aOmT29xlcmadsKhbOUQva2YqC1h0zWvbU1jws5H4klHTl48h2mRBQINaQ0OUiYKAESSBQSxsBqSaTeN2CWTBcX5BOMxn7W2KPhtlKJ4QaSMBQpEMrNaMG2b5bgknfWpRmmsoHHszz3zSy/tMojGWNZpljXWwRZWA338oW560ySNjyZ8QP2LDmNFGZhY37jrQRayZ/jvGmxDF2OpoQYKCSSgZrvhbzi3D8WuYkwSkLKvTU6OPUXp87EZLG56iRgQCDcEXB7g7VAZR84YZpcHiY41LO0ThVG5JGwpVE3BpF9nOMLiEpbJNHnOOaSGQMhaORG0IurKw0PqDuLVyU3FnvnGFWGHhp/kdJwXMcmOwitMFzxS5Cw0z3S4JXofbT2rtWFV1E8ng+uWULWolB7Pf3DddA4m4KAwTSKYgGgYFBJsNSdhQG5E5m+H0uL8CWKRIZkOVzK5TyBiyMoAJDKT2F77i1So3saeqMllG2ktMcM1HE+QI8csLYma8yJlkkhCgP8ARr21ufqa49elCpLKWDp2XUKltFxjun5lnxXkTC4qKGPEiSXwRZZC+WQi1jmZAL3sL+ovWmhcVKH4GYpvVJyxjPkSDybhThRhCjNCtsoaR2ZbG4yuTcWuR7G21U1pOs259yyhWnQnrpvDHOFcp4XDRvFChCSXzqzs4a4ym4ckajQ23qNOKp/hJXFzUuGpVHlr0X7DmC5fw8H9hFDHpbyRKht7qL1dKrOf4m372ZiYqev61WIeWOjI8DgSjI8B5aMhgFqQYBlp5DAkrRkTQmmIUtJjQukSImPxojFhq5+Vb/qewqi4uIUI6pE4QcnsUeLeST5je2yjyqD/AD+t68/X6hUrbcLyNtKnCO/cYx2LlSB1R1V8rZLi4ViNOoJq606hKGINZQp0PEeYnmnAwPK+Qp4v4lgNQWldguVSuuZjl016V6JcZMbNDhMFBNIuGj4fkmLvGS+KmuZUuGX5CAbgi1qZHcz3MHCXwspRkZL6qGIa462YfMPsaBlXKaACgPmHvTBnrP4dY4zcPgLbhcv0G3+30p1ViRRSeY48iz4vjkgjeWU2jjUs5sTZRubDU/SnTg5yUY8skzJ80co4fiUYmhZFlZQUmTVJB0z2+Yeo1HrtVFe21PD2Z0rDqlS1el7x8vL3GQ4LwqXCwyxTIVcYhfZh4Zsyt+Yev86n0+DhqTD+oLincOnOm8rH3klV0jz4VAFiVoyLAQQnShtJZBJ5wh2THrANDY9W6n69B6Css56uTVCGCjxHMxv5Vv7m1U6yzSKwvNhU6qR6qdaetD0my4FzkH0LZx1Gzj/ejSnwLLXJsIMWrrmQ3H8PQ9qhglkbkxVqMCIkmNowBHbHU8AHFxGlgZMjx9LAZJUWKBoHkfBoGHQAlmppEWxu9MiOrUSaDoGZqWW881zqCAAeihRsO17/AK153qc262HwjfTj/tJoNtQbVy3jJKL3M7xLDkG5Zjci9ySLDsOn0rTCWTpUJLD2MTzNyLN+CYMK88HgxBGhdUkjlUkyk3P5mJN7H9BXrKE4ygsnn6sXGbRp/h9yDJDJHiMTGIRDmMGHD52DsNZJnBIJ1NgCdxtYCrJzTWEVpYG/i5wyKaOIWGc4qFVPpIcr/TKST7VAkcAkt026e3SpEhWGW7AeoppEXweruQcP4WGSPqI4if8ANmNSq8lNLhiPiKf+HYz/AKh6us/78Peifc4PydzrPw5/Ic8JPnhY+U/3kP5G9Rv1Br0NzZwrrfZ+ZOUcnWOI8xQY7DRS4drjOQ6nR0bLfK6/zGh6Vw/AnRm4zMtZbFLUzOCgC2ApANzvlBqqq+xbSj3MbxTHF2OunSsjeTUlgrGlqIyTgcDNN/ZRuw7geX/UdP1oGW+G5ZxIIbMiEbeYk/8AZBFLIGu4RxR8O6pI6GQjzIDbMo65DqPerU9RW1g002KDKGU6H+rUsAVs2JoAiSYugYz+20AS4MbSAscNjaMAW2GxtGAJ4xAIpYHqG896ZENTQCJC1EsDoA5F8UecsNhMZGiFjMP+ZyXvGCqmM66Mbbr2tsd8lzaKss9zXbXHh+y+Cz4FzIsiqSwZWF1cbH/Y9wa89Wt3B4xwdKdGM1qgWnEIc4utUweOSNKel4YrgnFjAMkgOS9wbaqev0rsWV4orRPjsV3dt4ntw5F8b5thjQkyoo7lgv8AE114yjLhnMcHHlHEeeOcjiHHhk5FDiM6glnUo0lugClgPe/SrEsEMZMIaYy/5J4UcTi4oxsWBY9lGpP2vU4cldR4iep+Ax/hlrWznyj+4oyp9LC/1qM3uKmsRF46BZFZHVWRgVZWAIZToQQdxTi3F5QM4jz98MmgzT4IM8OpeHVnj9U6uv6j13HdtOoqXsVefPzJxn5kf4d/8pN/8wn/AITUuof3Y+79yi57GjrGYwqRLJc6CojKnjktkb2rPV5NFLgwuIkuazl5sOX+GQwWeaJZpNyHJyJ6Ko+Y+pv6DqZqBBy8je4THxYgZVHhyW0QnQ+iN/KoyhgakU3E8c8SyIoCtlPnt5xp0J2+lOMVjINvJyHEs6S+IpIcNmDbnN3PekSOq8rcZE8QO2bQj92Qbj+u4qfKK+GO4qexpDIMmIoAjtiKAJWFxFAFjBiKQFhBi6ALTC4u9AFgslADsZpDJiVEmc4+JXxJXBk4bCkPiT8xHmEQ7kDduwqSQHKuF8oY7jOJaVwyISM8sgIAUaf5mt039hrTY1hHXpeUsPg8NFh4VPlBJkPzOx1Ja3r226VjuLdVd+5qt7qVJ+hXxzSw6HbpfY+zDT72ri1rSUXujqqdKssr+R1uIMw0iYn+6Mw+4uKzqkyUacY8sHD5EdJEniy+rWt7WqTzFezyFeL2lF5Rw7m/DRx4uZIvkVhYfukqCyj2JOnTbpXpaDk6acuTi1VFTengpAtXFJ2r4N8rMLysLFwLk/ljPb1a1va9XP2I+rM7fiSx2R2u2lZy4zHPrkYHEkEgiMkEaEEMLEGo1f7bNNgk7qCfmYjkn4jXtDjWsdknOgPYS9j/AHvv3qijc9p/mdbqPRmv9y3Xvj9PoXnMnC4YVLwoqGaUPJl0VmCt5rbAm+tt9661OpKWzecLY8tX43M+auKEFQLJZmSojyVPHBdH9hWeqtzRSeUZHhcebERg/vX/ANILD9RVK5L3wX/MOJKoFBte9/apSZGJR8N4w8Lbkp1W+3qvY1FPBJrJtzjTPaQtnzAeY7kAW19asWCswfG4MrsPU1WyxEvkfHlJjGTpILj/ABrr+ov9hRFikjacTk1v3F/96kyKKiTEUDGTPSAmYWagCwimoAmwTUAXvChegC6SojH4qAMf8S+c3wqphMGC+OxFljVdTGGNsxHc62++woJIzfw7+GksOIeTHZWkKI582chnLaFv3hlJJFxtY9QZG9zrsMSooVQAo2A2qIFLzEDdT6GgZhef8WYsBiGUkEqFBG4LsqaH/NRjIzjWG47iQLCeW3q2b9WvUXQpvmKLVWmu5Ki4ljHuonksd7EA/cC4pqhTW6iiM7ib2bYheAta5q3SU6zRch8kNi5wSp8NTuRpp1Pp/GmkluyEpOXsxPR2AwSQoEjACj9T3PrVcpNvLJxSSwh5zSGUfMOAGJglhLFRIpXMBe3UG3XUU5R1RaJ0K3g1Y1Es4eTz/wAx8AmwUvhzLvco4+V17qf4jcVyqlOUHhnubS8p3MNUPiu6NTyjjZJMGUdiyxzKIwdcqlGJAPbTaun02TaaZ5b+o6UIVYyiueSxIrqHmcgtRgZbS4MioqRNwIGMw+lj+YEfWqau5bS2Mng48s6H+9b7gj+dZ1yaHwTOZV+X2NSkRiZw4cmqyZouVZSuaM7fMv8A9w/gfvU4PsRku5G5ph89+4BokEeCgwshjkRx+Vlb7G5/SoEjoXF5PID2J+x/o1aytGeaUmkMNb0AS4JLUATYZ6ALTBPc0gNfwhbChgWIqIyNxjiyYSCSeT5Y1Jt3PRR6k2FAIznww4C5L8TxgvisVdkB2iha2UAHYkD6LYd7pkjcBCzZw1iQAB0ygki4760gH1J60DKfmA/L9aQ0c++I8Gbh2I9Aj/6JFY/oDTQzhcT2NTA0XC8ci71JMrki5wE5xUqQRC5dgPuaa3ZXJaVk7QCuBgTDwWEjAFjvY2ALAH20HoacY63l8FdWp4ccR5JPL3EGDFHdmDDMhY3N1+YXPuD9DRUgsZSFb1HnTJl3LNVSRpbM/wA3cVbDYSedAC0ShgG2PnUEG3cE1fb01UqKD7iKjg/GcHxnDMpUEj+0hY+eNtgynt2YextqKd3ZypvTNZXZltGtUoT1QeGVeA5RfCJMgbOjSq8Z/MVCsCrD94XGux/QZ7Sn4TZf1S8V4oSxhpb/AMDUmHI3H6VvUkzjuOBvw6eRGwjw+lUZL8FfxbB+Qkbr5vtv/XpUW8jRiuLYSz5l2NmH9e9UNYLk8kueASx3G41+h3/lU5brJBclUcBVbLBeDhKSKfW330/nRF4YPgc5mhuqn3FWSIRMsYqqZYbbiX9iL/3f4Vc+CruUSioZJEhFoyA+FphgcjFAjQcHw5JFMRssJHYVFjJApDMZzpH+2YzCYC/4ZvicSO8cRsqH0ZiRQNbG3d9LDrYfTrb6XpiJy1AkBjQBU8diJAYbCgaM3j8KJY3jOzoyH2ZSP50EjzbNEyMVYWZSVYdmU2I+4NSGOYVczAUCex2T4f8ABUwiftco6HKOpJBt9bgVeobe8xSqrOXwi2w+KaWRpJCbnXTW19gPYWFXacLBjc9UsssxNYhgdU1XS1z1Gnpp9ajjt5gpYepdjUYfEB1Vl2YX/wD5WdrDwdGMk1lFLz1hHm4fiY4lLu0flUbmzKSB3NgdKvtZKNaLfGSSPOnD8dLhpRJE7RyoTYjQg9QQdx0IP1r004RqRxJZTL8Jnob4Z81f9IwszplkissgHyEkXDJ1ANjodu5rzd7beBPCez4KsYZsZo1YWIFvaseWhuKZUPy5CST5hfoDpU9bK/CiVhnNXYKtxyI3+Yabe9JpDRkhkmEiob5JJUB63jcq6/db/WoVIOPJatiPgWMbWO19u4O4quL7BJdzQpwUOgdCCp+49xUZLBJMg4zhyILtv096UFlhJ4RW4zCGVCo33/3q6XBCPJHw3LdhmcWA3qnGWWZwhHH5wqAdzf6CrpMhEpImvVZIkq1AD0bUAXfB+FPKQQpt3piNtw/heQajWjIYLEJakAk0AZ/B4Fv+lcRMQ2X9kw6IbHLcySlwDsSMqH/NTA0J3X3/AJGk+AXJNZtQKgTHKYhmwN0YXHT1FADI4ZGDt+tA8nEPidyMq4uWSGQKZLS+GwsLtvlYd2DHUdakha+xzZImhks4sQf6saCb3R1ThPGjPho4x8qHX1JGl/YE/etVN5Ryq60vBp+GoAoP1Nhf7307fapMqWyLeEGw77kX6nW1lG/QVBk4rYkcFlKOYzs13TQjtmGo9QfvUam6yaKLw9P5FhxDHJBG0shyouXMbXsGYLcgdLsKolJRWWbKVKVWShDlmK575Cjx6/tGGKriCL3BHhzi2mYjQN2fr16EdKzvnS9mW8fkLLg2mRvgdC8C42ORSjrLGrKwsQcrbirOqSU3BxeVgecs6e09crAZC8ajAZIE3D7G4q1SKmhiRMu4oyhHK+R8NMuJx8L7xyCS/d3ZvMPRlAP0FbbtxlThJeWCbwa2XCCQZlGo+Ydj39q5klgaZHgxMkJ8rMve2x9xTU13E4+RGxuPLeZmzN0/roKk5RS2DS2M8OxzKRmPmBuGtb6EUozzswcfItsZxFpyAcvsugv3OtP2Yi3ZmcfhS0h8QEMNAvQD+fvVblksSwWPBeWZMRqosgNi5Gnso6mlkBHFEwsRMceeZxozlrID1Ayjzf1rTSBsTw5kXV4lb6sP4kg1LSR1Gs4dxuPTXJ6EWH6VFxY8o02AxivYXBv60gHpxY2qQmR2piAKABJtfsQfpsf0JoGh6OTzD2qsmTAaYhnFQZxvY7gjoaAK9eIFGySjXoRsw7ikPByT46468+GyNlPhOHucumcZPU/nqSGjlUszW8zBh0O9j/KmPB0blaILhIbfmDO3+Zif4AfatdPaKOTcPNR5NdwWUuLaXuND+tt7aDtUsoqw+EXolbYhvoQ2n+G4Oh12qvBYmwsJLeWIAWOY3GXKQCDf8o0uW69u1NxxF5J05JzWPv8AQP4gn/h2J/wp/wCKlYbj+2zu9L/9uHv/AGOaclc5vgiI5LvhydV6xk7tH/NevoaxUa7hs+D0nUemRuVrjtL5+87Lw3ERSqJoSrLIo86/mC3sCd9CWFjtc101LUtuDx9SnOlJwmsNEoigiCgRaEA1HdDM5z2/hYHFONCImCkbhm8oI9i1KpLEGaLSCnXgn5ozHK+JTERjFAWklREmt+/DmG3+Y/TLUoVXOmhXdB0Krh+XuLJ4irZ49GG/UHuCOo9Kl6GYU8cc+wCSdUvoT3Q9fbeoOJJSKrGcFI6VWTK5+HMOl6ADjhI6H7UAWUbEi7qCB1YfoKcU2JvAni3HpI4DGhylwVUDSwPzWt6Hf1q5pIgtzOYLBWFzSSBk3LUhCok1oAvuFRWINIDURtpSGKJpAGKAFUAV+Gxfm1uCLgg7jqAfoR71SpZfGC5rCLnDzg1MiSAaBEbEwq4swBHY0hnFPjpy6F8DEJtrE562N2S59DnH1FNMkjmXA8GZZRHrYhi1hc2RS1wO+lh6sO9SBnUMAU8MLGQVjvCpH/wh4etxv5bn3vWul+E5VwsVC94DYObj8vT+v6vTfBXtkvMRjlQWOrE2CjqT5SO2vTQ7VWo/kSUuy5JXBMHJm8WUZTayJpsdbsPynfS/U3tsFOaa0rg00qTi9UuS0xuFSVGjkUMjizKdiP61vVLSawzVTqSpyU4vDRxjnXk18Exkju+HJ0bqhOyv/JuvvXNr0HDdcHsendTjcrRLafz9xqvgu34WJHTPGbepVrm30H2FX2fDOZ/UH9yD9GdINbTz+Qr0AT89RwGTPc7cQiSCOOb5MRMuH+siuR/3bfWpxpOeV6EozcWpLlGb5R4YcNhxE24eW57jOQrfVQpqmlDTHBpva6r1da8l8i6FWGMangDbinkBKYiRNA4I/dkGYfRtx96MJhloU2KJ3hU+quR/EGo6EPUxl8QfyxAepYt+gApqCDUyuxeKAN2bM3QDYfbQVLjgRVv5mzHf+A7CgAUAHamIk4SK5oA1OHhVVFt6QydCaiA9QMUKAFUAUOLx6B3znKwawBFvKNvcHf61yLirXjcalF6V8v8AJtp04unjKySocV2Nb6dRTipIplFxeGSU4jUyOA5OIi2+tIMGM+JzeNgJUAu14io9RKu33prkaORR4d40yRNlPzTTK1mJBuERhqEW24+Y67WqYmJ5WxckTjKTkY+ZejAHQ+h31qUJOLK61JTjudW4IHmv4CEk2Bc6IgtfzMRvpsLnUada0eJHGTnqhNvD2NhwvhCwnOSXlN7yN66kKPyi/uT1JqqUmzXCnGCwiyvUSZm/iHiXj4fiHjYq6eEyspsQRNHYg1ps4qVaKfH8DXJT8i88x49P2fEhBiCpBUgZJ1trlB0vbdPcjS9rbyxdL2o7x+RPeDyjQ8t8upg3n8Inw5SjBDqUK5gQD1Got1rmU6Sg3juaLu8lcqGvlZ38y/DVaZBJNAhP7YO9SwR1GA+MeHabBKyE/gyCUgb5QChI7WzX+hrXZSUauH32JRZdcLlZoYmk+do42f8AxFQT+t6yTSUmkMnKagIMigBiaG9MCpxmCP5SQfQ2p5AqZ0kHzFj7kmmIbU0AOA0AKBoAeiiJoAtMJhqQFxh0pDJ8YpAPCgYoUAHegAUAU2N4fKGthxEqta+a4CdyEXcEdLjWsrt/93XF4815l8ay0aWvcIxmHKfMbDfN+X6t0+tXOLIRkiM0bWuNQdiNQfY1DJYc154lxccsiEloZwCgDZXQKFDBd7a3J0Pzb6VOOBNGZwPDGfRvEyfulrg+4VRcfWm5LzI4ZsOX+UpZiMi5EJIaVgMoy6EKumY9LDTTUi1NLJFvB1jheATDxJFGPKo67kk3Zie5JJPvUyskk0AFegCo5t4U2Lwc0CMFaRRlLXtdWVwDbYHLa/S/WrreoqdRTfYaeGedMbhJcNKY5FaOWNhcbFSNQQR9CCPQivTQlGpHK3TL9mjuXwn5mlx0MgnsZIcqmQaZwwNiw6N5Tc9a4N9bxozWnhlMlhm6yVhIiCKA3KIvV2ClmR5m4pkx2HikF4pYXicH5SJWsL/VV9gxrLVqaKscHWtLbxbSpLunn8kaaNbAAbAAD2FWM549HQA6ppDDtQARSgBmTCqdxRkREk4Qhp5DAyeBjoaeQwKTg1qMhglxcOtSyGCZFhbUBglRxUAPqKQCwKBh0ACgQBQAKAGsSWCHILt0FwL9wCdL2vvUZ6tL089iUcZ34MXjOFqoZsMrRsSTIlsjZm1Ja25N73O964TrVac9Nb8zqRjBxzHBnpYdSSPMdyRr9TV+tvhhpS7D2DgMjBF0LEAX2BOgv9TU6cXOSRGo9MWzp0EKoqoosqgAD0FdY5gu9AhNAAoAr+PcUGFgecqWCZLqDY2Z1U2v1Aa/06VCc9EdRotqDr1VTTxn6FFzHy/huL4dZI2Ge34MwG3dJBva+43B/XXaXjpPMd0+xGpTnRm4TWGiu+C/C5cM+OhnUq6mG46EESWZT1U20NauoVI1FCUeNyEnk6cVrmZIiclMWCvbhdtqnrZFxRzT4gqJxiFS4mwMkZuDrkkjRiR2sb//AEzVF5SehTOr0mtoq6HxLYreMcz4lMJhcXA+lzFiEKqwMi7MSRdb2Ox/MtbenRp146ZclF3b+DWlDt29xd8X5w8A4d/DD4fEIrq4JDLe2YEWIJAYG2nasNecqM9LRdZ2MbmnJqWJLt8iw4vzhBhJlimEgDqrJKFBjKsbam9xYjXTax61tpW0qsNUDn6WWuM4xBCwSWVEYjMMxygi5Fwx0O3eskpxi8NltO3q1I6oRb9xODA2sd9R6j0qXJSKtQAeWgBQSgBQSgBYWgBxVoAWKAFigA6ABegQKADvQAVABUAVmNxccUhaUhcyKFJ0BILaXPWuR1SjOco6VnY22zWlrPcrMcM4LNh2yWvnsAbd7b/pWKFjdQjqRpjVpZ06hrCcPRJsO8fyuzfSyM38VFaOnVJyq4kRuv7b2NTXdOWA0AJNAAoAz3xBH/D8R/hT9JUvVNx/bZ0OlvF3D77M5TynzPJgZLr5omP4kZOh/vL2Yd659Ks6b9D1N9YQuo77SXD++x3Ll/iUWIQSwsGVha/UEH5WHQi+3r611IzUllHjK1CdGbhNYZb3plWA6A3FTQmhMbRCkwCyXDgMCCCCAQQdwb702xLKeUVmN5DwksMkHh5I5CCwjOTzKQQwGwPlH2p0qngy1Q2LJ1J1GnN5x5lJxH4YBsGuFinJEbl4mlFytySVJW1x5m6du1V3Uv8AUPL2Zpsrp29TXjK7ooea+QMZJw+KMosuIwzWQxsPPETa13tY5cp1/c9a1dOr+C8Te33ghczhOq5wWz7fMreJ8Jnm4Wn7RDJHicHdSHUgvEABcE/N5cpvrqh71n6lThKTlTeVz9TX0q48KtpfEtvj2I8Uf/SPCyg1xOCOaMj5igGgHuoK+6LU+l3KjJKXHD/YXVbfwq+pcS3+Pce+G/GZMThpsJ4rLOgLwSZiWyk7EncK9r+j+lbep2+n24bZ+ZhpyjCopSWV3XoSeSubZ2xJw+Ma5YlVJVVKyqflJUC99Rr1A71w6NaWrTM7XUOnUlR8agvV+4PjHxAnwWKaDEwRsoYEOhZS0LHyuFN7m3S41BFd+lYwq09cJf5ODjPBreNcyx4aOOYq8kMtrSR5SBmF1uCRoRe3tXKrT8L8SNNpaSuW4xaTXZ9yTy/x+HGKzQMTkIDKwswuNLjsbHX0NKFSM1sRubOrbtKouRWH5lwjtlXEwZgSCpkVWBGhBViCD6WrS6FVLOlmYuAKpEHQAL0AHQAL0ACmAKACoAF6ACvQBXRcGjWUSKWGXMQlxkDMCLgWuNCdL212qpUYKetLcsdWbjpb2LGrSsKgAUACgBEtrea1jYG9rHMcoGu9yQLdb0YyNbPKOUc+8keBmxGGW8O7oNTF6jun8Pbbn17fT7UeD1PS+qeLilVftdn5/wA/Mt/ggf8Amh/1P/5KnZ9yjr63p/H9jq6LWw86KtQBIYVBE2hCr6U8iSFrURoVQMFABEUARTwyHMW8NAx0LBQGI7FhrRwNttYbM7D8OsDHOMRDG0UoJN0kbKc1wwKEkWNzpWl3dWUNEnlEWim5l+FwxExnixHhSEqT+HcZl2YEMCp0H2vWCpRUpak8HVtepyo0/ClHUvf2/Ii8/wDIE+NgiK+GcVFYZgcqup+ca7ajML7ajreurY3aovE+H8zmSwpNx4IXJ3AMWMLLgOIQOsYB8KS6uMpN8oKk2KtZlv69qL/wa3tQfPP1HSqypVFUhyjG8KxE3Csb+IrZQxSTQ5XjJ+Ze/Rh9u9cGDlRnuesrxpX9t7L35Xmn97Er4s8uKCuOgsYp8viFdQHYXWT2cfr/AIq9b0251x8N/D3HkUnFuMi/5G4qvFME+EnYieFRle5zFRpHKDuSp8rd9P3qxdStNLyuH+jLKNV0Kimt/TzRl8Jx3GcPxWWWSVvCbLJE0jMjL6Am2oIIb2rzyqTpz3PWTtLe7oZgksrZpY+/U6BzjxHE/sqY3h0oKKuaSMorBozu4uLhl1uL7X7V3rLwaktM+/DPHzpypzcJrdGd5I+Jsk2IEOM8MLJZY5FBS0nQPckWba+ljbvptuunqENVPt2Iyjg1fN/NEmAZCcOJIn0DiTIVfqrDKemo769q4NWs6fbKOhYWELtNKeJLtjO35g5W52hxrmMK0clsyqxBDAb5SOo3t29jRSuI1Hjgd70urax1t5Xp2JPHubsNgpFTEmRMwzI3hsyMNjZlvqOo3Fx3FdCla1KqzDf4nMwL4Lzbg8W+SCZXexbKVZGsNyAwF/pSq21WksyQNYLLGcQiiKiWWOMtfLndUzW3tmOu4rM5JcsnClOpnQm8eQcOLjf5JEb/AAurfwNNST4YSpTjzFr4MftTKwWoAO1ABEUAC1AGa+JP/szFeip+ksdarL+/ElHkzfw6598bLhcW34vyxSttL0CPf8/Y/m999V7Y6fbhx3XkSlHG6Ntyxy5HhJ53h0SYIfDtojKWvl/unMNOlj00HGhSUG2u5ouLydxCEZ8xzv58GoFWGQVQBH4nxVYSAVY36i1hvvc7aH7UQpuQ5zUSLJzEi3zKQFNmJZAL+bRTfzHytp6W3qaoN8EHWS5JMfGovzNkN/lcZSNjc+lip/zC9qg6Uu2/uJKpHvsEnGo8xBzLYXBZSLrcgtbcAFdzbcd6HSlgPEWQ5OMxC1iWvrop0QfM+tvKLi5HcUKlIHUiPScSiUkFwCNDva/a9rX9KSpyfYk5xQmHiiO4Rb9Re1hmAzZDfUNl81rbUOnJLLEqibwTagTBQAKABQAiSJWFmAI7EX/jQBCxfBYJY2ieNTGwsyWspG9rD11qcJyg047Ce7yzO4P4c4LDzLPh0eKRSbZZXKkHQqVYkEEaWrTK9qzjpm8oTTIXOPIqY1lfMY5FBXMFDZl3AYXG2ttetYKtBVNzoWPUqlonHGUxvlDl6bAh4nlEsLaqMhUo3WwuQQRuL7j1NOjSlT2zsK/vKd01NR0y+aOdc5fDeZZ3bBorwv5gmdUMZPzJZyLr2t0NumvpLbqENCVR7r9TDGaxhm65WE2LwbYTiULh1ULnNiJEHyuHFx4ikD7A9TblXtKk3mm8p/oSo1pUaiqQe6OY8a4ZNw/E5SSrIwaKUaBhe6sv21HuK4E4SpyPb29xSvKOfPlHTMHLBxzAtHLZZVtmtvHLY5ZEH7p109x611rK8cXrjz3R5K/spWtXH/F8P77o4xj8HiOH4rK145oWBV16/uuh6qR/MHqK9XCUK9PPKZl2kjs3A+KQcbwTRygCVbeIo3R/yyx36HX9VPr5y+svDel8Phk7e4nbVFOH+Ucu43wmXBTmN7hlIZHW4uL+V0PTb6EelcCcJU5YZ7a3r07qlrjw+V+zOo8ncyJxGFsPiLeMFs4vl8Rf31I2YaXtsdR6dG2uG/ejy3U+nO2lrh+B/p6fQ53zpw3G8NlsuJxJgcnwZBNIP8j2Ng4/UajqB6e1nRrx/Cs91hHOjhlz8O/iGysMPjZCyMfw53NyjH8sjHdSdmO3t8tN7YprXTXvX0CUfI2fO8ONRfHwUz2UfiQ5VbQfnTMp+o+orztdVEtUH8DodOlayl4dePPD3XwZgsF8RMcjKXkWRQRdWjRcw6jMqgj3rJG6qLk7tTo1rJNRWH7/AKnSJJIeLYGRY3KrKuVts0bghgGX0IHuNj1rqW1wlJVI9jy1xb1Lapomv5ODcd4NLhJmhnWzLsfysvR0PUH/AHB1FeqpVY1Y6ognlHZfg7zNLi45Yp/M8AQCQ/M6PmsH7sMh163HXU8TqNtGlJSjw+xVKOGdIFc0iC9PcRG4pwwysCGAGRlN99VdRb/X+lOnUUUE4OTIb8Ee98y3YMGGZgtnd3IK2tIvn2OU6bi9T8Zff3sQdJ/f3uR15dk1GZNT81yekIJy5Rf+wBtfTMRroal48fv4/Uj4L+/h9BZ4DJ0KDa2uYghpGDXaPXWVtLAmw8w1uvGj9/D19P4H4Uvv/H35iP8A0dkt80ezd/zIibkHbwlO2u2lr0/Hj9/H6i8GX39+g6eBzFsxdCbg6g7iVZegtuoXb19KXjRxjH3jA/ClnOfvORzhXBXidWLKQOmlwBGEAGVFB+VTcBbaixvoqlVSWPvnPmOFJxf35F9WcvBQAKABQAKABQAKACK0CGJYRUkxYKrHwqNasTIMqJtKmitiS2m5A96MDUmuCMEyNnjCq9rFgi5rGxsWte2g+1ChHnA5VptaXJ4IHG+FR4vL+0xJKVBCk3VgDuMyEG1X0qsqX4HgipyRA4Ty1BhZlmgjeN1v8sr2KndWD5rg9vY7gVZUualSOmbyvcPXLuTuaI4sbGEljZWU3SRCCy33FiNQbai/QdqwVbZVFhs12fUalpPVFbd15mSg5UEUivDipEdCCp8AXBHqJP5Vn/8AHyTzGR1pf1FTqRcKlLZ+pvMVisPisOYcXZsy2fKjAZhs6aEqb6jt61upeLTakuUcGdSnqejOPU5PjPh7MHYQywSJc5CXMbFemZWWwP1rtxv4Y9pPJJVonQfh5PjIFGHxiqY1H4UwnibKB/7twHzEdjbTba1ubeKlN66fPdYE3F8MrefuSrk4jBrmufxYUFzc/njUfqB7964Vxb/8oo9H0rqqx4VZ+5v5MyvAsbi+HyiQRSqNBIjo6q69jcaHsen3Bz05TpvODq3NO3vKehyWezTWx0zivDcLxrCBlNiL+HJbzwydVcdtrr10I6Gu3aXbpvVHjujx1ajUt6jhP+H6lH8HeFy4TE4+GdcrqIPUMLy2ZT1U9D/PSt/UKsasISj6/sVzlk6iZK5ZXkR4tA8lrVRYCgAUACgAUACgAUACgAUACgAUACgAUACgAUANzbU0RZT8QqxECmxFWlciG50porCiNAx5qBolwjSokyPi0HYfahDKTFjerolUiCu9WlZMw41qDGiT1qskSYtqCUSVh5WGxP3NQaGW2F/jv61U0WKTfJIdBe9he1r9bDW1+2p+9CGxpTTExdBE/9k="/>
          <p:cNvSpPr>
            <a:spLocks noChangeAspect="1" noChangeArrowheads="1"/>
          </p:cNvSpPr>
          <p:nvPr/>
        </p:nvSpPr>
        <p:spPr bwMode="auto">
          <a:xfrm>
            <a:off x="155575" y="-1790700"/>
            <a:ext cx="499110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95400"/>
            <a:ext cx="6553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12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752600"/>
            <a:ext cx="8610600" cy="3796937"/>
          </a:xfrm>
          <a:prstGeom prst="rect">
            <a:avLst/>
          </a:prstGeom>
        </p:spPr>
        <p:txBody>
          <a:bodyPr vert="horz" wrap="square" lIns="0" tIns="0" rIns="0" bIns="0" rtlCol="0">
            <a:spAutoFit/>
          </a:bodyPr>
          <a:lstStyle/>
          <a:p>
            <a:pPr marL="25179" marR="10072">
              <a:lnSpc>
                <a:spcPct val="101800"/>
              </a:lnSpc>
            </a:pPr>
            <a:r>
              <a:rPr lang="vi-VN" sz="2400" spc="50">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99">
                <a:solidFill>
                  <a:srgbClr val="002060"/>
                </a:solidFill>
                <a:latin typeface="+mj-lt"/>
                <a:cs typeface="Tahoma"/>
              </a:rPr>
              <a:t>d</a:t>
            </a:r>
            <a:r>
              <a:rPr lang="vi-VN" sz="2400" spc="-119">
                <a:solidFill>
                  <a:srgbClr val="002060"/>
                </a:solidFill>
                <a:latin typeface="+mj-lt"/>
                <a:cs typeface="Tahoma"/>
              </a:rPr>
              <a:t>oanh</a:t>
            </a:r>
            <a:r>
              <a:rPr lang="vi-VN" sz="2400" spc="3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50">
                <a:solidFill>
                  <a:srgbClr val="002060"/>
                </a:solidFill>
                <a:latin typeface="+mj-lt"/>
                <a:cs typeface="Tahoma"/>
              </a:rPr>
              <a:t>hi</a:t>
            </a:r>
            <a:r>
              <a:rPr lang="vi-VN" sz="2400" spc="-208">
                <a:solidFill>
                  <a:srgbClr val="002060"/>
                </a:solidFill>
                <a:latin typeface="+mj-lt"/>
                <a:cs typeface="Tahoma"/>
              </a:rPr>
              <a:t>ệ</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169">
                <a:solidFill>
                  <a:srgbClr val="002060"/>
                </a:solidFill>
                <a:latin typeface="+mj-lt"/>
                <a:cs typeface="Tahoma"/>
              </a:rPr>
              <a:t>P</a:t>
            </a:r>
            <a:r>
              <a:rPr lang="vi-VN" sz="2400" spc="208">
                <a:solidFill>
                  <a:srgbClr val="002060"/>
                </a:solidFill>
                <a:latin typeface="+mj-lt"/>
                <a:cs typeface="Tahoma"/>
              </a:rPr>
              <a:t>MM</a:t>
            </a:r>
            <a:r>
              <a:rPr lang="vi-VN" sz="2400" spc="59">
                <a:solidFill>
                  <a:srgbClr val="002060"/>
                </a:solidFill>
                <a:latin typeface="+mj-lt"/>
                <a:cs typeface="Tahoma"/>
              </a:rPr>
              <a:t>N</a:t>
            </a:r>
            <a:r>
              <a:rPr lang="vi-VN" sz="2400" spc="198">
                <a:solidFill>
                  <a:srgbClr val="002060"/>
                </a:solidFill>
                <a:latin typeface="+mj-lt"/>
                <a:cs typeface="Tahoma"/>
              </a:rPr>
              <a:t>M</a:t>
            </a:r>
            <a:r>
              <a:rPr lang="vi-VN" sz="2400" spc="1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ờ</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149">
                <a:solidFill>
                  <a:srgbClr val="002060"/>
                </a:solidFill>
                <a:latin typeface="+mj-lt"/>
                <a:cs typeface="Tahoma"/>
              </a:rPr>
              <a:t>sử</a:t>
            </a:r>
            <a:r>
              <a:rPr lang="vi-VN" sz="2400" spc="40">
                <a:solidFill>
                  <a:srgbClr val="002060"/>
                </a:solidFill>
                <a:latin typeface="+mj-lt"/>
                <a:cs typeface="Tahoma"/>
              </a:rPr>
              <a:t> </a:t>
            </a:r>
            <a:r>
              <a:rPr lang="vi-VN" sz="2400" spc="-109">
                <a:solidFill>
                  <a:srgbClr val="002060"/>
                </a:solidFill>
                <a:latin typeface="+mj-lt"/>
                <a:cs typeface="Tahoma"/>
              </a:rPr>
              <a:t>dụng</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109">
                <a:solidFill>
                  <a:srgbClr val="002060"/>
                </a:solidFill>
                <a:latin typeface="+mj-lt"/>
                <a:cs typeface="Tahoma"/>
              </a:rPr>
              <a:t>ô</a:t>
            </a:r>
            <a:r>
              <a:rPr lang="vi-VN" sz="2400" spc="40">
                <a:solidFill>
                  <a:srgbClr val="002060"/>
                </a:solidFill>
                <a:latin typeface="+mj-lt"/>
                <a:cs typeface="Tahoma"/>
              </a:rPr>
              <a:t> </a:t>
            </a:r>
            <a:r>
              <a:rPr lang="vi-VN" sz="2400" spc="-50">
                <a:solidFill>
                  <a:srgbClr val="002060"/>
                </a:solidFill>
                <a:latin typeface="+mj-lt"/>
                <a:cs typeface="Tahoma"/>
              </a:rPr>
              <a:t>hì</a:t>
            </a:r>
            <a:r>
              <a:rPr lang="vi-VN" sz="2400" spc="-119">
                <a:solidFill>
                  <a:srgbClr val="002060"/>
                </a:solidFill>
                <a:latin typeface="+mj-lt"/>
                <a:cs typeface="Tahoma"/>
              </a:rPr>
              <a:t>nh</a:t>
            </a:r>
            <a:r>
              <a:rPr lang="vi-VN" sz="2400">
                <a:solidFill>
                  <a:srgbClr val="002060"/>
                </a:solidFill>
                <a:latin typeface="+mj-lt"/>
                <a:cs typeface="Tahoma"/>
              </a:rPr>
              <a:t> </a:t>
            </a:r>
            <a:r>
              <a:rPr lang="vi-VN" sz="2400" spc="-109">
                <a:solidFill>
                  <a:srgbClr val="002060"/>
                </a:solidFill>
                <a:latin typeface="+mj-lt"/>
                <a:cs typeface="Tahoma"/>
              </a:rPr>
              <a:t>dua</a:t>
            </a:r>
            <a:r>
              <a:rPr lang="vi-VN" sz="2400" spc="10">
                <a:solidFill>
                  <a:srgbClr val="002060"/>
                </a:solidFill>
                <a:latin typeface="+mj-lt"/>
                <a:cs typeface="Tahoma"/>
              </a:rPr>
              <a:t>l</a:t>
            </a:r>
            <a:r>
              <a:rPr lang="vi-VN" sz="2400" spc="-89">
                <a:solidFill>
                  <a:srgbClr val="002060"/>
                </a:solidFill>
                <a:latin typeface="+mj-lt"/>
                <a:cs typeface="Tahoma"/>
              </a:rPr>
              <a:t>-</a:t>
            </a:r>
            <a:r>
              <a:rPr lang="vi-VN" sz="2400" spc="10">
                <a:solidFill>
                  <a:srgbClr val="002060"/>
                </a:solidFill>
                <a:latin typeface="+mj-lt"/>
                <a:cs typeface="Tahoma"/>
              </a:rPr>
              <a:t>li</a:t>
            </a:r>
            <a:r>
              <a:rPr lang="vi-VN" sz="2400" spc="-69">
                <a:solidFill>
                  <a:srgbClr val="002060"/>
                </a:solidFill>
                <a:latin typeface="+mj-lt"/>
                <a:cs typeface="Tahoma"/>
              </a:rPr>
              <a:t>c</a:t>
            </a:r>
            <a:r>
              <a:rPr lang="vi-VN" sz="2400" spc="-208">
                <a:solidFill>
                  <a:srgbClr val="002060"/>
                </a:solidFill>
                <a:latin typeface="+mj-lt"/>
                <a:cs typeface="Tahoma"/>
              </a:rPr>
              <a:t>e</a:t>
            </a:r>
            <a:r>
              <a:rPr lang="vi-VN" sz="2400" spc="-139">
                <a:solidFill>
                  <a:srgbClr val="002060"/>
                </a:solidFill>
                <a:latin typeface="+mj-lt"/>
                <a:cs typeface="Tahoma"/>
              </a:rPr>
              <a:t>ns</a:t>
            </a:r>
            <a:r>
              <a:rPr lang="vi-VN" sz="2400" spc="-198">
                <a:solidFill>
                  <a:srgbClr val="002060"/>
                </a:solidFill>
                <a:latin typeface="+mj-lt"/>
                <a:cs typeface="Tahoma"/>
              </a:rPr>
              <a:t>e</a:t>
            </a:r>
            <a:r>
              <a:rPr lang="vi-VN" sz="2400" spc="-119">
                <a:solidFill>
                  <a:srgbClr val="002060"/>
                </a:solidFill>
                <a:latin typeface="+mj-lt"/>
                <a:cs typeface="Tahoma"/>
              </a:rPr>
              <a:t> </a:t>
            </a:r>
            <a:r>
              <a:rPr lang="vi-VN" sz="2400" spc="-99">
                <a:solidFill>
                  <a:srgbClr val="002060"/>
                </a:solidFill>
                <a:latin typeface="+mj-lt"/>
                <a:cs typeface="Tahoma"/>
              </a:rPr>
              <a:t>v</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19">
                <a:solidFill>
                  <a:srgbClr val="002060"/>
                </a:solidFill>
                <a:latin typeface="+mj-lt"/>
                <a:cs typeface="Tahoma"/>
              </a:rPr>
              <a:t>2</a:t>
            </a:r>
            <a:r>
              <a:rPr lang="vi-VN" sz="2400" spc="2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phép:</a:t>
            </a:r>
            <a:endParaRPr lang="vi-VN" sz="2400">
              <a:solidFill>
                <a:srgbClr val="002060"/>
              </a:solidFill>
              <a:latin typeface="+mj-lt"/>
              <a:cs typeface="Tahoma"/>
            </a:endParaRPr>
          </a:p>
          <a:p>
            <a:pPr marL="916982" marR="261862" indent="-342900">
              <a:lnSpc>
                <a:spcPct val="102699"/>
              </a:lnSpc>
              <a:spcBef>
                <a:spcPts val="595"/>
              </a:spcBef>
              <a:buFont typeface="Arial" pitchFamily="34" charset="0"/>
              <a:buChar char="•"/>
            </a:pPr>
            <a:r>
              <a:rPr lang="vi-VN" sz="2400" spc="208">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49">
                <a:solidFill>
                  <a:srgbClr val="002060"/>
                </a:solidFill>
                <a:latin typeface="+mj-lt"/>
                <a:cs typeface="Tahoma"/>
              </a:rPr>
              <a:t>sở</a:t>
            </a:r>
            <a:r>
              <a:rPr lang="vi-VN" sz="2400" spc="40">
                <a:solidFill>
                  <a:srgbClr val="002060"/>
                </a:solidFill>
                <a:latin typeface="+mj-lt"/>
                <a:cs typeface="Tahoma"/>
              </a:rPr>
              <a:t> </a:t>
            </a:r>
            <a:r>
              <a:rPr lang="vi-VN" sz="2400" spc="-129">
                <a:solidFill>
                  <a:srgbClr val="002060"/>
                </a:solidFill>
                <a:latin typeface="+mj-lt"/>
                <a:cs typeface="Tahoma"/>
              </a:rPr>
              <a:t>h</a:t>
            </a:r>
            <a:r>
              <a:rPr lang="vi-VN" sz="2400" spc="-159">
                <a:solidFill>
                  <a:srgbClr val="002060"/>
                </a:solidFill>
                <a:latin typeface="+mj-lt"/>
                <a:cs typeface="Tahoma"/>
              </a:rPr>
              <a:t>ữ</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10">
                <a:solidFill>
                  <a:srgbClr val="002060"/>
                </a:solidFill>
                <a:latin typeface="+mj-lt"/>
                <a:cs typeface="Tahoma"/>
              </a:rPr>
              <a:t>(</a:t>
            </a:r>
            <a:r>
              <a:rPr lang="vi-VN" sz="2400" spc="-178">
                <a:solidFill>
                  <a:srgbClr val="002060"/>
                </a:solidFill>
                <a:latin typeface="+mj-lt"/>
                <a:cs typeface="Tahoma"/>
              </a:rPr>
              <a:t>p</a:t>
            </a:r>
            <a:r>
              <a:rPr lang="vi-VN" sz="2400" spc="-59">
                <a:solidFill>
                  <a:srgbClr val="002060"/>
                </a:solidFill>
                <a:latin typeface="+mj-lt"/>
                <a:cs typeface="Tahoma"/>
              </a:rPr>
              <a:t>r</a:t>
            </a:r>
            <a:r>
              <a:rPr lang="vi-VN" sz="2400" spc="-129">
                <a:solidFill>
                  <a:srgbClr val="002060"/>
                </a:solidFill>
                <a:latin typeface="+mj-lt"/>
                <a:cs typeface="Tahoma"/>
              </a:rPr>
              <a:t>o</a:t>
            </a:r>
            <a:r>
              <a:rPr lang="vi-VN" sz="2400" spc="-178">
                <a:solidFill>
                  <a:srgbClr val="002060"/>
                </a:solidFill>
                <a:latin typeface="+mj-lt"/>
                <a:cs typeface="Tahoma"/>
              </a:rPr>
              <a:t>p</a:t>
            </a:r>
            <a:r>
              <a:rPr lang="vi-VN" sz="2400" spc="-59">
                <a:solidFill>
                  <a:srgbClr val="002060"/>
                </a:solidFill>
                <a:latin typeface="+mj-lt"/>
                <a:cs typeface="Tahoma"/>
              </a:rPr>
              <a:t>r</a:t>
            </a:r>
            <a:r>
              <a:rPr lang="vi-VN" sz="2400" spc="10">
                <a:solidFill>
                  <a:srgbClr val="002060"/>
                </a:solidFill>
                <a:latin typeface="+mj-lt"/>
                <a:cs typeface="Tahoma"/>
              </a:rPr>
              <a:t>i</a:t>
            </a:r>
            <a:r>
              <a:rPr lang="vi-VN" sz="2400" spc="-208">
                <a:solidFill>
                  <a:srgbClr val="002060"/>
                </a:solidFill>
                <a:latin typeface="+mj-lt"/>
                <a:cs typeface="Tahoma"/>
              </a:rPr>
              <a:t>e</a:t>
            </a:r>
            <a:r>
              <a:rPr lang="vi-VN" sz="2400" spc="-20">
                <a:solidFill>
                  <a:srgbClr val="002060"/>
                </a:solidFill>
                <a:latin typeface="+mj-lt"/>
                <a:cs typeface="Tahoma"/>
              </a:rPr>
              <a:t>t</a:t>
            </a:r>
            <a:r>
              <a:rPr lang="vi-VN" sz="2400" spc="-99">
                <a:solidFill>
                  <a:srgbClr val="002060"/>
                </a:solidFill>
                <a:latin typeface="+mj-lt"/>
                <a:cs typeface="Tahoma"/>
              </a:rPr>
              <a:t>y</a:t>
            </a:r>
            <a:r>
              <a:rPr lang="vi-VN" sz="2400" spc="99">
                <a:solidFill>
                  <a:srgbClr val="002060"/>
                </a:solidFill>
                <a:latin typeface="+mj-lt"/>
                <a:cs typeface="Tahoma"/>
              </a:rPr>
              <a:t> </a:t>
            </a:r>
            <a:r>
              <a:rPr lang="vi-VN" sz="2400" spc="10">
                <a:solidFill>
                  <a:srgbClr val="002060"/>
                </a:solidFill>
                <a:latin typeface="+mj-lt"/>
                <a:cs typeface="Tahoma"/>
              </a:rPr>
              <a:t>li</a:t>
            </a:r>
            <a:r>
              <a:rPr lang="vi-VN" sz="2400" spc="-69">
                <a:solidFill>
                  <a:srgbClr val="002060"/>
                </a:solidFill>
                <a:latin typeface="+mj-lt"/>
                <a:cs typeface="Tahoma"/>
              </a:rPr>
              <a:t>c</a:t>
            </a:r>
            <a:r>
              <a:rPr lang="vi-VN" sz="2400" spc="-208">
                <a:solidFill>
                  <a:srgbClr val="002060"/>
                </a:solidFill>
                <a:latin typeface="+mj-lt"/>
                <a:cs typeface="Tahoma"/>
              </a:rPr>
              <a:t>e</a:t>
            </a:r>
            <a:r>
              <a:rPr lang="vi-VN" sz="2400" spc="-139">
                <a:solidFill>
                  <a:srgbClr val="002060"/>
                </a:solidFill>
                <a:latin typeface="+mj-lt"/>
                <a:cs typeface="Tahoma"/>
              </a:rPr>
              <a:t>ns</a:t>
            </a:r>
            <a:r>
              <a:rPr lang="vi-VN" sz="2400" spc="-208">
                <a:solidFill>
                  <a:srgbClr val="002060"/>
                </a:solidFill>
                <a:latin typeface="+mj-lt"/>
                <a:cs typeface="Tahoma"/>
              </a:rPr>
              <a:t>e</a:t>
            </a:r>
            <a:r>
              <a:rPr lang="vi-VN" sz="2400">
                <a:solidFill>
                  <a:srgbClr val="002060"/>
                </a:solidFill>
                <a:latin typeface="+mj-lt"/>
                <a:cs typeface="Tahoma"/>
              </a:rPr>
              <a:t>)</a:t>
            </a:r>
            <a:r>
              <a:rPr lang="vi-VN" sz="2400" spc="40">
                <a:solidFill>
                  <a:srgbClr val="002060"/>
                </a:solidFill>
                <a:latin typeface="+mj-lt"/>
                <a:cs typeface="Tahoma"/>
              </a:rPr>
              <a:t> </a:t>
            </a:r>
            <a:r>
              <a:rPr lang="vi-VN" sz="2400" spc="-109">
                <a:solidFill>
                  <a:srgbClr val="002060"/>
                </a:solidFill>
                <a:latin typeface="+mj-lt"/>
                <a:cs typeface="Tahoma"/>
              </a:rPr>
              <a:t>dành</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30">
                <a:solidFill>
                  <a:srgbClr val="002060"/>
                </a:solidFill>
                <a:latin typeface="+mj-lt"/>
                <a:cs typeface="Tahoma"/>
              </a:rPr>
              <a:t>b</a:t>
            </a:r>
            <a:r>
              <a:rPr lang="vi-VN" sz="2400" spc="-208">
                <a:solidFill>
                  <a:srgbClr val="002060"/>
                </a:solidFill>
                <a:latin typeface="+mj-lt"/>
                <a:cs typeface="Tahoma"/>
              </a:rPr>
              <a:t>ê</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u</a:t>
            </a:r>
            <a:r>
              <a:rPr lang="vi-VN" sz="2400" spc="-129">
                <a:solidFill>
                  <a:srgbClr val="002060"/>
                </a:solidFill>
                <a:latin typeface="+mj-lt"/>
                <a:cs typeface="Tahoma"/>
              </a:rPr>
              <a:t>ố</a:t>
            </a:r>
            <a:r>
              <a:rPr lang="vi-VN" sz="2400" spc="-119">
                <a:solidFill>
                  <a:srgbClr val="002060"/>
                </a:solidFill>
                <a:latin typeface="+mj-lt"/>
                <a:cs typeface="Tahoma"/>
              </a:rPr>
              <a:t>n</a:t>
            </a:r>
            <a:r>
              <a:rPr lang="vi-VN" sz="2400" spc="50">
                <a:solidFill>
                  <a:srgbClr val="002060"/>
                </a:solidFill>
                <a:latin typeface="+mj-lt"/>
                <a:cs typeface="Tahoma"/>
              </a:rPr>
              <a:t> t</a:t>
            </a:r>
            <a:r>
              <a:rPr lang="vi-VN" sz="2400" spc="10">
                <a:solidFill>
                  <a:srgbClr val="002060"/>
                </a:solidFill>
                <a:latin typeface="+mj-lt"/>
                <a:cs typeface="Tahoma"/>
              </a:rPr>
              <a:t>í</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109">
                <a:solidFill>
                  <a:srgbClr val="002060"/>
                </a:solidFill>
                <a:latin typeface="+mj-lt"/>
                <a:cs typeface="Tahoma"/>
              </a:rPr>
              <a:t>o</a:t>
            </a:r>
            <a:r>
              <a:rPr lang="vi-VN" sz="2400" spc="20">
                <a:solidFill>
                  <a:srgbClr val="002060"/>
                </a:solidFill>
                <a:latin typeface="+mj-lt"/>
                <a:cs typeface="Tahoma"/>
              </a:rPr>
              <a:t> </a:t>
            </a:r>
            <a:r>
              <a:rPr lang="vi-VN" sz="2400" spc="-159">
                <a:solidFill>
                  <a:srgbClr val="002060"/>
                </a:solidFill>
                <a:latin typeface="+mj-lt"/>
                <a:cs typeface="Tahoma"/>
              </a:rPr>
              <a:t>hệ</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19">
                <a:solidFill>
                  <a:srgbClr val="002060"/>
                </a:solidFill>
                <a:latin typeface="+mj-lt"/>
                <a:cs typeface="Tahoma"/>
              </a:rPr>
              <a:t>h</a:t>
            </a:r>
            <a:r>
              <a:rPr lang="vi-VN" sz="2400" spc="-129">
                <a:solidFill>
                  <a:srgbClr val="002060"/>
                </a:solidFill>
                <a:latin typeface="+mj-lt"/>
                <a:cs typeface="Tahoma"/>
              </a:rPr>
              <a:t>ống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30">
                <a:solidFill>
                  <a:srgbClr val="002060"/>
                </a:solidFill>
                <a:latin typeface="+mj-lt"/>
                <a:cs typeface="Tahoma"/>
              </a:rPr>
              <a:t> </a:t>
            </a:r>
            <a:r>
              <a:rPr lang="vi-VN" sz="2400" spc="-109">
                <a:solidFill>
                  <a:srgbClr val="002060"/>
                </a:solidFill>
                <a:latin typeface="+mj-lt"/>
                <a:cs typeface="Tahoma"/>
              </a:rPr>
              <a:t>họ</a:t>
            </a:r>
            <a:endParaRPr lang="vi-VN" sz="2400">
              <a:solidFill>
                <a:srgbClr val="002060"/>
              </a:solidFill>
              <a:latin typeface="+mj-lt"/>
              <a:cs typeface="Tahoma"/>
            </a:endParaRPr>
          </a:p>
          <a:p>
            <a:pPr marL="916982" indent="-342900">
              <a:spcBef>
                <a:spcPts val="664"/>
              </a:spcBef>
              <a:buFont typeface="Arial" pitchFamily="34" charset="0"/>
              <a:buChar char="•"/>
            </a:pPr>
            <a:r>
              <a:rPr lang="vi-VN" sz="2400" spc="208">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69">
                <a:solidFill>
                  <a:srgbClr val="002060"/>
                </a:solidFill>
                <a:latin typeface="+mj-lt"/>
                <a:cs typeface="Tahoma"/>
              </a:rPr>
              <a:t>P</a:t>
            </a:r>
            <a:r>
              <a:rPr lang="vi-VN" sz="2400" spc="208">
                <a:solidFill>
                  <a:srgbClr val="002060"/>
                </a:solidFill>
                <a:latin typeface="+mj-lt"/>
                <a:cs typeface="Tahoma"/>
              </a:rPr>
              <a:t>MM</a:t>
            </a:r>
            <a:r>
              <a:rPr lang="vi-VN" sz="2400" spc="59">
                <a:solidFill>
                  <a:srgbClr val="002060"/>
                </a:solidFill>
                <a:latin typeface="+mj-lt"/>
                <a:cs typeface="Tahoma"/>
              </a:rPr>
              <a:t>N</a:t>
            </a:r>
            <a:r>
              <a:rPr lang="vi-VN" sz="2400" spc="198">
                <a:solidFill>
                  <a:srgbClr val="002060"/>
                </a:solidFill>
                <a:latin typeface="+mj-lt"/>
                <a:cs typeface="Tahoma"/>
              </a:rPr>
              <a:t>M</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39">
                <a:solidFill>
                  <a:srgbClr val="002060"/>
                </a:solidFill>
                <a:latin typeface="+mj-lt"/>
                <a:cs typeface="Tahoma"/>
              </a:rPr>
              <a:t>m</a:t>
            </a:r>
            <a:r>
              <a:rPr lang="vi-VN" sz="2400" spc="10">
                <a:solidFill>
                  <a:srgbClr val="002060"/>
                </a:solidFill>
                <a:latin typeface="+mj-lt"/>
                <a:cs typeface="Tahoma"/>
              </a:rPr>
              <a:t>i</a:t>
            </a:r>
            <a:r>
              <a:rPr lang="vi-VN" sz="2400" spc="-208">
                <a:solidFill>
                  <a:srgbClr val="002060"/>
                </a:solidFill>
                <a:latin typeface="+mj-lt"/>
                <a:cs typeface="Tahoma"/>
              </a:rPr>
              <a:t>ễ</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59">
                <a:solidFill>
                  <a:srgbClr val="002060"/>
                </a:solidFill>
                <a:latin typeface="+mj-lt"/>
                <a:cs typeface="Tahoma"/>
              </a:rPr>
              <a:t>phí</a:t>
            </a:r>
            <a:r>
              <a:rPr lang="vi-VN" sz="2400" spc="-69">
                <a:solidFill>
                  <a:srgbClr val="002060"/>
                </a:solidFill>
                <a:latin typeface="+mj-lt"/>
                <a:cs typeface="Tahoma"/>
              </a:rPr>
              <a:t>.</a:t>
            </a:r>
            <a:endParaRPr lang="en-US" sz="2400">
              <a:solidFill>
                <a:srgbClr val="002060"/>
              </a:solidFill>
              <a:latin typeface="+mj-lt"/>
              <a:cs typeface="Tahoma"/>
            </a:endParaRPr>
          </a:p>
          <a:p>
            <a:pPr marL="574082">
              <a:spcBef>
                <a:spcPts val="664"/>
              </a:spcBef>
            </a:pPr>
            <a:endParaRPr lang="en-US" sz="2400" spc="129">
              <a:solidFill>
                <a:srgbClr val="002060"/>
              </a:solidFill>
              <a:latin typeface="+mj-lt"/>
              <a:cs typeface="Tahoma"/>
            </a:endParaRPr>
          </a:p>
          <a:p>
            <a:pPr marL="574082">
              <a:spcBef>
                <a:spcPts val="664"/>
              </a:spcBef>
            </a:pPr>
            <a:endParaRPr lang="en-US" sz="2400" spc="129">
              <a:solidFill>
                <a:srgbClr val="002060"/>
              </a:solidFill>
              <a:latin typeface="+mj-lt"/>
              <a:cs typeface="Tahoma"/>
            </a:endParaRPr>
          </a:p>
          <a:p>
            <a:pPr marL="574082">
              <a:spcBef>
                <a:spcPts val="664"/>
              </a:spcBef>
            </a:pPr>
            <a:r>
              <a:rPr lang="vi-VN" sz="2400" spc="129">
                <a:solidFill>
                  <a:srgbClr val="002060"/>
                </a:solidFill>
                <a:latin typeface="+mj-lt"/>
                <a:cs typeface="Tahoma"/>
              </a:rPr>
              <a:t>V</a:t>
            </a:r>
            <a:r>
              <a:rPr lang="vi-VN" sz="2400" spc="69">
                <a:solidFill>
                  <a:srgbClr val="002060"/>
                </a:solidFill>
                <a:latin typeface="+mj-lt"/>
                <a:cs typeface="Tahoma"/>
              </a:rPr>
              <a:t>D</a:t>
            </a:r>
            <a:r>
              <a:rPr lang="vi-VN" sz="2400" spc="-178">
                <a:solidFill>
                  <a:srgbClr val="002060"/>
                </a:solidFill>
                <a:latin typeface="+mj-lt"/>
                <a:cs typeface="Tahoma"/>
              </a:rPr>
              <a:t>:</a:t>
            </a:r>
            <a:r>
              <a:rPr lang="vi-VN" sz="2400" spc="20">
                <a:solidFill>
                  <a:srgbClr val="002060"/>
                </a:solidFill>
                <a:latin typeface="+mj-lt"/>
                <a:cs typeface="Tahoma"/>
              </a:rPr>
              <a:t> </a:t>
            </a:r>
            <a:r>
              <a:rPr lang="vi-VN" sz="2400" spc="208">
                <a:solidFill>
                  <a:srgbClr val="002060"/>
                </a:solidFill>
                <a:latin typeface="+mj-lt"/>
                <a:cs typeface="Tahoma"/>
              </a:rPr>
              <a:t>M</a:t>
            </a:r>
            <a:r>
              <a:rPr lang="vi-VN" sz="2400" spc="-99">
                <a:solidFill>
                  <a:srgbClr val="002060"/>
                </a:solidFill>
                <a:latin typeface="+mj-lt"/>
                <a:cs typeface="Tahoma"/>
              </a:rPr>
              <a:t>y</a:t>
            </a:r>
            <a:r>
              <a:rPr lang="vi-VN" sz="2400" spc="-50">
                <a:solidFill>
                  <a:srgbClr val="002060"/>
                </a:solidFill>
                <a:latin typeface="+mj-lt"/>
                <a:cs typeface="Tahoma"/>
              </a:rPr>
              <a:t>S</a:t>
            </a:r>
            <a:r>
              <a:rPr lang="vi-VN" sz="2400" spc="40">
                <a:solidFill>
                  <a:srgbClr val="002060"/>
                </a:solidFill>
                <a:latin typeface="+mj-lt"/>
                <a:cs typeface="Tahoma"/>
              </a:rPr>
              <a:t>Q</a:t>
            </a:r>
            <a:r>
              <a:rPr lang="vi-VN" sz="2400" spc="69">
                <a:solidFill>
                  <a:srgbClr val="002060"/>
                </a:solidFill>
                <a:latin typeface="+mj-lt"/>
                <a:cs typeface="Tahoma"/>
              </a:rPr>
              <a:t>L</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119">
                <a:solidFill>
                  <a:srgbClr val="002060"/>
                </a:solidFill>
                <a:latin typeface="+mj-lt"/>
                <a:cs typeface="Tahoma"/>
              </a:rPr>
              <a:t>2</a:t>
            </a:r>
            <a:r>
              <a:rPr lang="vi-VN" sz="2400" spc="40">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v</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69">
                <a:solidFill>
                  <a:srgbClr val="002060"/>
                </a:solidFill>
                <a:latin typeface="+mj-lt"/>
                <a:cs typeface="Tahoma"/>
              </a:rPr>
              <a:t>c</a:t>
            </a:r>
            <a:r>
              <a:rPr lang="vi-VN" sz="2400" spc="-208">
                <a:solidFill>
                  <a:srgbClr val="002060"/>
                </a:solidFill>
                <a:latin typeface="+mj-lt"/>
                <a:cs typeface="Tahoma"/>
              </a:rPr>
              <a:t>e</a:t>
            </a:r>
            <a:r>
              <a:rPr lang="vi-VN" sz="2400" spc="-139">
                <a:solidFill>
                  <a:srgbClr val="002060"/>
                </a:solidFill>
                <a:latin typeface="+mj-lt"/>
                <a:cs typeface="Tahoma"/>
              </a:rPr>
              <a:t>ns</a:t>
            </a:r>
            <a:r>
              <a:rPr lang="vi-VN" sz="2400" spc="-198">
                <a:solidFill>
                  <a:srgbClr val="002060"/>
                </a:solidFill>
                <a:latin typeface="+mj-lt"/>
                <a:cs typeface="Tahoma"/>
              </a:rPr>
              <a:t>e</a:t>
            </a:r>
            <a:r>
              <a:rPr lang="vi-VN" sz="2400" spc="69">
                <a:solidFill>
                  <a:srgbClr val="002060"/>
                </a:solidFill>
                <a:latin typeface="+mj-lt"/>
                <a:cs typeface="Tahoma"/>
              </a:rPr>
              <a:t> </a:t>
            </a:r>
            <a:r>
              <a:rPr lang="vi-VN" sz="2400" spc="-20">
                <a:solidFill>
                  <a:srgbClr val="002060"/>
                </a:solidFill>
                <a:latin typeface="+mj-lt"/>
                <a:cs typeface="Tahoma"/>
              </a:rPr>
              <a:t>G</a:t>
            </a:r>
            <a:r>
              <a:rPr lang="vi-VN" sz="2400" spc="169">
                <a:solidFill>
                  <a:srgbClr val="002060"/>
                </a:solidFill>
                <a:latin typeface="+mj-lt"/>
                <a:cs typeface="Tahoma"/>
              </a:rPr>
              <a:t>P</a:t>
            </a:r>
            <a:r>
              <a:rPr lang="vi-VN" sz="2400" spc="69">
                <a:solidFill>
                  <a:srgbClr val="002060"/>
                </a:solidFill>
                <a:latin typeface="+mj-lt"/>
                <a:cs typeface="Tahoma"/>
              </a:rPr>
              <a:t>L</a:t>
            </a:r>
            <a:r>
              <a:rPr lang="vi-VN" sz="2400" spc="20">
                <a:solidFill>
                  <a:srgbClr val="002060"/>
                </a:solidFill>
                <a:latin typeface="+mj-lt"/>
                <a:cs typeface="Tahoma"/>
              </a:rPr>
              <a:t> </a:t>
            </a:r>
            <a:r>
              <a:rPr lang="vi-VN" sz="2400" spc="-10">
                <a:solidFill>
                  <a:srgbClr val="002060"/>
                </a:solidFill>
                <a:latin typeface="+mj-lt"/>
                <a:cs typeface="Tahoma"/>
              </a:rPr>
              <a:t>(</a:t>
            </a:r>
            <a:r>
              <a:rPr lang="vi-VN" sz="2400" spc="-129">
                <a:solidFill>
                  <a:srgbClr val="002060"/>
                </a:solidFill>
                <a:latin typeface="+mj-lt"/>
                <a:cs typeface="Tahoma"/>
              </a:rPr>
              <a:t>o</a:t>
            </a:r>
            <a:r>
              <a:rPr lang="vi-VN" sz="2400" spc="-30">
                <a:solidFill>
                  <a:srgbClr val="002060"/>
                </a:solidFill>
                <a:latin typeface="+mj-lt"/>
                <a:cs typeface="Tahoma"/>
              </a:rPr>
              <a:t>p</a:t>
            </a:r>
            <a:r>
              <a:rPr lang="vi-VN" sz="2400" spc="-208">
                <a:solidFill>
                  <a:srgbClr val="002060"/>
                </a:solidFill>
                <a:latin typeface="+mj-lt"/>
                <a:cs typeface="Tahoma"/>
              </a:rPr>
              <a:t>e</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49">
                <a:solidFill>
                  <a:srgbClr val="002060"/>
                </a:solidFill>
                <a:latin typeface="+mj-lt"/>
                <a:cs typeface="Tahoma"/>
              </a:rPr>
              <a:t>s</a:t>
            </a:r>
            <a:r>
              <a:rPr lang="vi-VN" sz="2400" spc="-129">
                <a:solidFill>
                  <a:srgbClr val="002060"/>
                </a:solidFill>
                <a:latin typeface="+mj-lt"/>
                <a:cs typeface="Tahoma"/>
              </a:rPr>
              <a:t>o</a:t>
            </a:r>
            <a:r>
              <a:rPr lang="vi-VN" sz="2400" spc="-99">
                <a:solidFill>
                  <a:srgbClr val="002060"/>
                </a:solidFill>
                <a:latin typeface="+mj-lt"/>
                <a:cs typeface="Tahoma"/>
              </a:rPr>
              <a:t>u</a:t>
            </a:r>
            <a:r>
              <a:rPr lang="vi-VN" sz="2400" spc="-79">
                <a:solidFill>
                  <a:srgbClr val="002060"/>
                </a:solidFill>
                <a:latin typeface="+mj-lt"/>
                <a:cs typeface="Tahoma"/>
              </a:rPr>
              <a:t>r</a:t>
            </a:r>
            <a:r>
              <a:rPr lang="vi-VN" sz="2400" spc="-69">
                <a:solidFill>
                  <a:srgbClr val="002060"/>
                </a:solidFill>
                <a:latin typeface="+mj-lt"/>
                <a:cs typeface="Tahoma"/>
              </a:rPr>
              <a:t>c</a:t>
            </a:r>
            <a:r>
              <a:rPr lang="vi-VN" sz="2400" spc="-208">
                <a:solidFill>
                  <a:srgbClr val="002060"/>
                </a:solidFill>
                <a:latin typeface="+mj-lt"/>
                <a:cs typeface="Tahoma"/>
              </a:rPr>
              <a:t>e</a:t>
            </a:r>
            <a:r>
              <a:rPr lang="vi-VN" sz="2400">
                <a:solidFill>
                  <a:srgbClr val="002060"/>
                </a:solidFill>
                <a:latin typeface="+mj-lt"/>
                <a:cs typeface="Tahoma"/>
              </a:rPr>
              <a:t>)</a:t>
            </a:r>
            <a:r>
              <a:rPr lang="vi-VN" sz="2400" spc="4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109">
                <a:solidFill>
                  <a:srgbClr val="002060"/>
                </a:solidFill>
                <a:latin typeface="+mj-lt"/>
                <a:cs typeface="Tahoma"/>
              </a:rPr>
              <a:t>bản</a:t>
            </a:r>
            <a:r>
              <a:rPr lang="vi-VN" sz="2400" spc="-69">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
                <a:solidFill>
                  <a:srgbClr val="002060"/>
                </a:solidFill>
                <a:latin typeface="+mj-lt"/>
                <a:cs typeface="Tahoma"/>
              </a:rPr>
              <a:t>(</a:t>
            </a:r>
            <a:r>
              <a:rPr lang="vi-VN" sz="2400" spc="-109">
                <a:solidFill>
                  <a:srgbClr val="002060"/>
                </a:solidFill>
                <a:latin typeface="+mj-lt"/>
                <a:cs typeface="Tahoma"/>
              </a:rPr>
              <a:t>phả</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09">
                <a:solidFill>
                  <a:srgbClr val="002060"/>
                </a:solidFill>
                <a:latin typeface="+mj-lt"/>
                <a:cs typeface="Tahoma"/>
              </a:rPr>
              <a:t>ua</a:t>
            </a:r>
            <a:r>
              <a:rPr lang="vi-VN" sz="2400">
                <a:solidFill>
                  <a:srgbClr val="002060"/>
                </a:solidFill>
                <a:latin typeface="+mj-lt"/>
                <a:cs typeface="Tahoma"/>
              </a:rPr>
              <a:t>)</a:t>
            </a:r>
          </a:p>
        </p:txBody>
      </p:sp>
      <p:sp>
        <p:nvSpPr>
          <p:cNvPr id="3" name="object 3"/>
          <p:cNvSpPr txBox="1">
            <a:spLocks noGrp="1"/>
          </p:cNvSpPr>
          <p:nvPr>
            <p:ph type="title"/>
          </p:nvPr>
        </p:nvSpPr>
        <p:spPr>
          <a:xfrm>
            <a:off x="1219200" y="330069"/>
            <a:ext cx="8763000" cy="368562"/>
          </a:xfrm>
          <a:prstGeom prst="rect">
            <a:avLst/>
          </a:prstGeom>
        </p:spPr>
        <p:txBody>
          <a:bodyPr vert="horz" wrap="square" lIns="0" tIns="0" rIns="0" bIns="0" rtlCol="0">
            <a:spAutoFit/>
          </a:bodyPr>
          <a:lstStyle/>
          <a:p>
            <a:pPr marL="25179" marR="10072">
              <a:lnSpc>
                <a:spcPct val="107100"/>
              </a:lnSpc>
            </a:pPr>
            <a:r>
              <a:rPr lang="vi-VN" sz="2400" spc="248">
                <a:solidFill>
                  <a:srgbClr val="FF0000"/>
                </a:solidFill>
                <a:latin typeface="+mj-lt"/>
              </a:rPr>
              <a:t>M</a:t>
            </a:r>
            <a:r>
              <a:rPr lang="vi-VN" sz="2400" spc="-129">
                <a:solidFill>
                  <a:srgbClr val="FF0000"/>
                </a:solidFill>
                <a:latin typeface="+mj-lt"/>
              </a:rPr>
              <a:t>ô</a:t>
            </a:r>
            <a:r>
              <a:rPr lang="vi-VN" sz="2400" spc="40">
                <a:solidFill>
                  <a:srgbClr val="FF0000"/>
                </a:solidFill>
                <a:latin typeface="+mj-lt"/>
              </a:rPr>
              <a:t> </a:t>
            </a:r>
            <a:r>
              <a:rPr lang="vi-VN" sz="2400" spc="-139">
                <a:solidFill>
                  <a:srgbClr val="FF0000"/>
                </a:solidFill>
                <a:latin typeface="+mj-lt"/>
              </a:rPr>
              <a:t>h</a:t>
            </a:r>
            <a:r>
              <a:rPr lang="vi-VN" sz="2400" spc="20">
                <a:solidFill>
                  <a:srgbClr val="FF0000"/>
                </a:solidFill>
                <a:latin typeface="+mj-lt"/>
              </a:rPr>
              <a:t>ì</a:t>
            </a:r>
            <a:r>
              <a:rPr lang="vi-VN" sz="2400" spc="-139">
                <a:solidFill>
                  <a:srgbClr val="FF0000"/>
                </a:solidFill>
                <a:latin typeface="+mj-lt"/>
              </a:rPr>
              <a:t>n</a:t>
            </a:r>
            <a:r>
              <a:rPr lang="vi-VN" sz="2400" spc="-129">
                <a:solidFill>
                  <a:srgbClr val="FF0000"/>
                </a:solidFill>
                <a:latin typeface="+mj-lt"/>
              </a:rPr>
              <a:t>h</a:t>
            </a:r>
            <a:r>
              <a:rPr lang="vi-VN" sz="2400" spc="50">
                <a:solidFill>
                  <a:srgbClr val="FF0000"/>
                </a:solidFill>
                <a:latin typeface="+mj-lt"/>
              </a:rPr>
              <a:t> </a:t>
            </a:r>
            <a:r>
              <a:rPr lang="vi-VN" sz="2400" spc="-119">
                <a:solidFill>
                  <a:srgbClr val="FF0000"/>
                </a:solidFill>
                <a:latin typeface="+mj-lt"/>
              </a:rPr>
              <a:t>d</a:t>
            </a:r>
            <a:r>
              <a:rPr lang="vi-VN" sz="2400" spc="-139">
                <a:solidFill>
                  <a:srgbClr val="FF0000"/>
                </a:solidFill>
                <a:latin typeface="+mj-lt"/>
              </a:rPr>
              <a:t>u</a:t>
            </a:r>
            <a:r>
              <a:rPr lang="vi-VN" sz="2400" spc="-149">
                <a:solidFill>
                  <a:srgbClr val="FF0000"/>
                </a:solidFill>
                <a:latin typeface="+mj-lt"/>
              </a:rPr>
              <a:t>a</a:t>
            </a:r>
            <a:r>
              <a:rPr lang="vi-VN" sz="2400" spc="20">
                <a:solidFill>
                  <a:srgbClr val="FF0000"/>
                </a:solidFill>
                <a:latin typeface="+mj-lt"/>
              </a:rPr>
              <a:t>l</a:t>
            </a:r>
            <a:r>
              <a:rPr lang="vi-VN" sz="2400" spc="-89">
                <a:solidFill>
                  <a:srgbClr val="FF0000"/>
                </a:solidFill>
                <a:latin typeface="+mj-lt"/>
              </a:rPr>
              <a:t>-</a:t>
            </a:r>
            <a:r>
              <a:rPr lang="vi-VN" sz="2400" spc="20">
                <a:solidFill>
                  <a:srgbClr val="FF0000"/>
                </a:solidFill>
                <a:latin typeface="+mj-lt"/>
              </a:rPr>
              <a:t>li</a:t>
            </a:r>
            <a:r>
              <a:rPr lang="vi-VN" sz="2400" spc="-59">
                <a:solidFill>
                  <a:srgbClr val="FF0000"/>
                </a:solidFill>
                <a:latin typeface="+mj-lt"/>
              </a:rPr>
              <a:t>c</a:t>
            </a:r>
            <a:r>
              <a:rPr lang="vi-VN" sz="2400" spc="-238">
                <a:solidFill>
                  <a:srgbClr val="FF0000"/>
                </a:solidFill>
                <a:latin typeface="+mj-lt"/>
              </a:rPr>
              <a:t>e</a:t>
            </a:r>
            <a:r>
              <a:rPr lang="vi-VN" sz="2400" spc="-139">
                <a:solidFill>
                  <a:srgbClr val="FF0000"/>
                </a:solidFill>
                <a:latin typeface="+mj-lt"/>
              </a:rPr>
              <a:t>n</a:t>
            </a:r>
            <a:r>
              <a:rPr lang="vi-VN" sz="2400" spc="-178">
                <a:solidFill>
                  <a:srgbClr val="FF0000"/>
                </a:solidFill>
                <a:latin typeface="+mj-lt"/>
              </a:rPr>
              <a:t>s</a:t>
            </a:r>
            <a:r>
              <a:rPr lang="vi-VN" sz="2400" spc="-238">
                <a:solidFill>
                  <a:srgbClr val="FF0000"/>
                </a:solidFill>
                <a:latin typeface="+mj-lt"/>
              </a:rPr>
              <a:t>e</a:t>
            </a:r>
            <a:r>
              <a:rPr lang="vi-VN" sz="2400" spc="10">
                <a:solidFill>
                  <a:srgbClr val="FF0000"/>
                </a:solidFill>
                <a:latin typeface="+mj-lt"/>
              </a:rPr>
              <a:t> </a:t>
            </a:r>
            <a:r>
              <a:rPr lang="vi-VN" sz="2400" spc="-109">
                <a:solidFill>
                  <a:srgbClr val="FF0000"/>
                </a:solidFill>
                <a:latin typeface="+mj-lt"/>
              </a:rPr>
              <a:t>v</a:t>
            </a:r>
            <a:r>
              <a:rPr lang="vi-VN" sz="2400" spc="-169">
                <a:solidFill>
                  <a:srgbClr val="FF0000"/>
                </a:solidFill>
                <a:latin typeface="+mj-lt"/>
              </a:rPr>
              <a:t>ớ</a:t>
            </a:r>
            <a:r>
              <a:rPr lang="vi-VN" sz="2400" spc="10">
                <a:solidFill>
                  <a:srgbClr val="FF0000"/>
                </a:solidFill>
                <a:latin typeface="+mj-lt"/>
              </a:rPr>
              <a:t>i</a:t>
            </a:r>
            <a:r>
              <a:rPr lang="vi-VN" sz="2400" spc="40">
                <a:solidFill>
                  <a:srgbClr val="FF0000"/>
                </a:solidFill>
                <a:latin typeface="+mj-lt"/>
              </a:rPr>
              <a:t> </a:t>
            </a:r>
            <a:r>
              <a:rPr lang="vi-VN" sz="2400" spc="208">
                <a:solidFill>
                  <a:srgbClr val="FF0000"/>
                </a:solidFill>
                <a:latin typeface="+mj-lt"/>
              </a:rPr>
              <a:t>P</a:t>
            </a:r>
            <a:r>
              <a:rPr lang="vi-VN" sz="2400" spc="248">
                <a:solidFill>
                  <a:srgbClr val="FF0000"/>
                </a:solidFill>
                <a:latin typeface="+mj-lt"/>
              </a:rPr>
              <a:t>MM</a:t>
            </a:r>
            <a:r>
              <a:rPr lang="vi-VN" sz="2400" spc="79">
                <a:solidFill>
                  <a:srgbClr val="FF0000"/>
                </a:solidFill>
                <a:latin typeface="+mj-lt"/>
              </a:rPr>
              <a:t>N</a:t>
            </a:r>
            <a:r>
              <a:rPr lang="vi-VN" sz="2400" spc="248">
                <a:solidFill>
                  <a:srgbClr val="FF0000"/>
                </a:solidFill>
                <a:latin typeface="+mj-lt"/>
              </a:rPr>
              <a:t>M</a:t>
            </a:r>
            <a:r>
              <a:rPr lang="vi-VN" sz="2400" spc="40">
                <a:solidFill>
                  <a:srgbClr val="FF0000"/>
                </a:solidFill>
                <a:latin typeface="+mj-lt"/>
              </a:rPr>
              <a:t> </a:t>
            </a:r>
            <a:r>
              <a:rPr lang="vi-VN" sz="2400" spc="59">
                <a:solidFill>
                  <a:srgbClr val="FF0000"/>
                </a:solidFill>
                <a:latin typeface="+mj-lt"/>
              </a:rPr>
              <a:t>t</a:t>
            </a:r>
            <a:r>
              <a:rPr lang="vi-VN" sz="2400" spc="-69">
                <a:solidFill>
                  <a:srgbClr val="FF0000"/>
                </a:solidFill>
                <a:latin typeface="+mj-lt"/>
              </a:rPr>
              <a:t>r</a:t>
            </a:r>
            <a:r>
              <a:rPr lang="vi-VN" sz="2400" spc="-119">
                <a:solidFill>
                  <a:srgbClr val="FF0000"/>
                </a:solidFill>
                <a:latin typeface="+mj-lt"/>
              </a:rPr>
              <a:t>o</a:t>
            </a:r>
            <a:r>
              <a:rPr lang="vi-VN" sz="2400" spc="-139">
                <a:solidFill>
                  <a:srgbClr val="FF0000"/>
                </a:solidFill>
                <a:latin typeface="+mj-lt"/>
              </a:rPr>
              <a:t>n</a:t>
            </a:r>
            <a:r>
              <a:rPr lang="vi-VN" sz="2400" spc="-159">
                <a:solidFill>
                  <a:srgbClr val="FF0000"/>
                </a:solidFill>
                <a:latin typeface="+mj-lt"/>
              </a:rPr>
              <a:t>g</a:t>
            </a:r>
            <a:r>
              <a:rPr lang="vi-VN" sz="2400" spc="40">
                <a:solidFill>
                  <a:srgbClr val="FF0000"/>
                </a:solidFill>
                <a:latin typeface="+mj-lt"/>
              </a:rPr>
              <a:t> </a:t>
            </a:r>
            <a:r>
              <a:rPr lang="vi-VN" sz="2400" spc="-139">
                <a:solidFill>
                  <a:srgbClr val="FF0000"/>
                </a:solidFill>
                <a:latin typeface="+mj-lt"/>
              </a:rPr>
              <a:t>m</a:t>
            </a:r>
            <a:r>
              <a:rPr lang="vi-VN" sz="2400" spc="-119">
                <a:solidFill>
                  <a:srgbClr val="FF0000"/>
                </a:solidFill>
                <a:latin typeface="+mj-lt"/>
              </a:rPr>
              <a:t>ô</a:t>
            </a:r>
            <a:r>
              <a:rPr lang="vi-VN" sz="2400" spc="10">
                <a:solidFill>
                  <a:srgbClr val="FF0000"/>
                </a:solidFill>
                <a:latin typeface="+mj-lt"/>
              </a:rPr>
              <a:t>i</a:t>
            </a:r>
            <a:r>
              <a:rPr lang="vi-VN" sz="2400" spc="40">
                <a:solidFill>
                  <a:srgbClr val="FF0000"/>
                </a:solidFill>
                <a:latin typeface="+mj-lt"/>
              </a:rPr>
              <a:t> </a:t>
            </a:r>
            <a:r>
              <a:rPr lang="vi-VN" sz="2400" spc="59">
                <a:solidFill>
                  <a:srgbClr val="FF0000"/>
                </a:solidFill>
                <a:latin typeface="+mj-lt"/>
              </a:rPr>
              <a:t>t</a:t>
            </a:r>
            <a:r>
              <a:rPr lang="vi-VN" sz="2400" spc="-69">
                <a:solidFill>
                  <a:srgbClr val="FF0000"/>
                </a:solidFill>
                <a:latin typeface="+mj-lt"/>
              </a:rPr>
              <a:t>r</a:t>
            </a:r>
            <a:r>
              <a:rPr lang="vi-VN" sz="2400" spc="-268">
                <a:solidFill>
                  <a:srgbClr val="FF0000"/>
                </a:solidFill>
                <a:latin typeface="+mj-lt"/>
              </a:rPr>
              <a:t>ư</a:t>
            </a:r>
            <a:r>
              <a:rPr lang="vi-VN" sz="2400" spc="-169">
                <a:solidFill>
                  <a:srgbClr val="FF0000"/>
                </a:solidFill>
                <a:latin typeface="+mj-lt"/>
              </a:rPr>
              <a:t>ờ</a:t>
            </a:r>
            <a:r>
              <a:rPr lang="vi-VN" sz="2400" spc="-139">
                <a:solidFill>
                  <a:srgbClr val="FF0000"/>
                </a:solidFill>
                <a:latin typeface="+mj-lt"/>
              </a:rPr>
              <a:t>n</a:t>
            </a:r>
            <a:r>
              <a:rPr lang="vi-VN" sz="2400" spc="-159">
                <a:solidFill>
                  <a:srgbClr val="FF0000"/>
                </a:solidFill>
                <a:latin typeface="+mj-lt"/>
              </a:rPr>
              <a:t>g</a:t>
            </a:r>
            <a:r>
              <a:rPr lang="vi-VN" sz="2400" spc="-89">
                <a:solidFill>
                  <a:srgbClr val="FF0000"/>
                </a:solidFill>
                <a:latin typeface="+mj-lt"/>
              </a:rPr>
              <a:t> </a:t>
            </a:r>
            <a:r>
              <a:rPr lang="vi-VN" sz="2400" spc="59">
                <a:solidFill>
                  <a:srgbClr val="FF0000"/>
                </a:solidFill>
                <a:latin typeface="+mj-lt"/>
              </a:rPr>
              <a:t>t</a:t>
            </a:r>
            <a:r>
              <a:rPr lang="vi-VN" sz="2400" spc="-139">
                <a:solidFill>
                  <a:srgbClr val="FF0000"/>
                </a:solidFill>
                <a:latin typeface="+mj-lt"/>
              </a:rPr>
              <a:t>h</a:t>
            </a:r>
            <a:r>
              <a:rPr lang="vi-VN" sz="2400" spc="-268">
                <a:solidFill>
                  <a:srgbClr val="FF0000"/>
                </a:solidFill>
                <a:latin typeface="+mj-lt"/>
              </a:rPr>
              <a:t>ư</a:t>
            </a:r>
            <a:r>
              <a:rPr lang="vi-VN" sz="2400" spc="-169">
                <a:solidFill>
                  <a:srgbClr val="FF0000"/>
                </a:solidFill>
                <a:latin typeface="+mj-lt"/>
              </a:rPr>
              <a:t>ơ</a:t>
            </a:r>
            <a:r>
              <a:rPr lang="vi-VN" sz="2400" spc="-139">
                <a:solidFill>
                  <a:srgbClr val="FF0000"/>
                </a:solidFill>
                <a:latin typeface="+mj-lt"/>
              </a:rPr>
              <a:t>n</a:t>
            </a:r>
            <a:r>
              <a:rPr lang="vi-VN" sz="2400" spc="-159">
                <a:solidFill>
                  <a:srgbClr val="FF0000"/>
                </a:solidFill>
                <a:latin typeface="+mj-lt"/>
              </a:rPr>
              <a:t>g</a:t>
            </a:r>
            <a:r>
              <a:rPr lang="vi-VN" sz="2400" spc="40">
                <a:solidFill>
                  <a:srgbClr val="FF0000"/>
                </a:solidFill>
                <a:latin typeface="+mj-lt"/>
              </a:rPr>
              <a:t> </a:t>
            </a:r>
            <a:r>
              <a:rPr lang="vi-VN" sz="2400" spc="-139">
                <a:solidFill>
                  <a:srgbClr val="FF0000"/>
                </a:solidFill>
                <a:latin typeface="+mj-lt"/>
              </a:rPr>
              <a:t>m</a:t>
            </a:r>
            <a:r>
              <a:rPr lang="vi-VN" sz="2400" spc="-149">
                <a:solidFill>
                  <a:srgbClr val="FF0000"/>
                </a:solidFill>
                <a:latin typeface="+mj-lt"/>
              </a:rPr>
              <a:t>ạ</a:t>
            </a:r>
            <a:r>
              <a:rPr lang="vi-VN" sz="2400" spc="10">
                <a:solidFill>
                  <a:srgbClr val="FF0000"/>
                </a:solidFill>
                <a:latin typeface="+mj-lt"/>
              </a:rPr>
              <a:t>i</a:t>
            </a:r>
            <a:endParaRPr lang="vi-VN" sz="2400">
              <a:solidFill>
                <a:srgbClr val="FF0000"/>
              </a:solidFill>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1218" y="854529"/>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20725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262705"/>
          </a:xfrm>
        </p:spPr>
        <p:txBody>
          <a:bodyPr/>
          <a:lstStyle/>
          <a:p>
            <a:pPr algn="just"/>
            <a:r>
              <a:rPr lang="en-US" sz="2700" b="1">
                <a:solidFill>
                  <a:srgbClr val="FF0000"/>
                </a:solidFill>
                <a:latin typeface="Times New Roman" pitchFamily="18" charset="0"/>
                <a:cs typeface="Times New Roman" pitchFamily="18" charset="0"/>
              </a:rPr>
              <a:t>Khái niệm về Mail server</a:t>
            </a:r>
          </a:p>
          <a:p>
            <a:pPr algn="just"/>
            <a:r>
              <a:rPr lang="en-US" sz="2800"/>
              <a:t>	</a:t>
            </a:r>
            <a:r>
              <a:rPr lang="vi-VN" sz="2800">
                <a:solidFill>
                  <a:srgbClr val="002060"/>
                </a:solidFill>
              </a:rPr>
              <a:t>Email Server là giải pháp Email dành cho các công ty có nhu cầu sử dụng số lượng Email nhiều để giao dịch thương mại đòi hỏi tốc độ cực nhanh – ổn định – liên tục -dữ liệu được backup an toàn , đáp ứng được các tính năng kỹ thuật của Email offline, webmail, outlook, quản lý được nội dung email của nhân viên,…</a:t>
            </a:r>
            <a:endParaRPr lang="vi-VN" sz="2800">
              <a:solidFill>
                <a:srgbClr val="002060"/>
              </a:solidFill>
              <a:latin typeface="Times New Roman (Headings)"/>
            </a:endParaRP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68392"/>
            <a:ext cx="9144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55363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3816429"/>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dịch vụ Postfix</a:t>
            </a:r>
          </a:p>
          <a:p>
            <a:pPr algn="just"/>
            <a:r>
              <a:rPr lang="en-US" sz="2800">
                <a:solidFill>
                  <a:srgbClr val="002060"/>
                </a:solidFill>
                <a:latin typeface="Times New Roman" pitchFamily="18" charset="0"/>
                <a:cs typeface="Times New Roman" pitchFamily="18" charset="0"/>
              </a:rPr>
              <a:t>	C</a:t>
            </a:r>
            <a:r>
              <a:rPr lang="vi-VN" sz="2800">
                <a:solidFill>
                  <a:srgbClr val="002060"/>
                </a:solidFill>
                <a:latin typeface="Times New Roman" pitchFamily="18" charset="0"/>
                <a:cs typeface="Times New Roman" pitchFamily="18" charset="0"/>
              </a:rPr>
              <a:t>ài đặt và cấu hình dịch vụ </a:t>
            </a:r>
            <a:r>
              <a:rPr lang="vi-VN" sz="2800" b="1">
                <a:solidFill>
                  <a:srgbClr val="002060"/>
                </a:solidFill>
                <a:latin typeface="Times New Roman" pitchFamily="18" charset="0"/>
                <a:cs typeface="Times New Roman" pitchFamily="18" charset="0"/>
              </a:rPr>
              <a:t>Postfix</a:t>
            </a:r>
            <a:r>
              <a:rPr lang="vi-VN" sz="2800">
                <a:solidFill>
                  <a:srgbClr val="002060"/>
                </a:solidFill>
                <a:latin typeface="Times New Roman" pitchFamily="18" charset="0"/>
                <a:cs typeface="Times New Roman" pitchFamily="18" charset="0"/>
              </a:rPr>
              <a:t> với vai trò là một </a:t>
            </a:r>
            <a:r>
              <a:rPr lang="vi-VN" sz="2800" b="1">
                <a:solidFill>
                  <a:srgbClr val="002060"/>
                </a:solidFill>
                <a:latin typeface="Times New Roman" pitchFamily="18" charset="0"/>
                <a:cs typeface="Times New Roman" pitchFamily="18" charset="0"/>
              </a:rPr>
              <a:t>SMTP Server</a:t>
            </a:r>
            <a:r>
              <a:rPr lang="vi-VN" sz="2800">
                <a:solidFill>
                  <a:srgbClr val="002060"/>
                </a:solidFill>
                <a:latin typeface="Times New Roman" pitchFamily="18" charset="0"/>
                <a:cs typeface="Times New Roman" pitchFamily="18" charset="0"/>
              </a:rPr>
              <a:t> cho phép truyền tải email đi thông qua môi trường mạng </a:t>
            </a:r>
            <a:r>
              <a:rPr lang="vi-VN" sz="2800" b="1">
                <a:solidFill>
                  <a:srgbClr val="002060"/>
                </a:solidFill>
                <a:latin typeface="Times New Roman" pitchFamily="18" charset="0"/>
                <a:cs typeface="Times New Roman" pitchFamily="18" charset="0"/>
              </a:rPr>
              <a:t>Internet</a:t>
            </a:r>
            <a:r>
              <a:rPr lang="en-US" sz="2800" b="1">
                <a:solidFill>
                  <a:srgbClr val="002060"/>
                </a:solidFill>
                <a:latin typeface="Times New Roman" pitchFamily="18" charset="0"/>
                <a:cs typeface="Times New Roman" pitchFamily="18" charset="0"/>
              </a:rPr>
              <a:t>:</a:t>
            </a:r>
          </a:p>
          <a:p>
            <a:pPr algn="ctr"/>
            <a:r>
              <a:rPr lang="en-US" sz="2800">
                <a:solidFill>
                  <a:srgbClr val="FF0000"/>
                </a:solidFill>
                <a:latin typeface="Times New Roman" pitchFamily="18" charset="0"/>
                <a:cs typeface="Times New Roman" pitchFamily="18" charset="0"/>
              </a:rPr>
              <a:t># yum -y install postfix</a:t>
            </a:r>
            <a:endParaRPr lang="en-US" sz="2800" b="1">
              <a:solidFill>
                <a:srgbClr val="FF0000"/>
              </a:solidFill>
              <a:latin typeface="Times New Roman" pitchFamily="18" charset="0"/>
              <a:cs typeface="Times New Roman" pitchFamily="18" charset="0"/>
            </a:endParaRPr>
          </a:p>
          <a:p>
            <a:r>
              <a:rPr lang="vi-VN" sz="2800">
                <a:solidFill>
                  <a:srgbClr val="002060"/>
                </a:solidFill>
                <a:latin typeface="Times New Roman (Headings)"/>
              </a:rPr>
              <a:t>.</a:t>
            </a: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http://thaisnake.com/wp-content/uploads/2014/08/cai-dat-va-cau-hinh-dich-vu-squid-proxy-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648205"/>
            <a:ext cx="6477000"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540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7580537"/>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dịch vụ Postfix (1)</a:t>
            </a:r>
          </a:p>
          <a:p>
            <a:pPr algn="just">
              <a:lnSpc>
                <a:spcPct val="130000"/>
              </a:lnSpc>
            </a:pPr>
            <a:r>
              <a:rPr lang="en-US" sz="2800">
                <a:solidFill>
                  <a:srgbClr val="002060"/>
                </a:solidFill>
                <a:latin typeface="Times New Roman" pitchFamily="18" charset="0"/>
                <a:ea typeface="Tahoma" pitchFamily="34" charset="0"/>
                <a:cs typeface="Times New Roman" pitchFamily="18" charset="0"/>
              </a:rPr>
              <a:t>Chỉnh sửa file cấu hình </a:t>
            </a:r>
            <a:r>
              <a:rPr lang="en-US" sz="2800" b="1">
                <a:solidFill>
                  <a:srgbClr val="002060"/>
                </a:solidFill>
                <a:latin typeface="Times New Roman" pitchFamily="18" charset="0"/>
                <a:ea typeface="Tahoma" pitchFamily="34" charset="0"/>
                <a:cs typeface="Times New Roman" pitchFamily="18" charset="0"/>
              </a:rPr>
              <a:t>main.cf</a:t>
            </a:r>
            <a:r>
              <a:rPr lang="en-US" sz="2800">
                <a:solidFill>
                  <a:srgbClr val="002060"/>
                </a:solidFill>
                <a:latin typeface="Times New Roman" pitchFamily="18" charset="0"/>
                <a:ea typeface="Tahoma" pitchFamily="34" charset="0"/>
                <a:cs typeface="Times New Roman" pitchFamily="18" charset="0"/>
              </a:rPr>
              <a:t> của dịch vụ </a:t>
            </a:r>
            <a:r>
              <a:rPr lang="en-US" sz="2800" b="1">
                <a:solidFill>
                  <a:srgbClr val="002060"/>
                </a:solidFill>
                <a:latin typeface="Times New Roman" pitchFamily="18" charset="0"/>
                <a:ea typeface="Tahoma" pitchFamily="34" charset="0"/>
                <a:cs typeface="Times New Roman" pitchFamily="18" charset="0"/>
              </a:rPr>
              <a:t>postfix</a:t>
            </a:r>
            <a:r>
              <a:rPr lang="en-US" sz="2800">
                <a:solidFill>
                  <a:srgbClr val="002060"/>
                </a:solidFill>
                <a:latin typeface="Times New Roman" pitchFamily="18" charset="0"/>
                <a:ea typeface="Tahoma" pitchFamily="34" charset="0"/>
                <a:cs typeface="Times New Roman" pitchFamily="18" charset="0"/>
              </a:rPr>
              <a:t>:</a:t>
            </a:r>
          </a:p>
          <a:p>
            <a:pPr algn="just">
              <a:lnSpc>
                <a:spcPct val="130000"/>
              </a:lnSpc>
            </a:pPr>
            <a:r>
              <a:rPr lang="en-US" sz="2800">
                <a:solidFill>
                  <a:srgbClr val="002060"/>
                </a:solidFill>
                <a:latin typeface="Times New Roman" pitchFamily="18" charset="0"/>
                <a:ea typeface="Tahoma" pitchFamily="34" charset="0"/>
                <a:cs typeface="Times New Roman" pitchFamily="18" charset="0"/>
              </a:rPr>
              <a:t>	</a:t>
            </a:r>
            <a:r>
              <a:rPr lang="en-US" sz="2800">
                <a:solidFill>
                  <a:srgbClr val="FF0000"/>
                </a:solidFill>
                <a:latin typeface="Times New Roman" pitchFamily="18" charset="0"/>
                <a:ea typeface="Tahoma" pitchFamily="34" charset="0"/>
                <a:cs typeface="Times New Roman" pitchFamily="18" charset="0"/>
              </a:rPr>
              <a:t># nano /etc/postfix/main.cf</a:t>
            </a:r>
          </a:p>
          <a:p>
            <a:pPr algn="just">
              <a:lnSpc>
                <a:spcPct val="130000"/>
              </a:lnSpc>
            </a:pPr>
            <a:r>
              <a:rPr lang="vi-VN" sz="2800" u="sng">
                <a:solidFill>
                  <a:srgbClr val="002060"/>
                </a:solidFill>
                <a:latin typeface="Times New Roman" pitchFamily="18" charset="0"/>
                <a:ea typeface="Tahoma" pitchFamily="34" charset="0"/>
                <a:cs typeface="Times New Roman" pitchFamily="18" charset="0"/>
              </a:rPr>
              <a:t>Chỉnh sửa các thông số như dưới đây</a:t>
            </a:r>
            <a:r>
              <a:rPr lang="vi-VN" sz="2800">
                <a:solidFill>
                  <a:srgbClr val="002060"/>
                </a:solidFill>
                <a:latin typeface="Times New Roman" pitchFamily="18" charset="0"/>
                <a:ea typeface="Tahoma" pitchFamily="34" charset="0"/>
                <a:cs typeface="Times New Roman" pitchFamily="18" charset="0"/>
              </a:rPr>
              <a:t>:</a:t>
            </a:r>
            <a:endParaRPr lang="en-US" sz="2800">
              <a:solidFill>
                <a:srgbClr val="002060"/>
              </a:solidFill>
              <a:latin typeface="Times New Roman" pitchFamily="18" charset="0"/>
              <a:ea typeface="Tahoma" pitchFamily="34" charset="0"/>
              <a:cs typeface="Times New Roman" pitchFamily="18" charset="0"/>
            </a:endParaRPr>
          </a:p>
          <a:p>
            <a:pPr marL="457200" indent="-457200" algn="just">
              <a:lnSpc>
                <a:spcPct val="130000"/>
              </a:lnSpc>
              <a:buFont typeface="Wingdings" pitchFamily="2" charset="2"/>
              <a:buChar char="Ø"/>
            </a:pPr>
            <a:r>
              <a:rPr lang="en-US" sz="2800">
                <a:solidFill>
                  <a:srgbClr val="002060"/>
                </a:solidFill>
                <a:latin typeface="Times New Roman" pitchFamily="18" charset="0"/>
                <a:ea typeface="Tahoma" pitchFamily="34" charset="0"/>
                <a:cs typeface="Times New Roman" pitchFamily="18" charset="0"/>
              </a:rPr>
              <a:t>Chỉ </a:t>
            </a:r>
            <a:r>
              <a:rPr lang="vi-VN" sz="2800">
                <a:solidFill>
                  <a:srgbClr val="002060"/>
                </a:solidFill>
                <a:latin typeface="Times New Roman" pitchFamily="18" charset="0"/>
                <a:ea typeface="Tahoma" pitchFamily="34" charset="0"/>
                <a:cs typeface="Times New Roman" pitchFamily="18" charset="0"/>
              </a:rPr>
              <a:t>đị</a:t>
            </a:r>
            <a:r>
              <a:rPr lang="en-US" sz="2800">
                <a:solidFill>
                  <a:srgbClr val="002060"/>
                </a:solidFill>
                <a:latin typeface="Times New Roman" pitchFamily="18" charset="0"/>
                <a:ea typeface="Tahoma" pitchFamily="34" charset="0"/>
                <a:cs typeface="Times New Roman" pitchFamily="18" charset="0"/>
              </a:rPr>
              <a:t>nh tên host</a:t>
            </a:r>
          </a:p>
          <a:p>
            <a:pPr algn="just">
              <a:lnSpc>
                <a:spcPct val="130000"/>
              </a:lnSpc>
            </a:pPr>
            <a:r>
              <a:rPr lang="en-US" sz="2800">
                <a:solidFill>
                  <a:srgbClr val="002060"/>
                </a:solidFill>
                <a:latin typeface="Times New Roman" pitchFamily="18" charset="0"/>
                <a:ea typeface="Tahoma" pitchFamily="34" charset="0"/>
                <a:cs typeface="Times New Roman" pitchFamily="18" charset="0"/>
              </a:rPr>
              <a:t>	</a:t>
            </a:r>
            <a:r>
              <a:rPr lang="en-US" sz="2800">
                <a:solidFill>
                  <a:srgbClr val="FF0000"/>
                </a:solidFill>
                <a:latin typeface="Times New Roman" pitchFamily="18" charset="0"/>
                <a:ea typeface="Tahoma" pitchFamily="34" charset="0"/>
                <a:cs typeface="Times New Roman" pitchFamily="18" charset="0"/>
              </a:rPr>
              <a:t>myhostname = mail.cntt.edu.vn</a:t>
            </a:r>
          </a:p>
          <a:p>
            <a:pPr marL="457200" indent="-457200" algn="just">
              <a:lnSpc>
                <a:spcPct val="130000"/>
              </a:lnSpc>
              <a:buFont typeface="Wingdings" pitchFamily="2" charset="2"/>
              <a:buChar char="Ø"/>
            </a:pPr>
            <a:r>
              <a:rPr lang="en-US" sz="2800">
                <a:solidFill>
                  <a:srgbClr val="002060"/>
                </a:solidFill>
                <a:latin typeface="Times New Roman" pitchFamily="18" charset="0"/>
                <a:ea typeface="Tahoma" pitchFamily="34" charset="0"/>
                <a:cs typeface="Times New Roman" pitchFamily="18" charset="0"/>
              </a:rPr>
              <a:t>Chỉ </a:t>
            </a:r>
            <a:r>
              <a:rPr lang="vi-VN" sz="2800">
                <a:solidFill>
                  <a:srgbClr val="002060"/>
                </a:solidFill>
                <a:latin typeface="Times New Roman" pitchFamily="18" charset="0"/>
                <a:ea typeface="Tahoma" pitchFamily="34" charset="0"/>
                <a:cs typeface="Times New Roman" pitchFamily="18" charset="0"/>
              </a:rPr>
              <a:t>định</a:t>
            </a:r>
            <a:r>
              <a:rPr lang="en-US" sz="2800">
                <a:solidFill>
                  <a:srgbClr val="002060"/>
                </a:solidFill>
                <a:latin typeface="Times New Roman" pitchFamily="18" charset="0"/>
                <a:ea typeface="Tahoma" pitchFamily="34" charset="0"/>
                <a:cs typeface="Times New Roman" pitchFamily="18" charset="0"/>
              </a:rPr>
              <a:t> tên miền: </a:t>
            </a:r>
            <a:r>
              <a:rPr lang="en-US" sz="2800">
                <a:solidFill>
                  <a:srgbClr val="FF0000"/>
                </a:solidFill>
                <a:latin typeface="Times New Roman" pitchFamily="18" charset="0"/>
                <a:ea typeface="Tahoma" pitchFamily="34" charset="0"/>
                <a:cs typeface="Times New Roman" pitchFamily="18" charset="0"/>
              </a:rPr>
              <a:t>mydomain = cntt.edu.vn</a:t>
            </a:r>
          </a:p>
          <a:p>
            <a:pPr marL="457200" indent="-457200" algn="just">
              <a:lnSpc>
                <a:spcPct val="130000"/>
              </a:lnSpc>
              <a:buFont typeface="Wingdings" pitchFamily="2" charset="2"/>
              <a:buChar char="Ø"/>
            </a:pPr>
            <a:r>
              <a:rPr lang="en-US" sz="2800">
                <a:solidFill>
                  <a:srgbClr val="002060"/>
                </a:solidFill>
                <a:latin typeface="Times New Roman" pitchFamily="18" charset="0"/>
                <a:ea typeface="Tahoma" pitchFamily="34" charset="0"/>
                <a:cs typeface="Times New Roman" pitchFamily="18" charset="0"/>
              </a:rPr>
              <a:t>Bỏ dấu </a:t>
            </a:r>
            <a:r>
              <a:rPr lang="en-US" sz="2800">
                <a:solidFill>
                  <a:srgbClr val="FF0000"/>
                </a:solidFill>
                <a:latin typeface="Times New Roman" pitchFamily="18" charset="0"/>
                <a:ea typeface="Tahoma" pitchFamily="34" charset="0"/>
                <a:cs typeface="Times New Roman" pitchFamily="18" charset="0"/>
              </a:rPr>
              <a:t>#</a:t>
            </a:r>
            <a:r>
              <a:rPr lang="en-US" sz="2800">
                <a:solidFill>
                  <a:srgbClr val="002060"/>
                </a:solidFill>
                <a:latin typeface="Times New Roman" pitchFamily="18" charset="0"/>
                <a:ea typeface="Tahoma" pitchFamily="34" charset="0"/>
                <a:cs typeface="Times New Roman" pitchFamily="18" charset="0"/>
              </a:rPr>
              <a:t> tr</a:t>
            </a:r>
            <a:r>
              <a:rPr lang="vi-VN" sz="2800">
                <a:solidFill>
                  <a:srgbClr val="002060"/>
                </a:solidFill>
                <a:latin typeface="Times New Roman" pitchFamily="18" charset="0"/>
                <a:ea typeface="Tahoma" pitchFamily="34" charset="0"/>
                <a:cs typeface="Times New Roman" pitchFamily="18" charset="0"/>
              </a:rPr>
              <a:t>ướ</a:t>
            </a:r>
            <a:r>
              <a:rPr lang="en-US" sz="2800">
                <a:solidFill>
                  <a:srgbClr val="002060"/>
                </a:solidFill>
                <a:latin typeface="Times New Roman" pitchFamily="18" charset="0"/>
                <a:ea typeface="Tahoma" pitchFamily="34" charset="0"/>
                <a:cs typeface="Times New Roman" pitchFamily="18" charset="0"/>
              </a:rPr>
              <a:t>c myorigin: </a:t>
            </a:r>
            <a:r>
              <a:rPr lang="en-US" sz="2800">
                <a:solidFill>
                  <a:srgbClr val="FF0000"/>
                </a:solidFill>
                <a:latin typeface="Times New Roman" pitchFamily="18" charset="0"/>
                <a:ea typeface="Tahoma" pitchFamily="34" charset="0"/>
                <a:cs typeface="Times New Roman" pitchFamily="18" charset="0"/>
              </a:rPr>
              <a:t>myorigin = $mydomain</a:t>
            </a:r>
          </a:p>
          <a:p>
            <a:pPr marL="457200" indent="-457200" algn="just">
              <a:lnSpc>
                <a:spcPct val="130000"/>
              </a:lnSpc>
              <a:buFont typeface="Wingdings" pitchFamily="2" charset="2"/>
              <a:buChar char="Ø"/>
            </a:pPr>
            <a:r>
              <a:rPr lang="en-US" sz="2800">
                <a:solidFill>
                  <a:srgbClr val="002060"/>
                </a:solidFill>
                <a:latin typeface="Times New Roman" pitchFamily="18" charset="0"/>
                <a:ea typeface="Tahoma" pitchFamily="34" charset="0"/>
                <a:cs typeface="Times New Roman" pitchFamily="18" charset="0"/>
              </a:rPr>
              <a:t>Cho phép lắng nghe từ tất cả các mạng</a:t>
            </a:r>
          </a:p>
          <a:p>
            <a:pPr algn="just">
              <a:lnSpc>
                <a:spcPct val="130000"/>
              </a:lnSpc>
            </a:pPr>
            <a:r>
              <a:rPr lang="en-US" sz="2800">
                <a:solidFill>
                  <a:srgbClr val="FF0000"/>
                </a:solidFill>
                <a:latin typeface="Times New Roman" pitchFamily="18" charset="0"/>
                <a:ea typeface="Tahoma" pitchFamily="34" charset="0"/>
                <a:cs typeface="Times New Roman" pitchFamily="18" charset="0"/>
              </a:rPr>
              <a:t>	intet_interfaces = all</a:t>
            </a:r>
          </a:p>
          <a:p>
            <a:endParaRPr lang="en-US" sz="2800"/>
          </a:p>
          <a:p>
            <a:endParaRPr lang="vi-VN" sz="2800">
              <a:solidFill>
                <a:srgbClr val="002060"/>
              </a:solidFill>
              <a:latin typeface="Times New Roman (Headings)"/>
            </a:endParaRP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108" y="2362200"/>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8292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6740307"/>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dịch vụ Postfix (2)</a:t>
            </a:r>
          </a:p>
          <a:p>
            <a:pPr marL="457200" indent="-457200">
              <a:lnSpc>
                <a:spcPct val="150000"/>
              </a:lnSpc>
              <a:buFont typeface="Wingdings" pitchFamily="2" charset="2"/>
              <a:buChar char="Ø"/>
            </a:pPr>
            <a:r>
              <a:rPr lang="en-US" sz="2600">
                <a:solidFill>
                  <a:srgbClr val="002060"/>
                </a:solidFill>
                <a:latin typeface="Times New Roman" pitchFamily="18" charset="0"/>
                <a:ea typeface="Tahoma" pitchFamily="34" charset="0"/>
                <a:cs typeface="Times New Roman" pitchFamily="18" charset="0"/>
              </a:rPr>
              <a:t>Thêm dòng d</a:t>
            </a:r>
            <a:r>
              <a:rPr lang="vi-VN" sz="2600">
                <a:solidFill>
                  <a:srgbClr val="002060"/>
                </a:solidFill>
                <a:latin typeface="Times New Roman" pitchFamily="18" charset="0"/>
                <a:ea typeface="Tahoma" pitchFamily="34" charset="0"/>
                <a:cs typeface="Times New Roman" pitchFamily="18" charset="0"/>
              </a:rPr>
              <a:t>ưới</a:t>
            </a:r>
            <a:r>
              <a:rPr lang="en-US" sz="2600">
                <a:solidFill>
                  <a:srgbClr val="002060"/>
                </a:solidFill>
                <a:latin typeface="Times New Roman" pitchFamily="18" charset="0"/>
                <a:ea typeface="Tahoma" pitchFamily="34" charset="0"/>
                <a:cs typeface="Times New Roman" pitchFamily="18" charset="0"/>
              </a:rPr>
              <a:t> </a:t>
            </a:r>
            <a:r>
              <a:rPr lang="vi-VN" sz="2600">
                <a:solidFill>
                  <a:srgbClr val="002060"/>
                </a:solidFill>
                <a:latin typeface="Times New Roman" pitchFamily="18" charset="0"/>
                <a:ea typeface="Tahoma" pitchFamily="34" charset="0"/>
                <a:cs typeface="Times New Roman" pitchFamily="18" charset="0"/>
              </a:rPr>
              <a:t>đâ</a:t>
            </a:r>
            <a:r>
              <a:rPr lang="en-US" sz="2600">
                <a:solidFill>
                  <a:srgbClr val="002060"/>
                </a:solidFill>
                <a:latin typeface="Times New Roman" pitchFamily="18" charset="0"/>
                <a:ea typeface="Tahoma" pitchFamily="34" charset="0"/>
                <a:cs typeface="Times New Roman" pitchFamily="18" charset="0"/>
              </a:rPr>
              <a:t>y</a:t>
            </a:r>
          </a:p>
          <a:p>
            <a:pPr>
              <a:lnSpc>
                <a:spcPct val="150000"/>
              </a:lnSpc>
            </a:pPr>
            <a:r>
              <a:rPr lang="en-US" sz="2600">
                <a:solidFill>
                  <a:srgbClr val="FF0000"/>
                </a:solidFill>
                <a:latin typeface="Times New Roman" pitchFamily="18" charset="0"/>
                <a:ea typeface="Tahoma" pitchFamily="34" charset="0"/>
                <a:cs typeface="Times New Roman" pitchFamily="18" charset="0"/>
              </a:rPr>
              <a:t>	mydestination = $myhostname, localhost.$mydomain, localhost, $mydomain</a:t>
            </a:r>
          </a:p>
          <a:p>
            <a:pPr marL="457200" indent="-457200">
              <a:lnSpc>
                <a:spcPct val="150000"/>
              </a:lnSpc>
              <a:buFont typeface="Wingdings" pitchFamily="2" charset="2"/>
              <a:buChar char="Ø"/>
            </a:pPr>
            <a:r>
              <a:rPr lang="en-US" sz="2600">
                <a:solidFill>
                  <a:srgbClr val="002060"/>
                </a:solidFill>
                <a:latin typeface="Times New Roman" pitchFamily="18" charset="0"/>
                <a:ea typeface="Tahoma" pitchFamily="34" charset="0"/>
                <a:cs typeface="Times New Roman" pitchFamily="18" charset="0"/>
              </a:rPr>
              <a:t>Chỉ </a:t>
            </a:r>
            <a:r>
              <a:rPr lang="vi-VN" sz="2600">
                <a:solidFill>
                  <a:srgbClr val="002060"/>
                </a:solidFill>
                <a:latin typeface="Times New Roman" pitchFamily="18" charset="0"/>
                <a:ea typeface="Tahoma" pitchFamily="34" charset="0"/>
                <a:cs typeface="Times New Roman" pitchFamily="18" charset="0"/>
              </a:rPr>
              <a:t>đị</a:t>
            </a:r>
            <a:r>
              <a:rPr lang="en-US" sz="2600">
                <a:solidFill>
                  <a:srgbClr val="002060"/>
                </a:solidFill>
                <a:latin typeface="Times New Roman" pitchFamily="18" charset="0"/>
                <a:ea typeface="Tahoma" pitchFamily="34" charset="0"/>
                <a:cs typeface="Times New Roman" pitchFamily="18" charset="0"/>
              </a:rPr>
              <a:t>nh mà dịch vụ sẽ hoạt </a:t>
            </a:r>
            <a:r>
              <a:rPr lang="vi-VN" sz="2600">
                <a:solidFill>
                  <a:srgbClr val="002060"/>
                </a:solidFill>
                <a:latin typeface="Times New Roman" pitchFamily="18" charset="0"/>
                <a:ea typeface="Tahoma" pitchFamily="34" charset="0"/>
                <a:cs typeface="Times New Roman" pitchFamily="18" charset="0"/>
              </a:rPr>
              <a:t>độ</a:t>
            </a:r>
            <a:r>
              <a:rPr lang="en-US" sz="2600">
                <a:solidFill>
                  <a:srgbClr val="002060"/>
                </a:solidFill>
                <a:latin typeface="Times New Roman" pitchFamily="18" charset="0"/>
                <a:ea typeface="Tahoma" pitchFamily="34" charset="0"/>
                <a:cs typeface="Times New Roman" pitchFamily="18" charset="0"/>
              </a:rPr>
              <a:t>ng</a:t>
            </a:r>
          </a:p>
          <a:p>
            <a:pPr>
              <a:lnSpc>
                <a:spcPct val="150000"/>
              </a:lnSpc>
            </a:pPr>
            <a:r>
              <a:rPr lang="en-US" sz="2600">
                <a:solidFill>
                  <a:srgbClr val="FF0000"/>
                </a:solidFill>
                <a:latin typeface="Times New Roman" pitchFamily="18" charset="0"/>
                <a:ea typeface="Tahoma" pitchFamily="34" charset="0"/>
                <a:cs typeface="Times New Roman" pitchFamily="18" charset="0"/>
              </a:rPr>
              <a:t>	mynetwork = 127.0.0.0/8, 192.168.1.0/24</a:t>
            </a:r>
          </a:p>
          <a:p>
            <a:pPr marL="514350" indent="-514350">
              <a:lnSpc>
                <a:spcPct val="150000"/>
              </a:lnSpc>
              <a:buFont typeface="Wingdings" pitchFamily="2" charset="2"/>
              <a:buChar char="Ø"/>
            </a:pPr>
            <a:r>
              <a:rPr lang="en-US" sz="2600">
                <a:solidFill>
                  <a:srgbClr val="002060"/>
                </a:solidFill>
                <a:latin typeface="Times New Roman" pitchFamily="18" charset="0"/>
                <a:ea typeface="Tahoma" pitchFamily="34" charset="0"/>
                <a:cs typeface="Times New Roman" pitchFamily="18" charset="0"/>
              </a:rPr>
              <a:t>Sử dụng Maildir</a:t>
            </a:r>
          </a:p>
          <a:p>
            <a:pPr>
              <a:lnSpc>
                <a:spcPct val="150000"/>
              </a:lnSpc>
            </a:pPr>
            <a:r>
              <a:rPr lang="en-US" sz="2600">
                <a:solidFill>
                  <a:srgbClr val="FF0000"/>
                </a:solidFill>
                <a:latin typeface="Times New Roman" pitchFamily="18" charset="0"/>
                <a:ea typeface="Tahoma" pitchFamily="34" charset="0"/>
                <a:cs typeface="Times New Roman" pitchFamily="18" charset="0"/>
              </a:rPr>
              <a:t>	home_mailbox = Maildir/</a:t>
            </a:r>
          </a:p>
          <a:p>
            <a:endParaRPr lang="en-US" sz="2800"/>
          </a:p>
          <a:p>
            <a:endParaRPr lang="vi-VN" sz="2800">
              <a:solidFill>
                <a:srgbClr val="002060"/>
              </a:solidFill>
              <a:latin typeface="Times New Roman (Headings)"/>
            </a:endParaRPr>
          </a:p>
          <a:p>
            <a:endParaRPr lang="vi-VN" sz="2800"/>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9668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124480"/>
          </a:xfrm>
        </p:spPr>
        <p:txBody>
          <a:bodyPr/>
          <a:lstStyle/>
          <a:p>
            <a:pPr algn="just"/>
            <a:r>
              <a:rPr lang="en-US" sz="2700" b="1">
                <a:solidFill>
                  <a:srgbClr val="FF0000"/>
                </a:solidFill>
                <a:latin typeface="Times New Roman" pitchFamily="18" charset="0"/>
                <a:cs typeface="Times New Roman" pitchFamily="18" charset="0"/>
              </a:rPr>
              <a:t>1. Cài </a:t>
            </a:r>
            <a:r>
              <a:rPr lang="vi-VN" sz="2700" b="1">
                <a:solidFill>
                  <a:srgbClr val="FF0000"/>
                </a:solidFill>
                <a:latin typeface="Times New Roman" pitchFamily="18" charset="0"/>
                <a:cs typeface="Times New Roman" pitchFamily="18" charset="0"/>
              </a:rPr>
              <a:t>đặ</a:t>
            </a:r>
            <a:r>
              <a:rPr lang="en-US" sz="2700" b="1">
                <a:solidFill>
                  <a:srgbClr val="FF0000"/>
                </a:solidFill>
                <a:latin typeface="Times New Roman" pitchFamily="18" charset="0"/>
                <a:cs typeface="Times New Roman" pitchFamily="18" charset="0"/>
              </a:rPr>
              <a:t>t dịch vụ Postfix (3)</a:t>
            </a:r>
          </a:p>
          <a:p>
            <a:r>
              <a:rPr lang="vi-VN" sz="2800">
                <a:solidFill>
                  <a:srgbClr val="002060"/>
                </a:solidFill>
                <a:latin typeface="Times New Roman" pitchFamily="18" charset="0"/>
                <a:cs typeface="Times New Roman" pitchFamily="18" charset="0"/>
              </a:rPr>
              <a:t>Thiết lập khởi động dịch vụ </a:t>
            </a:r>
            <a:r>
              <a:rPr lang="vi-VN" sz="2800" b="1">
                <a:solidFill>
                  <a:srgbClr val="002060"/>
                </a:solidFill>
                <a:latin typeface="Times New Roman" pitchFamily="18" charset="0"/>
                <a:cs typeface="Times New Roman" pitchFamily="18" charset="0"/>
              </a:rPr>
              <a:t>postfix</a:t>
            </a:r>
            <a:r>
              <a:rPr lang="vi-VN" sz="2800">
                <a:solidFill>
                  <a:srgbClr val="002060"/>
                </a:solidFill>
                <a:latin typeface="Times New Roman" pitchFamily="18" charset="0"/>
                <a:cs typeface="Times New Roman" pitchFamily="18" charset="0"/>
              </a:rPr>
              <a:t>:</a:t>
            </a:r>
            <a:endParaRPr lang="en-US" sz="2800">
              <a:solidFill>
                <a:srgbClr val="002060"/>
              </a:solidFill>
              <a:latin typeface="Times New Roman" pitchFamily="18" charset="0"/>
              <a:cs typeface="Times New Roman" pitchFamily="18" charset="0"/>
            </a:endParaRPr>
          </a:p>
          <a:p>
            <a:r>
              <a:rPr lang="en-US" sz="2800">
                <a:solidFill>
                  <a:srgbClr val="FF0000"/>
                </a:solidFill>
                <a:latin typeface="Times New Roman" pitchFamily="18" charset="0"/>
                <a:cs typeface="Times New Roman" pitchFamily="18" charset="0"/>
              </a:rPr>
              <a:t>	#service restart postfix</a:t>
            </a:r>
          </a:p>
          <a:p>
            <a:r>
              <a:rPr lang="en-US" sz="2800">
                <a:solidFill>
                  <a:srgbClr val="FF0000"/>
                </a:solidFill>
                <a:latin typeface="Times New Roman" pitchFamily="18" charset="0"/>
                <a:cs typeface="Times New Roman" pitchFamily="18" charset="0"/>
              </a:rPr>
              <a:t>	#service enable postfix</a:t>
            </a:r>
          </a:p>
          <a:p>
            <a:endParaRPr lang="en-US" sz="2800">
              <a:solidFill>
                <a:srgbClr val="002060"/>
              </a:solidFill>
              <a:latin typeface="Times New Roman" pitchFamily="18" charset="0"/>
              <a:cs typeface="Times New Roman" pitchFamily="18" charset="0"/>
            </a:endParaRPr>
          </a:p>
          <a:p>
            <a:r>
              <a:rPr lang="vi-VN" sz="2800" b="1">
                <a:solidFill>
                  <a:srgbClr val="FF0000"/>
                </a:solidFill>
                <a:latin typeface="Times New Roman" pitchFamily="18" charset="0"/>
                <a:cs typeface="Times New Roman" pitchFamily="18" charset="0"/>
              </a:rPr>
              <a:t>2. Cài đặt và cấu hình dịch vụ Dovecot:</a:t>
            </a:r>
            <a:endParaRPr lang="vi-VN" sz="2800">
              <a:solidFill>
                <a:srgbClr val="FF0000"/>
              </a:solidFill>
              <a:latin typeface="Times New Roman" pitchFamily="18" charset="0"/>
              <a:cs typeface="Times New Roman" pitchFamily="18" charset="0"/>
            </a:endParaRPr>
          </a:p>
          <a:p>
            <a:r>
              <a:rPr lang="en-US" sz="2800">
                <a:solidFill>
                  <a:srgbClr val="002060"/>
                </a:solidFill>
                <a:latin typeface="Times New Roman" pitchFamily="18" charset="0"/>
                <a:cs typeface="Times New Roman" pitchFamily="18" charset="0"/>
              </a:rPr>
              <a:t>	C</a:t>
            </a:r>
            <a:r>
              <a:rPr lang="vi-VN" sz="2800">
                <a:solidFill>
                  <a:srgbClr val="002060"/>
                </a:solidFill>
                <a:latin typeface="Times New Roman" pitchFamily="18" charset="0"/>
                <a:cs typeface="Times New Roman" pitchFamily="18" charset="0"/>
              </a:rPr>
              <a:t>ài đặt và cấu hình dịch vụ </a:t>
            </a:r>
            <a:r>
              <a:rPr lang="vi-VN" sz="2800" b="1">
                <a:solidFill>
                  <a:srgbClr val="002060"/>
                </a:solidFill>
                <a:latin typeface="Times New Roman" pitchFamily="18" charset="0"/>
                <a:cs typeface="Times New Roman" pitchFamily="18" charset="0"/>
              </a:rPr>
              <a:t>Dovecot </a:t>
            </a:r>
            <a:r>
              <a:rPr lang="vi-VN" sz="2800">
                <a:solidFill>
                  <a:srgbClr val="002060"/>
                </a:solidFill>
                <a:latin typeface="Times New Roman" pitchFamily="18" charset="0"/>
                <a:cs typeface="Times New Roman" pitchFamily="18" charset="0"/>
              </a:rPr>
              <a:t>với vai trò là một </a:t>
            </a:r>
            <a:r>
              <a:rPr lang="vi-VN" sz="2800" b="1">
                <a:solidFill>
                  <a:srgbClr val="002060"/>
                </a:solidFill>
                <a:latin typeface="Times New Roman" pitchFamily="18" charset="0"/>
                <a:cs typeface="Times New Roman" pitchFamily="18" charset="0"/>
              </a:rPr>
              <a:t>POP/IMAP Server</a:t>
            </a:r>
            <a:r>
              <a:rPr lang="vi-VN" sz="2800">
                <a:solidFill>
                  <a:srgbClr val="002060"/>
                </a:solidFill>
                <a:latin typeface="Times New Roman" pitchFamily="18" charset="0"/>
                <a:cs typeface="Times New Roman" pitchFamily="18" charset="0"/>
              </a:rPr>
              <a:t> cho nhận email thông qua môi trường mạng </a:t>
            </a:r>
            <a:r>
              <a:rPr lang="vi-VN" sz="2800" b="1">
                <a:solidFill>
                  <a:srgbClr val="002060"/>
                </a:solidFill>
                <a:latin typeface="Times New Roman" pitchFamily="18" charset="0"/>
                <a:cs typeface="Times New Roman" pitchFamily="18" charset="0"/>
              </a:rPr>
              <a:t>Internet</a:t>
            </a:r>
            <a:r>
              <a:rPr lang="vi-VN" sz="2800">
                <a:solidFill>
                  <a:srgbClr val="002060"/>
                </a:solidFill>
                <a:latin typeface="Times New Roman" pitchFamily="18" charset="0"/>
                <a:cs typeface="Times New Roman" pitchFamily="18" charset="0"/>
              </a:rPr>
              <a:t>.</a:t>
            </a:r>
          </a:p>
          <a:p>
            <a:r>
              <a:rPr lang="en-US" sz="2800">
                <a:solidFill>
                  <a:srgbClr val="FF0000"/>
                </a:solidFill>
                <a:latin typeface="Times New Roman" pitchFamily="18" charset="0"/>
                <a:cs typeface="Times New Roman" pitchFamily="18" charset="0"/>
              </a:rPr>
              <a:t>		#yum -y install dovecot</a:t>
            </a:r>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Kết quả hình ảnh cho các lệnh kiểm tra &amp;dstrok;ịa chỉ mạng máy tí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575" y="990600"/>
            <a:ext cx="263842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3225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6432530"/>
          </a:xfrm>
        </p:spPr>
        <p:txBody>
          <a:bodyPr/>
          <a:lstStyle/>
          <a:p>
            <a:r>
              <a:rPr lang="vi-VN" sz="2800" b="1">
                <a:solidFill>
                  <a:srgbClr val="FF0000"/>
                </a:solidFill>
                <a:latin typeface="+mj-lt"/>
                <a:cs typeface="Times New Roman" pitchFamily="18" charset="0"/>
              </a:rPr>
              <a:t>2. Cài đặt và cấu hình dịch vụ </a:t>
            </a:r>
            <a:r>
              <a:rPr lang="en-US" sz="2800" b="1">
                <a:solidFill>
                  <a:srgbClr val="FF0000"/>
                </a:solidFill>
                <a:latin typeface="+mj-lt"/>
                <a:cs typeface="Times New Roman" pitchFamily="18" charset="0"/>
              </a:rPr>
              <a:t>Devecot (1)</a:t>
            </a:r>
            <a:endParaRPr lang="vi-VN" sz="2800">
              <a:solidFill>
                <a:srgbClr val="FF0000"/>
              </a:solidFill>
              <a:latin typeface="Times New Roman (Headings)"/>
              <a:cs typeface="Times New Roman" pitchFamily="18" charset="0"/>
            </a:endParaRPr>
          </a:p>
          <a:p>
            <a:pPr marL="457200" indent="-457200">
              <a:buFont typeface="Wingdings" pitchFamily="2" charset="2"/>
              <a:buChar char="Ø"/>
            </a:pPr>
            <a:r>
              <a:rPr lang="en-US" sz="2800">
                <a:solidFill>
                  <a:srgbClr val="002060"/>
                </a:solidFill>
                <a:latin typeface="Times New Roman" pitchFamily="18" charset="0"/>
                <a:cs typeface="Times New Roman" pitchFamily="18" charset="0"/>
              </a:rPr>
              <a:t>Thiết lập giao thức trong file cấu hình </a:t>
            </a:r>
            <a:r>
              <a:rPr lang="en-US" sz="2800" b="1">
                <a:solidFill>
                  <a:srgbClr val="002060"/>
                </a:solidFill>
                <a:latin typeface="Times New Roman" pitchFamily="18" charset="0"/>
                <a:cs typeface="Times New Roman" pitchFamily="18" charset="0"/>
              </a:rPr>
              <a:t>dovecot.conf</a:t>
            </a:r>
            <a:r>
              <a:rPr lang="en-US" sz="2800">
                <a:solidFill>
                  <a:srgbClr val="002060"/>
                </a:solidFill>
                <a:latin typeface="Times New Roman" pitchFamily="18" charset="0"/>
                <a:cs typeface="Times New Roman" pitchFamily="18" charset="0"/>
              </a:rPr>
              <a:t>:</a:t>
            </a:r>
          </a:p>
          <a:p>
            <a:r>
              <a:rPr lang="en-US" sz="2800">
                <a:solidFill>
                  <a:srgbClr val="FF0000"/>
                </a:solidFill>
                <a:latin typeface="Times New Roman" pitchFamily="18" charset="0"/>
                <a:cs typeface="Times New Roman" pitchFamily="18" charset="0"/>
              </a:rPr>
              <a:t>	/etc/dovecot/dovecot.conf</a:t>
            </a:r>
          </a:p>
          <a:p>
            <a:r>
              <a:rPr lang="en-US" sz="2800">
                <a:solidFill>
                  <a:srgbClr val="FF0000"/>
                </a:solidFill>
                <a:latin typeface="Times New Roman" pitchFamily="18" charset="0"/>
                <a:cs typeface="Times New Roman" pitchFamily="18" charset="0"/>
              </a:rPr>
              <a:t>		protocols = imap pop3 lmtp</a:t>
            </a:r>
          </a:p>
          <a:p>
            <a:pPr marL="457200" indent="-457200">
              <a:buFont typeface="Wingdings" pitchFamily="2" charset="2"/>
              <a:buChar char="Ø"/>
            </a:pPr>
            <a:r>
              <a:rPr lang="en-US" sz="2800">
                <a:solidFill>
                  <a:srgbClr val="002060"/>
                </a:solidFill>
                <a:latin typeface="Times New Roman" pitchFamily="18" charset="0"/>
                <a:cs typeface="Times New Roman" pitchFamily="18" charset="0"/>
              </a:rPr>
              <a:t>Thiết lập xác thực trong file cấu hình </a:t>
            </a:r>
            <a:r>
              <a:rPr lang="en-US" sz="2800" b="1">
                <a:solidFill>
                  <a:srgbClr val="002060"/>
                </a:solidFill>
                <a:latin typeface="Times New Roman" pitchFamily="18" charset="0"/>
                <a:cs typeface="Times New Roman" pitchFamily="18" charset="0"/>
              </a:rPr>
              <a:t>10-auth.conf</a:t>
            </a:r>
            <a:r>
              <a:rPr lang="en-US" sz="2800">
                <a:solidFill>
                  <a:srgbClr val="002060"/>
                </a:solidFill>
                <a:latin typeface="Times New Roman" pitchFamily="18" charset="0"/>
                <a:cs typeface="Times New Roman" pitchFamily="18" charset="0"/>
              </a:rPr>
              <a:t>:</a:t>
            </a:r>
          </a:p>
          <a:p>
            <a:r>
              <a:rPr lang="en-US" sz="2800">
                <a:solidFill>
                  <a:srgbClr val="FF0000"/>
                </a:solidFill>
                <a:latin typeface="Times New Roman" pitchFamily="18" charset="0"/>
                <a:cs typeface="Times New Roman" pitchFamily="18" charset="0"/>
              </a:rPr>
              <a:t>	/etc/dovecot/conf.d/10-auth.conf</a:t>
            </a:r>
          </a:p>
          <a:p>
            <a:r>
              <a:rPr lang="en-US" sz="2800">
                <a:solidFill>
                  <a:srgbClr val="FF0000"/>
                </a:solidFill>
                <a:latin typeface="Times New Roman" pitchFamily="18" charset="0"/>
                <a:cs typeface="Times New Roman" pitchFamily="18" charset="0"/>
              </a:rPr>
              <a:t> 		disable_plaintext_auth = no</a:t>
            </a:r>
          </a:p>
          <a:p>
            <a:r>
              <a:rPr lang="en-US" sz="2800">
                <a:solidFill>
                  <a:srgbClr val="FF0000"/>
                </a:solidFill>
                <a:latin typeface="Times New Roman" pitchFamily="18" charset="0"/>
                <a:cs typeface="Times New Roman" pitchFamily="18" charset="0"/>
              </a:rPr>
              <a:t> 		auth_mechanisms = plain login</a:t>
            </a:r>
          </a:p>
          <a:p>
            <a:pPr marL="457200" indent="-457200">
              <a:buFont typeface="Wingdings" pitchFamily="2" charset="2"/>
              <a:buChar char="Ø"/>
            </a:pPr>
            <a:r>
              <a:rPr lang="en-US" sz="2800">
                <a:solidFill>
                  <a:srgbClr val="002060"/>
                </a:solidFill>
                <a:latin typeface="Times New Roman" pitchFamily="18" charset="0"/>
                <a:cs typeface="Times New Roman" pitchFamily="18" charset="0"/>
              </a:rPr>
              <a:t>Thiết lập lưu trữ mail trong file cấu hình </a:t>
            </a:r>
            <a:r>
              <a:rPr lang="en-US" sz="2800" b="1">
                <a:solidFill>
                  <a:srgbClr val="002060"/>
                </a:solidFill>
                <a:latin typeface="Times New Roman" pitchFamily="18" charset="0"/>
                <a:cs typeface="Times New Roman" pitchFamily="18" charset="0"/>
              </a:rPr>
              <a:t>10-mail.conf</a:t>
            </a:r>
            <a:r>
              <a:rPr lang="en-US" sz="2800">
                <a:solidFill>
                  <a:srgbClr val="002060"/>
                </a:solidFill>
                <a:latin typeface="Times New Roman" pitchFamily="18" charset="0"/>
                <a:cs typeface="Times New Roman" pitchFamily="18" charset="0"/>
              </a:rPr>
              <a:t>:</a:t>
            </a:r>
          </a:p>
          <a:p>
            <a:r>
              <a:rPr lang="en-US" sz="2800">
                <a:solidFill>
                  <a:srgbClr val="FF0000"/>
                </a:solidFill>
                <a:latin typeface="Times New Roman" pitchFamily="18" charset="0"/>
                <a:cs typeface="Times New Roman" pitchFamily="18" charset="0"/>
              </a:rPr>
              <a:t>	/etc/dovecot/conf.d/10-mail.conf</a:t>
            </a:r>
          </a:p>
          <a:p>
            <a:r>
              <a:rPr lang="en-US" sz="2800">
                <a:solidFill>
                  <a:srgbClr val="FF0000"/>
                </a:solidFill>
                <a:latin typeface="Times New Roman" pitchFamily="18" charset="0"/>
                <a:cs typeface="Times New Roman" pitchFamily="18" charset="0"/>
              </a:rPr>
              <a:t>		mail_location = maildir:~/Maildir</a:t>
            </a:r>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93142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7294305"/>
          </a:xfrm>
        </p:spPr>
        <p:txBody>
          <a:bodyPr/>
          <a:lstStyle/>
          <a:p>
            <a:r>
              <a:rPr lang="vi-VN" sz="2800" b="1">
                <a:solidFill>
                  <a:srgbClr val="FF0000"/>
                </a:solidFill>
                <a:latin typeface="+mj-lt"/>
                <a:cs typeface="Times New Roman" pitchFamily="18" charset="0"/>
              </a:rPr>
              <a:t>2. Cài đặt và cấu hình dịch vụ Dovecot</a:t>
            </a:r>
            <a:r>
              <a:rPr lang="en-US" sz="2800" b="1">
                <a:solidFill>
                  <a:srgbClr val="FF0000"/>
                </a:solidFill>
                <a:latin typeface="+mj-lt"/>
                <a:cs typeface="Times New Roman" pitchFamily="18" charset="0"/>
              </a:rPr>
              <a:t>(2)</a:t>
            </a:r>
            <a:endParaRPr lang="vi-VN" sz="2800">
              <a:solidFill>
                <a:srgbClr val="FF0000"/>
              </a:solidFill>
              <a:latin typeface="+mj-lt"/>
              <a:cs typeface="Times New Roman" pitchFamily="18" charset="0"/>
            </a:endParaRPr>
          </a:p>
          <a:p>
            <a:pPr marL="457200" indent="-457200" algn="just">
              <a:buFont typeface="Wingdings" pitchFamily="2" charset="2"/>
              <a:buChar char="Ø"/>
            </a:pPr>
            <a:r>
              <a:rPr lang="en-US" sz="2800">
                <a:solidFill>
                  <a:srgbClr val="002060"/>
                </a:solidFill>
                <a:latin typeface="Times New Roman" pitchFamily="18" charset="0"/>
                <a:cs typeface="Times New Roman" pitchFamily="18" charset="0"/>
              </a:rPr>
              <a:t>Thiết lập xác thực </a:t>
            </a:r>
            <a:r>
              <a:rPr lang="en-US" sz="2800" b="1">
                <a:solidFill>
                  <a:srgbClr val="002060"/>
                </a:solidFill>
                <a:latin typeface="Times New Roman" pitchFamily="18" charset="0"/>
                <a:cs typeface="Times New Roman" pitchFamily="18" charset="0"/>
              </a:rPr>
              <a:t>postfix</a:t>
            </a:r>
            <a:r>
              <a:rPr lang="en-US" sz="2800">
                <a:solidFill>
                  <a:srgbClr val="002060"/>
                </a:solidFill>
                <a:latin typeface="Times New Roman" pitchFamily="18" charset="0"/>
                <a:cs typeface="Times New Roman" pitchFamily="18" charset="0"/>
              </a:rPr>
              <a:t> trong file cấu hình </a:t>
            </a:r>
            <a:r>
              <a:rPr lang="en-US" sz="2800" b="1">
                <a:solidFill>
                  <a:srgbClr val="002060"/>
                </a:solidFill>
                <a:latin typeface="Times New Roman" pitchFamily="18" charset="0"/>
                <a:cs typeface="Times New Roman" pitchFamily="18" charset="0"/>
              </a:rPr>
              <a:t>10-master.conf</a:t>
            </a:r>
            <a:r>
              <a:rPr lang="en-US" sz="2800">
                <a:solidFill>
                  <a:srgbClr val="002060"/>
                </a:solidFill>
                <a:latin typeface="Times New Roman" pitchFamily="18" charset="0"/>
                <a:cs typeface="Times New Roman" pitchFamily="18" charset="0"/>
              </a:rPr>
              <a:t>:</a:t>
            </a:r>
          </a:p>
          <a:p>
            <a:pPr algn="just"/>
            <a:r>
              <a:rPr lang="en-US" sz="2800">
                <a:solidFill>
                  <a:srgbClr val="FF0000"/>
                </a:solidFill>
                <a:latin typeface="Times New Roman" pitchFamily="18" charset="0"/>
                <a:cs typeface="Times New Roman" pitchFamily="18" charset="0"/>
              </a:rPr>
              <a:t>/etc/dovecot/conf.d/10-master.conf</a:t>
            </a:r>
          </a:p>
          <a:p>
            <a:pPr algn="just"/>
            <a:r>
              <a:rPr lang="en-US" sz="2800">
                <a:solidFill>
                  <a:srgbClr val="FF0000"/>
                </a:solidFill>
                <a:latin typeface="Times New Roman" pitchFamily="18" charset="0"/>
                <a:cs typeface="Times New Roman" pitchFamily="18" charset="0"/>
              </a:rPr>
              <a:t> 	unix_listener /var/spool/postfix/private/auth {</a:t>
            </a:r>
          </a:p>
          <a:p>
            <a:pPr algn="just"/>
            <a:r>
              <a:rPr lang="en-US" sz="2800">
                <a:solidFill>
                  <a:srgbClr val="FF0000"/>
                </a:solidFill>
                <a:latin typeface="Times New Roman" pitchFamily="18" charset="0"/>
                <a:cs typeface="Times New Roman" pitchFamily="18" charset="0"/>
              </a:rPr>
              <a:t>   		 mode = 0666</a:t>
            </a:r>
          </a:p>
          <a:p>
            <a:pPr algn="just"/>
            <a:r>
              <a:rPr lang="en-US" sz="2800">
                <a:solidFill>
                  <a:srgbClr val="FF0000"/>
                </a:solidFill>
                <a:latin typeface="Times New Roman" pitchFamily="18" charset="0"/>
                <a:cs typeface="Times New Roman" pitchFamily="18" charset="0"/>
              </a:rPr>
              <a:t>    		user = postfix </a:t>
            </a:r>
          </a:p>
          <a:p>
            <a:pPr algn="just"/>
            <a:r>
              <a:rPr lang="en-US" sz="2800">
                <a:solidFill>
                  <a:srgbClr val="FF0000"/>
                </a:solidFill>
                <a:latin typeface="Times New Roman" pitchFamily="18" charset="0"/>
                <a:cs typeface="Times New Roman" pitchFamily="18" charset="0"/>
              </a:rPr>
              <a:t>   		group = postfix } </a:t>
            </a:r>
          </a:p>
          <a:p>
            <a:pPr marL="457200" indent="-457200" algn="just">
              <a:buFont typeface="Wingdings" pitchFamily="2" charset="2"/>
              <a:buChar char="Ø"/>
            </a:pPr>
            <a:r>
              <a:rPr lang="en-US" sz="2800">
                <a:solidFill>
                  <a:srgbClr val="002060"/>
                </a:solidFill>
                <a:latin typeface="Times New Roman" pitchFamily="18" charset="0"/>
                <a:cs typeface="Times New Roman" pitchFamily="18" charset="0"/>
              </a:rPr>
              <a:t>Thiết lập không bảo mật kết nối trong file cấu hình </a:t>
            </a:r>
            <a:r>
              <a:rPr lang="en-US" sz="2800" b="1">
                <a:solidFill>
                  <a:srgbClr val="002060"/>
                </a:solidFill>
                <a:latin typeface="Times New Roman" pitchFamily="18" charset="0"/>
                <a:cs typeface="Times New Roman" pitchFamily="18" charset="0"/>
              </a:rPr>
              <a:t>10-ssl.conf</a:t>
            </a:r>
            <a:r>
              <a:rPr lang="en-US" sz="2800">
                <a:solidFill>
                  <a:srgbClr val="002060"/>
                </a:solidFill>
                <a:latin typeface="Times New Roman" pitchFamily="18" charset="0"/>
                <a:cs typeface="Times New Roman" pitchFamily="18" charset="0"/>
              </a:rPr>
              <a:t>:</a:t>
            </a:r>
          </a:p>
          <a:p>
            <a:pPr algn="just"/>
            <a:r>
              <a:rPr lang="en-US" sz="2800">
                <a:solidFill>
                  <a:srgbClr val="FF0000"/>
                </a:solidFill>
                <a:latin typeface="Times New Roman" pitchFamily="18" charset="0"/>
                <a:cs typeface="Times New Roman" pitchFamily="18" charset="0"/>
              </a:rPr>
              <a:t>/etc/dovecot/conf.d/10-ssl.conf</a:t>
            </a:r>
          </a:p>
          <a:p>
            <a:pPr algn="just"/>
            <a:r>
              <a:rPr lang="en-US" sz="2800">
                <a:solidFill>
                  <a:srgbClr val="FF0000"/>
                </a:solidFill>
                <a:latin typeface="Times New Roman" pitchFamily="18" charset="0"/>
                <a:cs typeface="Times New Roman" pitchFamily="18" charset="0"/>
              </a:rPr>
              <a:t> 		ssl = no</a:t>
            </a:r>
          </a:p>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833828"/>
            <a:ext cx="1376119" cy="153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435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7294305"/>
          </a:xfrm>
        </p:spPr>
        <p:txBody>
          <a:bodyPr/>
          <a:lstStyle/>
          <a:p>
            <a:r>
              <a:rPr lang="vi-VN" sz="2800" b="1">
                <a:solidFill>
                  <a:srgbClr val="FF0000"/>
                </a:solidFill>
                <a:latin typeface="+mj-lt"/>
                <a:cs typeface="Times New Roman" pitchFamily="18" charset="0"/>
              </a:rPr>
              <a:t>2. Cài đặt và cấu hình dịch vụ Dovecot</a:t>
            </a:r>
            <a:r>
              <a:rPr lang="en-US" sz="2800" b="1">
                <a:solidFill>
                  <a:srgbClr val="FF0000"/>
                </a:solidFill>
                <a:latin typeface="+mj-lt"/>
                <a:cs typeface="Times New Roman" pitchFamily="18" charset="0"/>
              </a:rPr>
              <a:t>(3)</a:t>
            </a:r>
            <a:endParaRPr lang="vi-VN" sz="2800">
              <a:solidFill>
                <a:srgbClr val="FF0000"/>
              </a:solidFill>
              <a:latin typeface="+mj-lt"/>
              <a:cs typeface="Times New Roman" pitchFamily="18" charset="0"/>
            </a:endParaRPr>
          </a:p>
          <a:p>
            <a:r>
              <a:rPr lang="vi-VN" sz="2800">
                <a:solidFill>
                  <a:srgbClr val="002060"/>
                </a:solidFill>
                <a:latin typeface="Times New Roman (Headings)"/>
              </a:rPr>
              <a:t>Thiết lập khởi động dịch vụ Dovecot:</a:t>
            </a:r>
            <a:endParaRPr lang="en-US" sz="2800">
              <a:solidFill>
                <a:srgbClr val="002060"/>
              </a:solidFill>
              <a:latin typeface="Times New Roman (Headings)"/>
            </a:endParaRPr>
          </a:p>
          <a:p>
            <a:r>
              <a:rPr lang="en-US" sz="2800">
                <a:solidFill>
                  <a:srgbClr val="C00000"/>
                </a:solidFill>
                <a:latin typeface="Times New Roman (Headings)"/>
              </a:rPr>
              <a:t>	# service start dovecot </a:t>
            </a:r>
          </a:p>
          <a:p>
            <a:r>
              <a:rPr lang="en-US" sz="2800">
                <a:solidFill>
                  <a:srgbClr val="C00000"/>
                </a:solidFill>
                <a:latin typeface="Times New Roman (Headings)"/>
              </a:rPr>
              <a:t>	# service enable dovecot</a:t>
            </a:r>
          </a:p>
          <a:p>
            <a:endParaRPr lang="en-US" sz="2800">
              <a:solidFill>
                <a:srgbClr val="C00000"/>
              </a:solidFill>
              <a:latin typeface="Times New Roman (Headings)"/>
            </a:endParaRPr>
          </a:p>
          <a:p>
            <a:r>
              <a:rPr lang="en-US" sz="2800">
                <a:solidFill>
                  <a:srgbClr val="C00000"/>
                </a:solidFill>
                <a:latin typeface="Times New Roman (Headings)"/>
              </a:rPr>
              <a:t>3. Kiểm tra gửi nhận mail giữa các tài khoản:</a:t>
            </a:r>
          </a:p>
          <a:p>
            <a:r>
              <a:rPr lang="vi-VN" sz="2800">
                <a:solidFill>
                  <a:srgbClr val="002060"/>
                </a:solidFill>
                <a:latin typeface="Times New Roman (Headings)"/>
              </a:rPr>
              <a:t>Tạo 2 tài khoản email và thiết lập mật khẩu tướng ứng:</a:t>
            </a:r>
            <a:endParaRPr lang="en-US" sz="2800">
              <a:solidFill>
                <a:srgbClr val="002060"/>
              </a:solidFill>
              <a:latin typeface="Times New Roman (Headings)"/>
            </a:endParaRPr>
          </a:p>
          <a:p>
            <a:r>
              <a:rPr lang="en-US" sz="2800">
                <a:solidFill>
                  <a:srgbClr val="C00000"/>
                </a:solidFill>
                <a:latin typeface="Times New Roman (Headings)"/>
              </a:rPr>
              <a:t>	# useradd hunre</a:t>
            </a:r>
          </a:p>
          <a:p>
            <a:r>
              <a:rPr lang="en-US" sz="2800">
                <a:solidFill>
                  <a:srgbClr val="C00000"/>
                </a:solidFill>
                <a:latin typeface="Times New Roman (Headings)"/>
              </a:rPr>
              <a:t>	# passwd 123@</a:t>
            </a:r>
          </a:p>
          <a:p>
            <a:r>
              <a:rPr lang="en-US" sz="2800">
                <a:solidFill>
                  <a:srgbClr val="C00000"/>
                </a:solidFill>
                <a:latin typeface="Times New Roman (Headings)"/>
              </a:rPr>
              <a:t> </a:t>
            </a:r>
          </a:p>
          <a:p>
            <a:r>
              <a:rPr lang="en-US" sz="2800">
                <a:solidFill>
                  <a:srgbClr val="C00000"/>
                </a:solidFill>
                <a:latin typeface="Times New Roman (Headings)"/>
              </a:rPr>
              <a:t>	# useradd khoacntt</a:t>
            </a:r>
          </a:p>
          <a:p>
            <a:r>
              <a:rPr lang="en-US" sz="2800">
                <a:solidFill>
                  <a:srgbClr val="C00000"/>
                </a:solidFill>
                <a:latin typeface="Times New Roman (Headings)"/>
              </a:rPr>
              <a:t>	# passwd 123@</a:t>
            </a:r>
          </a:p>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descr="Email là gì? Email Server là g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660" y="3962400"/>
            <a:ext cx="324802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327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IV. Cấu hình Mail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3416320"/>
          </a:xfrm>
        </p:spPr>
        <p:txBody>
          <a:bodyPr/>
          <a:lstStyle/>
          <a:p>
            <a:r>
              <a:rPr lang="en-US" sz="2800">
                <a:solidFill>
                  <a:srgbClr val="FF0000"/>
                </a:solidFill>
                <a:latin typeface="Times New Roman (Headings)"/>
              </a:rPr>
              <a:t>3. Kiểm tra gửi nhận mail giữa các tài khoản(1):</a:t>
            </a:r>
          </a:p>
          <a:p>
            <a:pPr algn="just"/>
            <a:r>
              <a:rPr lang="en-US" sz="2400">
                <a:solidFill>
                  <a:srgbClr val="002060"/>
                </a:solidFill>
                <a:latin typeface="Times New Roman (Headings)"/>
              </a:rPr>
              <a:t>	Thiết lập tài khoản </a:t>
            </a:r>
            <a:r>
              <a:rPr lang="en-US" sz="2400" b="1">
                <a:solidFill>
                  <a:srgbClr val="002060"/>
                </a:solidFill>
                <a:latin typeface="Times New Roman (Headings)"/>
              </a:rPr>
              <a:t>hunre</a:t>
            </a:r>
            <a:r>
              <a:rPr lang="en-US" sz="2400">
                <a:solidFill>
                  <a:srgbClr val="002060"/>
                </a:solidFill>
                <a:latin typeface="Times New Roman (Headings)"/>
              </a:rPr>
              <a:t> trên trình gửi nhận mail </a:t>
            </a:r>
            <a:r>
              <a:rPr lang="en-US" sz="2400" b="1">
                <a:solidFill>
                  <a:srgbClr val="002060"/>
                </a:solidFill>
                <a:latin typeface="Times New Roman (Headings)"/>
              </a:rPr>
              <a:t>ThunderBird</a:t>
            </a:r>
            <a:r>
              <a:rPr lang="en-US" sz="2400">
                <a:solidFill>
                  <a:srgbClr val="002060"/>
                </a:solidFill>
                <a:latin typeface="Times New Roman (Headings)"/>
              </a:rPr>
              <a:t> &gt; lựa chọn </a:t>
            </a:r>
            <a:r>
              <a:rPr lang="en-US" sz="2400" b="1">
                <a:solidFill>
                  <a:srgbClr val="002060"/>
                </a:solidFill>
                <a:latin typeface="Times New Roman (Headings)"/>
              </a:rPr>
              <a:t>Create a new account</a:t>
            </a:r>
            <a:r>
              <a:rPr lang="en-US" sz="2400">
                <a:solidFill>
                  <a:srgbClr val="002060"/>
                </a:solidFill>
                <a:latin typeface="Times New Roman (Headings)"/>
              </a:rPr>
              <a:t>:</a:t>
            </a:r>
          </a:p>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731" y="2934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7834556"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3960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V. Proxy Server</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3693319"/>
          </a:xfrm>
        </p:spPr>
        <p:txBody>
          <a:bodyPr/>
          <a:lstStyle/>
          <a:p>
            <a:pPr marL="514350" indent="-514350">
              <a:buAutoNum type="arabicPeriod"/>
            </a:pPr>
            <a:r>
              <a:rPr lang="en-US" sz="2400" b="1">
                <a:solidFill>
                  <a:srgbClr val="FF0000"/>
                </a:solidFill>
                <a:latin typeface="Times New Roman" pitchFamily="18" charset="0"/>
                <a:cs typeface="Times New Roman" pitchFamily="18" charset="0"/>
              </a:rPr>
              <a:t>Firewall</a:t>
            </a:r>
          </a:p>
          <a:p>
            <a:r>
              <a:rPr lang="en-US" sz="2400" b="1">
                <a:solidFill>
                  <a:srgbClr val="002060"/>
                </a:solidFill>
                <a:latin typeface="Times New Roman" pitchFamily="18" charset="0"/>
                <a:cs typeface="Times New Roman" pitchFamily="18" charset="0"/>
              </a:rPr>
              <a:t>Dùng </a:t>
            </a:r>
            <a:r>
              <a:rPr lang="vi-VN" sz="2400" b="1">
                <a:solidFill>
                  <a:srgbClr val="002060"/>
                </a:solidFill>
                <a:latin typeface="Times New Roman" pitchFamily="18" charset="0"/>
                <a:cs typeface="Times New Roman" pitchFamily="18" charset="0"/>
              </a:rPr>
              <a:t>để</a:t>
            </a:r>
            <a:r>
              <a:rPr lang="en-US" sz="2400" b="1">
                <a:solidFill>
                  <a:srgbClr val="002060"/>
                </a:solidFill>
                <a:latin typeface="Times New Roman" pitchFamily="18" charset="0"/>
                <a:cs typeface="Times New Roman" pitchFamily="18" charset="0"/>
              </a:rPr>
              <a:t> thiết lập các chính sách:</a:t>
            </a:r>
          </a:p>
          <a:p>
            <a:pPr marL="457200" indent="-457200">
              <a:buFont typeface="Wingdings" pitchFamily="2" charset="2"/>
              <a:buChar char="ü"/>
            </a:pPr>
            <a:r>
              <a:rPr lang="en-US" sz="2400" b="1">
                <a:solidFill>
                  <a:srgbClr val="002060"/>
                </a:solidFill>
                <a:latin typeface="Times New Roman" pitchFamily="18" charset="0"/>
                <a:cs typeface="Times New Roman" pitchFamily="18" charset="0"/>
              </a:rPr>
              <a:t>Những dịch nào cần ng</a:t>
            </a:r>
            <a:r>
              <a:rPr lang="vi-VN" sz="2400" b="1">
                <a:solidFill>
                  <a:srgbClr val="002060"/>
                </a:solidFill>
                <a:latin typeface="Times New Roman" pitchFamily="18" charset="0"/>
                <a:cs typeface="Times New Roman" pitchFamily="18" charset="0"/>
              </a:rPr>
              <a:t>ă</a:t>
            </a:r>
            <a:r>
              <a:rPr lang="en-US" sz="2400" b="1">
                <a:solidFill>
                  <a:srgbClr val="002060"/>
                </a:solidFill>
                <a:latin typeface="Times New Roman" pitchFamily="18" charset="0"/>
                <a:cs typeface="Times New Roman" pitchFamily="18" charset="0"/>
              </a:rPr>
              <a:t>n chặn</a:t>
            </a:r>
          </a:p>
          <a:p>
            <a:pPr marL="457200" indent="-457200">
              <a:buFont typeface="Wingdings" pitchFamily="2" charset="2"/>
              <a:buChar char="ü"/>
            </a:pPr>
            <a:r>
              <a:rPr lang="en-US" sz="2400" b="1">
                <a:solidFill>
                  <a:srgbClr val="002060"/>
                </a:solidFill>
                <a:latin typeface="Times New Roman" pitchFamily="18" charset="0"/>
                <a:cs typeface="Times New Roman" pitchFamily="18" charset="0"/>
              </a:rPr>
              <a:t>Những host nào cần phục vụ</a:t>
            </a:r>
          </a:p>
          <a:p>
            <a:pPr marL="457200" indent="-457200">
              <a:buFont typeface="Wingdings" pitchFamily="2" charset="2"/>
              <a:buChar char="ü"/>
            </a:pPr>
            <a:r>
              <a:rPr lang="en-US" sz="2400" b="1">
                <a:solidFill>
                  <a:srgbClr val="002060"/>
                </a:solidFill>
                <a:latin typeface="Times New Roman" pitchFamily="18" charset="0"/>
                <a:cs typeface="Times New Roman" pitchFamily="18" charset="0"/>
              </a:rPr>
              <a:t>Mỗi nhóm cần truy xuất những dịch vụ nào</a:t>
            </a:r>
          </a:p>
          <a:p>
            <a:pPr marL="457200" indent="-457200">
              <a:buFont typeface="Wingdings" pitchFamily="2" charset="2"/>
              <a:buChar char="ü"/>
            </a:pPr>
            <a:r>
              <a:rPr lang="en-US" sz="2400" b="1">
                <a:solidFill>
                  <a:srgbClr val="002060"/>
                </a:solidFill>
                <a:latin typeface="Times New Roman" pitchFamily="18" charset="0"/>
                <a:cs typeface="Times New Roman" pitchFamily="18" charset="0"/>
              </a:rPr>
              <a:t>Mỗi dịch vụ sẽ </a:t>
            </a:r>
            <a:r>
              <a:rPr lang="vi-VN" sz="2400" b="1">
                <a:solidFill>
                  <a:srgbClr val="002060"/>
                </a:solidFill>
                <a:latin typeface="Times New Roman" pitchFamily="18" charset="0"/>
                <a:cs typeface="Times New Roman" pitchFamily="18" charset="0"/>
              </a:rPr>
              <a:t>đượ</a:t>
            </a:r>
            <a:r>
              <a:rPr lang="en-US" sz="2400" b="1">
                <a:solidFill>
                  <a:srgbClr val="002060"/>
                </a:solidFill>
                <a:latin typeface="Times New Roman" pitchFamily="18" charset="0"/>
                <a:cs typeface="Times New Roman" pitchFamily="18" charset="0"/>
              </a:rPr>
              <a:t>c bảo vệ nh</a:t>
            </a:r>
            <a:r>
              <a:rPr lang="vi-VN" sz="2400" b="1">
                <a:solidFill>
                  <a:srgbClr val="002060"/>
                </a:solidFill>
                <a:latin typeface="Times New Roman" pitchFamily="18" charset="0"/>
                <a:cs typeface="Times New Roman" pitchFamily="18" charset="0"/>
              </a:rPr>
              <a:t>ư</a:t>
            </a:r>
            <a:r>
              <a:rPr lang="en-US" sz="2400" b="1">
                <a:solidFill>
                  <a:srgbClr val="002060"/>
                </a:solidFill>
                <a:latin typeface="Times New Roman" pitchFamily="18" charset="0"/>
                <a:cs typeface="Times New Roman" pitchFamily="18" charset="0"/>
              </a:rPr>
              <a:t> thế nào</a:t>
            </a:r>
            <a:endParaRPr lang="en-US" sz="2400">
              <a:solidFill>
                <a:srgbClr val="002060"/>
              </a:solidFill>
              <a:latin typeface="Times New Roman" pitchFamily="18" charset="0"/>
              <a:cs typeface="Times New Roman" pitchFamily="18" charset="0"/>
            </a:endParaRPr>
          </a:p>
          <a:p>
            <a:endParaRPr lang="en-US" sz="2400">
              <a:solidFill>
                <a:srgbClr val="FF0000"/>
              </a:solidFill>
              <a:latin typeface="Times New Roman" pitchFamily="18" charset="0"/>
              <a:cs typeface="Times New Roman" pitchFamily="18" charset="0"/>
            </a:endParaRPr>
          </a:p>
          <a:p>
            <a:endParaRPr lang="vi-VN" sz="2400">
              <a:solidFill>
                <a:srgbClr val="002060"/>
              </a:solidFill>
              <a:latin typeface="Times New Roman" pitchFamily="18" charset="0"/>
              <a:cs typeface="Times New Roman" pitchFamily="18" charset="0"/>
            </a:endParaRPr>
          </a:p>
          <a:p>
            <a:endParaRPr lang="en-US" sz="2400">
              <a:solidFill>
                <a:srgbClr val="FF0000"/>
              </a:solidFill>
              <a:latin typeface="Times New Roman" pitchFamily="18" charset="0"/>
              <a:cs typeface="Times New Roman" pitchFamily="18" charset="0"/>
            </a:endParaRPr>
          </a:p>
          <a:p>
            <a:pPr algn="just"/>
            <a:endParaRPr lang="en-US" sz="24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45778"/>
            <a:ext cx="5506092"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descr="Kết quả hình ảnh cho các lệnh kiểm tra &amp;dstrok;ịa chỉ mạng máy tí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066800"/>
            <a:ext cx="19431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290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52400" y="1295400"/>
            <a:ext cx="8610600" cy="4223977"/>
          </a:xfrm>
          <a:prstGeom prst="rect">
            <a:avLst/>
          </a:prstGeom>
        </p:spPr>
        <p:txBody>
          <a:bodyPr vert="horz" wrap="square" lIns="0" tIns="0" rIns="0" bIns="0" rtlCol="0">
            <a:spAutoFit/>
          </a:bodyPr>
          <a:lstStyle/>
          <a:p>
            <a:pPr marL="463550" marR="202691" indent="-342900" algn="just">
              <a:lnSpc>
                <a:spcPct val="102699"/>
              </a:lnSpc>
              <a:buFont typeface="Wingdings" pitchFamily="2" charset="2"/>
              <a:buChar char="§"/>
            </a:pPr>
            <a:r>
              <a:rPr lang="vi-VN" sz="2400" spc="-139">
                <a:solidFill>
                  <a:srgbClr val="002060"/>
                </a:solidFill>
                <a:latin typeface="+mj-lt"/>
                <a:cs typeface="Tahoma"/>
              </a:rPr>
              <a:t>1950</a:t>
            </a:r>
            <a:r>
              <a:rPr lang="vi-VN" sz="2400" spc="-89">
                <a:solidFill>
                  <a:srgbClr val="002060"/>
                </a:solidFill>
                <a:latin typeface="+mj-lt"/>
                <a:cs typeface="Tahoma"/>
              </a:rPr>
              <a:t>-</a:t>
            </a:r>
            <a:r>
              <a:rPr lang="vi-VN" sz="2400" spc="-139">
                <a:solidFill>
                  <a:srgbClr val="002060"/>
                </a:solidFill>
                <a:latin typeface="+mj-lt"/>
                <a:cs typeface="Tahoma"/>
              </a:rPr>
              <a:t>1960</a:t>
            </a:r>
            <a:r>
              <a:rPr lang="vi-VN" sz="2400" spc="-178">
                <a:solidFill>
                  <a:srgbClr val="002060"/>
                </a:solidFill>
                <a:latin typeface="+mj-lt"/>
                <a:cs typeface="Tahoma"/>
              </a:rPr>
              <a:t>:</a:t>
            </a:r>
            <a:r>
              <a:rPr lang="vi-VN" sz="2400" spc="119">
                <a:solidFill>
                  <a:srgbClr val="002060"/>
                </a:solidFill>
                <a:latin typeface="+mj-lt"/>
                <a:cs typeface="Tahoma"/>
              </a:rPr>
              <a:t> </a:t>
            </a:r>
            <a:r>
              <a:rPr lang="vi-VN" sz="2400" spc="169">
                <a:solidFill>
                  <a:srgbClr val="002060"/>
                </a:solidFill>
                <a:latin typeface="+mj-lt"/>
                <a:cs typeface="Tahoma"/>
              </a:rPr>
              <a:t>P</a:t>
            </a:r>
            <a:r>
              <a:rPr lang="vi-VN" sz="2400" spc="-109">
                <a:solidFill>
                  <a:srgbClr val="002060"/>
                </a:solidFill>
                <a:latin typeface="+mj-lt"/>
                <a:cs typeface="Tahoma"/>
              </a:rPr>
              <a:t>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69">
                <a:solidFill>
                  <a:srgbClr val="002060"/>
                </a:solidFill>
                <a:latin typeface="+mj-lt"/>
                <a:cs typeface="Tahoma"/>
              </a:rPr>
              <a:t> </a:t>
            </a:r>
            <a:r>
              <a:rPr lang="vi-VN" sz="2400" spc="-109">
                <a:solidFill>
                  <a:srgbClr val="002060"/>
                </a:solidFill>
                <a:latin typeface="+mj-lt"/>
                <a:cs typeface="Tahoma"/>
              </a:rPr>
              <a:t>phân</a:t>
            </a:r>
            <a:r>
              <a:rPr lang="vi-VN" sz="240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2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50">
                <a:solidFill>
                  <a:srgbClr val="002060"/>
                </a:solidFill>
                <a:latin typeface="+mj-lt"/>
                <a:cs typeface="Tahoma"/>
              </a:rPr>
              <a:t>hỉ</a:t>
            </a:r>
            <a:r>
              <a:rPr lang="vi-VN" sz="2400" spc="30">
                <a:solidFill>
                  <a:srgbClr val="002060"/>
                </a:solidFill>
                <a:latin typeface="+mj-lt"/>
                <a:cs typeface="Tahoma"/>
              </a:rPr>
              <a:t> </a:t>
            </a:r>
            <a:r>
              <a:rPr lang="vi-VN" sz="2400" spc="-169">
                <a:solidFill>
                  <a:srgbClr val="002060"/>
                </a:solidFill>
                <a:latin typeface="+mj-lt"/>
                <a:cs typeface="Tahoma"/>
              </a:rPr>
              <a:t>để</a:t>
            </a:r>
            <a:r>
              <a:rPr lang="vi-VN" sz="2400" spc="40">
                <a:solidFill>
                  <a:srgbClr val="002060"/>
                </a:solidFill>
                <a:latin typeface="+mj-lt"/>
                <a:cs typeface="Tahoma"/>
              </a:rPr>
              <a:t> </a:t>
            </a:r>
            <a:r>
              <a:rPr lang="vi-VN" sz="2400" spc="-149">
                <a:solidFill>
                  <a:srgbClr val="002060"/>
                </a:solidFill>
                <a:latin typeface="+mj-lt"/>
                <a:cs typeface="Tahoma"/>
              </a:rPr>
              <a:t>sử</a:t>
            </a:r>
            <a:r>
              <a:rPr lang="vi-VN" sz="2400" spc="40">
                <a:solidFill>
                  <a:srgbClr val="002060"/>
                </a:solidFill>
                <a:latin typeface="+mj-lt"/>
                <a:cs typeface="Tahoma"/>
              </a:rPr>
              <a:t> </a:t>
            </a:r>
            <a:r>
              <a:rPr lang="vi-VN" sz="2400" spc="-109">
                <a:solidFill>
                  <a:srgbClr val="002060"/>
                </a:solidFill>
                <a:latin typeface="+mj-lt"/>
                <a:cs typeface="Tahoma"/>
              </a:rPr>
              <a:t>dụng</a:t>
            </a:r>
            <a:r>
              <a:rPr lang="vi-VN" sz="2400" spc="-99">
                <a:solidFill>
                  <a:srgbClr val="002060"/>
                </a:solidFill>
                <a:latin typeface="+mj-lt"/>
                <a:cs typeface="Tahoma"/>
              </a:rPr>
              <a:t> phần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69">
                <a:solidFill>
                  <a:srgbClr val="002060"/>
                </a:solidFill>
                <a:latin typeface="+mj-lt"/>
                <a:cs typeface="Tahoma"/>
              </a:rPr>
              <a:t>ứ</a:t>
            </a:r>
            <a:r>
              <a:rPr lang="vi-VN" sz="2400" spc="-129">
                <a:solidFill>
                  <a:srgbClr val="002060"/>
                </a:solidFill>
                <a:latin typeface="+mj-lt"/>
                <a:cs typeface="Tahoma"/>
              </a:rPr>
              <a:t>ng</a:t>
            </a:r>
            <a:endParaRPr lang="vi-VN" sz="2400">
              <a:solidFill>
                <a:srgbClr val="002060"/>
              </a:solidFill>
              <a:latin typeface="+mj-lt"/>
              <a:cs typeface="Tahoma"/>
            </a:endParaRPr>
          </a:p>
          <a:p>
            <a:pPr marL="463550" marR="83091" indent="-342900" algn="just">
              <a:lnSpc>
                <a:spcPct val="102699"/>
              </a:lnSpc>
              <a:spcBef>
                <a:spcPts val="69"/>
              </a:spcBef>
              <a:buFont typeface="Wingdings" pitchFamily="2" charset="2"/>
              <a:buChar char="§"/>
            </a:pPr>
            <a:r>
              <a:rPr lang="vi-VN" sz="2400" spc="50">
                <a:solidFill>
                  <a:srgbClr val="002060"/>
                </a:solidFill>
                <a:latin typeface="+mj-lt"/>
                <a:cs typeface="Tahoma"/>
              </a:rPr>
              <a:t>C</a:t>
            </a:r>
            <a:r>
              <a:rPr lang="vi-VN" sz="2400" spc="-119">
                <a:solidFill>
                  <a:srgbClr val="002060"/>
                </a:solidFill>
                <a:latin typeface="+mj-lt"/>
                <a:cs typeface="Tahoma"/>
              </a:rPr>
              <a:t>u</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39">
                <a:solidFill>
                  <a:srgbClr val="002060"/>
                </a:solidFill>
                <a:latin typeface="+mj-lt"/>
                <a:cs typeface="Tahoma"/>
              </a:rPr>
              <a:t>1960</a:t>
            </a:r>
            <a:r>
              <a:rPr lang="vi-VN" sz="2400" spc="-149">
                <a:solidFill>
                  <a:srgbClr val="002060"/>
                </a:solidFill>
                <a:latin typeface="+mj-lt"/>
                <a:cs typeface="Tahoma"/>
              </a:rPr>
              <a:t>s</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19">
                <a:solidFill>
                  <a:srgbClr val="002060"/>
                </a:solidFill>
                <a:latin typeface="+mj-lt"/>
                <a:cs typeface="Tahoma"/>
              </a:rPr>
              <a:t>á</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0">
                <a:solidFill>
                  <a:srgbClr val="002060"/>
                </a:solidFill>
                <a:latin typeface="+mj-lt"/>
                <a:cs typeface="Tahoma"/>
              </a:rPr>
              <a:t>ị</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t</a:t>
            </a:r>
            <a:r>
              <a:rPr lang="vi-VN" sz="2400" spc="-119">
                <a:solidFill>
                  <a:srgbClr val="002060"/>
                </a:solidFill>
                <a:latin typeface="+mj-lt"/>
                <a:cs typeface="Tahoma"/>
              </a:rPr>
              <a:t>ăng</a:t>
            </a:r>
            <a:r>
              <a:rPr lang="vi-VN" sz="2400" spc="20">
                <a:solidFill>
                  <a:srgbClr val="002060"/>
                </a:solidFill>
                <a:latin typeface="+mj-lt"/>
                <a:cs typeface="Tahoma"/>
              </a:rPr>
              <a:t> </a:t>
            </a:r>
            <a:r>
              <a:rPr lang="vi-VN" sz="2400" spc="99">
                <a:solidFill>
                  <a:srgbClr val="002060"/>
                </a:solidFill>
                <a:latin typeface="+mj-lt"/>
                <a:cs typeface="Lucida Sans Unicode"/>
              </a:rPr>
              <a:t>→</a:t>
            </a:r>
            <a:r>
              <a:rPr lang="vi-VN" sz="2400" spc="20">
                <a:solidFill>
                  <a:srgbClr val="002060"/>
                </a:solidFill>
                <a:latin typeface="+mj-lt"/>
                <a:cs typeface="Lucida Sans Unicode"/>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19">
                <a:solidFill>
                  <a:srgbClr val="002060"/>
                </a:solidFill>
                <a:latin typeface="+mj-lt"/>
                <a:cs typeface="Tahoma"/>
              </a:rPr>
              <a:t>á</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09">
                <a:solidFill>
                  <a:srgbClr val="002060"/>
                </a:solidFill>
                <a:latin typeface="+mj-lt"/>
                <a:cs typeface="Tahoma"/>
              </a:rPr>
              <a:t>bắ</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29">
                <a:solidFill>
                  <a:srgbClr val="002060"/>
                </a:solidFill>
                <a:latin typeface="+mj-lt"/>
                <a:cs typeface="Tahoma"/>
              </a:rPr>
              <a:t>đầ</a:t>
            </a:r>
            <a:r>
              <a:rPr lang="vi-VN" sz="2400" spc="-119">
                <a:solidFill>
                  <a:srgbClr val="002060"/>
                </a:solidFill>
                <a:latin typeface="+mj-lt"/>
                <a:cs typeface="Tahoma"/>
              </a:rPr>
              <a:t>u</a:t>
            </a:r>
            <a:r>
              <a:rPr lang="vi-VN" sz="2400" spc="-69">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í</a:t>
            </a:r>
            <a:r>
              <a:rPr lang="vi-VN" sz="2400" spc="-119">
                <a:solidFill>
                  <a:srgbClr val="002060"/>
                </a:solidFill>
                <a:latin typeface="+mj-lt"/>
                <a:cs typeface="Tahoma"/>
              </a:rPr>
              <a:t>nh</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29">
                <a:solidFill>
                  <a:srgbClr val="002060"/>
                </a:solidFill>
                <a:latin typeface="+mj-lt"/>
                <a:cs typeface="Tahoma"/>
              </a:rPr>
              <a:t>ong</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69">
                <a:solidFill>
                  <a:srgbClr val="002060"/>
                </a:solidFill>
                <a:latin typeface="+mj-lt"/>
                <a:cs typeface="Tahoma"/>
              </a:rPr>
              <a:t>ứ</a:t>
            </a:r>
            <a:r>
              <a:rPr lang="vi-VN" sz="2400" spc="-129">
                <a:solidFill>
                  <a:srgbClr val="002060"/>
                </a:solidFill>
                <a:latin typeface="+mj-lt"/>
                <a:cs typeface="Tahoma"/>
              </a:rPr>
              <a:t>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à</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29">
                <a:solidFill>
                  <a:srgbClr val="002060"/>
                </a:solidFill>
                <a:latin typeface="+mj-lt"/>
                <a:cs typeface="Tahoma"/>
              </a:rPr>
              <a:t>đặ</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19">
                <a:solidFill>
                  <a:srgbClr val="002060"/>
                </a:solidFill>
                <a:latin typeface="+mj-lt"/>
                <a:cs typeface="Tahoma"/>
              </a:rPr>
              <a:t>n</a:t>
            </a:r>
            <a:r>
              <a:rPr lang="vi-VN" sz="2400" spc="-129">
                <a:solidFill>
                  <a:srgbClr val="002060"/>
                </a:solidFill>
                <a:latin typeface="+mj-lt"/>
                <a:cs typeface="Tahoma"/>
              </a:rPr>
              <a:t>ó</a:t>
            </a:r>
            <a:r>
              <a:rPr lang="vi-VN" sz="2400" spc="-69">
                <a:solidFill>
                  <a:srgbClr val="002060"/>
                </a:solidFill>
                <a:latin typeface="+mj-lt"/>
                <a:cs typeface="Tahoma"/>
              </a:rPr>
              <a:t>.</a:t>
            </a:r>
            <a:endParaRPr lang="vi-VN" sz="2400">
              <a:solidFill>
                <a:srgbClr val="002060"/>
              </a:solidFill>
              <a:latin typeface="+mj-lt"/>
              <a:cs typeface="Tahoma"/>
            </a:endParaRPr>
          </a:p>
          <a:p>
            <a:pPr marL="463550" marR="11331" indent="-342900" algn="just">
              <a:lnSpc>
                <a:spcPct val="103600"/>
              </a:lnSpc>
              <a:spcBef>
                <a:spcPts val="50"/>
              </a:spcBef>
              <a:buFont typeface="Wingdings" pitchFamily="2" charset="2"/>
              <a:buChar char="§"/>
            </a:pPr>
            <a:r>
              <a:rPr lang="vi-VN" sz="2400" spc="-139">
                <a:solidFill>
                  <a:srgbClr val="002060"/>
                </a:solidFill>
                <a:latin typeface="+mj-lt"/>
                <a:cs typeface="Tahoma"/>
              </a:rPr>
              <a:t>198</a:t>
            </a:r>
            <a:r>
              <a:rPr lang="vi-VN" sz="2400" spc="-89">
                <a:solidFill>
                  <a:srgbClr val="002060"/>
                </a:solidFill>
                <a:latin typeface="+mj-lt"/>
                <a:cs typeface="Tahoma"/>
              </a:rPr>
              <a:t>x</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50">
                <a:solidFill>
                  <a:srgbClr val="002060"/>
                </a:solidFill>
                <a:latin typeface="+mj-lt"/>
                <a:cs typeface="Tahoma"/>
              </a:rPr>
              <a:t>C</a:t>
            </a:r>
            <a:r>
              <a:rPr lang="vi-VN" sz="2400" spc="-129">
                <a:solidFill>
                  <a:srgbClr val="002060"/>
                </a:solidFill>
                <a:latin typeface="+mj-lt"/>
                <a:cs typeface="Tahoma"/>
              </a:rPr>
              <a:t>ông</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50">
                <a:solidFill>
                  <a:srgbClr val="002060"/>
                </a:solidFill>
                <a:latin typeface="+mj-lt"/>
                <a:cs typeface="Tahoma"/>
              </a:rPr>
              <a:t>hi</a:t>
            </a:r>
            <a:r>
              <a:rPr lang="vi-VN" sz="2400" spc="-208">
                <a:solidFill>
                  <a:srgbClr val="002060"/>
                </a:solidFill>
                <a:latin typeface="+mj-lt"/>
                <a:cs typeface="Tahoma"/>
              </a:rPr>
              <a:t>ệ</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09">
                <a:solidFill>
                  <a:srgbClr val="002060"/>
                </a:solidFill>
                <a:latin typeface="+mj-lt"/>
                <a:cs typeface="Tahoma"/>
              </a:rPr>
              <a:t>bắ</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29">
                <a:solidFill>
                  <a:srgbClr val="002060"/>
                </a:solidFill>
                <a:latin typeface="+mj-lt"/>
                <a:cs typeface="Tahoma"/>
              </a:rPr>
              <a:t>đầ</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50">
                <a:solidFill>
                  <a:srgbClr val="002060"/>
                </a:solidFill>
                <a:latin typeface="+mj-lt"/>
                <a:cs typeface="Tahoma"/>
              </a:rPr>
              <a:t>hỉ</a:t>
            </a:r>
            <a:r>
              <a:rPr lang="vi-VN" sz="2400" spc="59">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ã</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h</a:t>
            </a:r>
            <a:r>
              <a:rPr lang="vi-VN" sz="2400" spc="-159">
                <a:solidFill>
                  <a:srgbClr val="002060"/>
                </a:solidFill>
                <a:latin typeface="+mj-lt"/>
                <a:cs typeface="Tahoma"/>
              </a:rPr>
              <a:t>ự</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50">
                <a:solidFill>
                  <a:srgbClr val="002060"/>
                </a:solidFill>
                <a:latin typeface="+mj-lt"/>
                <a:cs typeface="Tahoma"/>
              </a:rPr>
              <a:t>hi</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0">
                <a:solidFill>
                  <a:srgbClr val="002060"/>
                </a:solidFill>
                <a:latin typeface="+mj-lt"/>
                <a:cs typeface="Tahoma"/>
              </a:rPr>
              <a:t>ì</a:t>
            </a:r>
            <a:r>
              <a:rPr lang="vi-VN" sz="2400" spc="-99">
                <a:solidFill>
                  <a:srgbClr val="002060"/>
                </a:solidFill>
                <a:latin typeface="+mj-lt"/>
                <a:cs typeface="Tahoma"/>
              </a:rPr>
              <a:t>nh,</a:t>
            </a:r>
            <a:r>
              <a:rPr lang="vi-VN" sz="2400" spc="2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129">
                <a:solidFill>
                  <a:srgbClr val="002060"/>
                </a:solidFill>
                <a:latin typeface="+mj-lt"/>
                <a:cs typeface="Tahoma"/>
              </a:rPr>
              <a:t>ống</a:t>
            </a:r>
            <a:r>
              <a:rPr lang="vi-VN" sz="2400" spc="59">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69">
                <a:solidFill>
                  <a:srgbClr val="002060"/>
                </a:solidFill>
                <a:latin typeface="+mj-lt"/>
                <a:cs typeface="Tahoma"/>
              </a:rPr>
              <a:t>ườ</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9">
                <a:solidFill>
                  <a:srgbClr val="002060"/>
                </a:solidFill>
                <a:latin typeface="+mj-lt"/>
                <a:cs typeface="Tahoma"/>
              </a:rPr>
              <a:t>dùng</a:t>
            </a:r>
            <a:r>
              <a:rPr lang="vi-VN" sz="2400" spc="4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29">
                <a:solidFill>
                  <a:srgbClr val="002060"/>
                </a:solidFill>
                <a:latin typeface="+mj-lt"/>
                <a:cs typeface="Tahoma"/>
              </a:rPr>
              <a:t>đ</a:t>
            </a:r>
            <a:r>
              <a:rPr lang="vi-VN" sz="2400" spc="-139">
                <a:solidFill>
                  <a:srgbClr val="002060"/>
                </a:solidFill>
                <a:latin typeface="+mj-lt"/>
                <a:cs typeface="Tahoma"/>
              </a:rPr>
              <a:t>ổ</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39">
                <a:solidFill>
                  <a:srgbClr val="002060"/>
                </a:solidFill>
                <a:latin typeface="+mj-lt"/>
                <a:cs typeface="Tahoma"/>
              </a:rPr>
              <a:t>m</a:t>
            </a:r>
            <a:r>
              <a:rPr lang="vi-VN" sz="2400" spc="-69">
                <a:solidFill>
                  <a:srgbClr val="002060"/>
                </a:solidFill>
                <a:latin typeface="+mj-lt"/>
                <a:cs typeface="Tahoma"/>
              </a:rPr>
              <a:t>. </a:t>
            </a:r>
            <a:r>
              <a:rPr lang="vi-VN" sz="2400" spc="-139">
                <a:solidFill>
                  <a:srgbClr val="002060"/>
                </a:solidFill>
                <a:latin typeface="+mj-lt"/>
                <a:cs typeface="Tahoma"/>
              </a:rPr>
              <a:t>1980</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59">
                <a:solidFill>
                  <a:srgbClr val="002060"/>
                </a:solidFill>
                <a:latin typeface="+mj-lt"/>
                <a:cs typeface="Tahoma"/>
              </a:rPr>
              <a:t>L</a:t>
            </a:r>
            <a:r>
              <a:rPr lang="vi-VN" sz="2400" spc="-109">
                <a:solidFill>
                  <a:srgbClr val="002060"/>
                </a:solidFill>
                <a:latin typeface="+mj-lt"/>
                <a:cs typeface="Tahoma"/>
              </a:rPr>
              <a:t>uậ</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bản</a:t>
            </a:r>
            <a:r>
              <a:rPr lang="vi-VN" sz="2400" spc="30">
                <a:solidFill>
                  <a:srgbClr val="002060"/>
                </a:solidFill>
                <a:latin typeface="+mj-lt"/>
                <a:cs typeface="Tahoma"/>
              </a:rPr>
              <a:t> </a:t>
            </a:r>
            <a:r>
              <a:rPr lang="vi-VN" sz="2400" spc="-99">
                <a:solidFill>
                  <a:srgbClr val="002060"/>
                </a:solidFill>
                <a:latin typeface="+mj-lt"/>
                <a:cs typeface="Tahoma"/>
              </a:rPr>
              <a:t>qu</a:t>
            </a:r>
            <a:r>
              <a:rPr lang="vi-VN" sz="2400" spc="-159">
                <a:solidFill>
                  <a:srgbClr val="002060"/>
                </a:solidFill>
                <a:latin typeface="+mj-lt"/>
                <a:cs typeface="Tahoma"/>
              </a:rPr>
              <a:t>y</a:t>
            </a:r>
            <a:r>
              <a:rPr lang="vi-VN" sz="2400" spc="-208">
                <a:solidFill>
                  <a:srgbClr val="002060"/>
                </a:solidFill>
                <a:latin typeface="+mj-lt"/>
                <a:cs typeface="Tahoma"/>
              </a:rPr>
              <a:t>ề</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149">
                <a:solidFill>
                  <a:srgbClr val="002060"/>
                </a:solidFill>
                <a:latin typeface="+mj-lt"/>
                <a:cs typeface="Tahoma"/>
              </a:rPr>
              <a:t>ở</a:t>
            </a:r>
            <a:r>
              <a:rPr lang="vi-VN" sz="2400" spc="40">
                <a:solidFill>
                  <a:srgbClr val="002060"/>
                </a:solidFill>
                <a:latin typeface="+mj-lt"/>
                <a:cs typeface="Tahoma"/>
              </a:rPr>
              <a:t> </a:t>
            </a:r>
            <a:r>
              <a:rPr lang="vi-VN" sz="2400" spc="-59">
                <a:solidFill>
                  <a:srgbClr val="002060"/>
                </a:solidFill>
                <a:latin typeface="+mj-lt"/>
                <a:cs typeface="Tahoma"/>
              </a:rPr>
              <a:t>r</a:t>
            </a:r>
            <a:r>
              <a:rPr lang="vi-VN" sz="2400" spc="-129">
                <a:solidFill>
                  <a:srgbClr val="002060"/>
                </a:solidFill>
                <a:latin typeface="+mj-lt"/>
                <a:cs typeface="Tahoma"/>
              </a:rPr>
              <a:t>ộng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ả</a:t>
            </a:r>
            <a:r>
              <a:rPr lang="vi-VN" sz="2400" spc="59">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69">
                <a:solidFill>
                  <a:srgbClr val="002060"/>
                </a:solidFill>
                <a:latin typeface="+mj-lt"/>
                <a:cs typeface="Tahoma"/>
              </a:rPr>
              <a:t>ơ</a:t>
            </a:r>
            <a:r>
              <a:rPr lang="vi-VN" sz="2400" spc="-129">
                <a:solidFill>
                  <a:srgbClr val="002060"/>
                </a:solidFill>
                <a:latin typeface="+mj-lt"/>
                <a:cs typeface="Tahoma"/>
              </a:rPr>
              <a:t>ng</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0">
                <a:solidFill>
                  <a:srgbClr val="002060"/>
                </a:solidFill>
                <a:latin typeface="+mj-lt"/>
                <a:cs typeface="Tahoma"/>
              </a:rPr>
              <a:t>ì</a:t>
            </a:r>
            <a:r>
              <a:rPr lang="vi-VN" sz="2400" spc="-119">
                <a:solidFill>
                  <a:srgbClr val="002060"/>
                </a:solidFill>
                <a:latin typeface="+mj-lt"/>
                <a:cs typeface="Tahoma"/>
              </a:rPr>
              <a:t>nh</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88">
                <a:solidFill>
                  <a:srgbClr val="002060"/>
                </a:solidFill>
                <a:latin typeface="+mj-lt"/>
                <a:cs typeface="Tahoma"/>
              </a:rPr>
              <a:t>á</a:t>
            </a:r>
            <a:r>
              <a:rPr lang="vi-VN" sz="2400" spc="-99">
                <a:solidFill>
                  <a:srgbClr val="002060"/>
                </a:solidFill>
                <a:latin typeface="+mj-lt"/>
                <a:cs typeface="Tahoma"/>
              </a:rPr>
              <a:t>y</a:t>
            </a:r>
            <a:r>
              <a:rPr lang="vi-VN" sz="2400" spc="-69">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í</a:t>
            </a:r>
            <a:r>
              <a:rPr lang="vi-VN" sz="2400" spc="-119">
                <a:solidFill>
                  <a:srgbClr val="002060"/>
                </a:solidFill>
                <a:latin typeface="+mj-lt"/>
                <a:cs typeface="Tahoma"/>
              </a:rPr>
              <a:t>nh</a:t>
            </a:r>
            <a:endParaRPr lang="vi-VN" sz="2400">
              <a:solidFill>
                <a:srgbClr val="002060"/>
              </a:solidFill>
              <a:latin typeface="+mj-lt"/>
              <a:cs typeface="Tahoma"/>
            </a:endParaRPr>
          </a:p>
          <a:p>
            <a:pPr marL="463550" marR="10072" indent="-342900" algn="just">
              <a:lnSpc>
                <a:spcPct val="102699"/>
              </a:lnSpc>
              <a:spcBef>
                <a:spcPts val="69"/>
              </a:spcBef>
              <a:buFont typeface="Wingdings" pitchFamily="2" charset="2"/>
              <a:buChar char="§"/>
            </a:pPr>
            <a:r>
              <a:rPr lang="vi-VN" sz="2400" spc="-139">
                <a:solidFill>
                  <a:srgbClr val="002060"/>
                </a:solidFill>
                <a:latin typeface="+mj-lt"/>
                <a:cs typeface="Tahoma"/>
              </a:rPr>
              <a:t>1983</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20">
                <a:solidFill>
                  <a:srgbClr val="002060"/>
                </a:solidFill>
                <a:latin typeface="+mj-lt"/>
                <a:cs typeface="Tahoma"/>
              </a:rPr>
              <a:t>Ri</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178">
                <a:solidFill>
                  <a:srgbClr val="002060"/>
                </a:solidFill>
                <a:latin typeface="+mj-lt"/>
                <a:cs typeface="Tahoma"/>
              </a:rPr>
              <a:t>a</a:t>
            </a:r>
            <a:r>
              <a:rPr lang="vi-VN" sz="2400" spc="-59">
                <a:solidFill>
                  <a:srgbClr val="002060"/>
                </a:solidFill>
                <a:latin typeface="+mj-lt"/>
                <a:cs typeface="Tahoma"/>
              </a:rPr>
              <a:t>r</a:t>
            </a:r>
            <a:r>
              <a:rPr lang="vi-VN" sz="2400" spc="-99">
                <a:solidFill>
                  <a:srgbClr val="002060"/>
                </a:solidFill>
                <a:latin typeface="+mj-lt"/>
                <a:cs typeface="Tahoma"/>
              </a:rPr>
              <a:t>d</a:t>
            </a:r>
            <a:r>
              <a:rPr lang="vi-VN" sz="2400" spc="50">
                <a:solidFill>
                  <a:srgbClr val="002060"/>
                </a:solidFill>
                <a:latin typeface="+mj-lt"/>
                <a:cs typeface="Tahoma"/>
              </a:rPr>
              <a:t> </a:t>
            </a:r>
            <a:r>
              <a:rPr lang="vi-VN" sz="2400" spc="-50">
                <a:solidFill>
                  <a:srgbClr val="002060"/>
                </a:solidFill>
                <a:latin typeface="+mj-lt"/>
                <a:cs typeface="Tahoma"/>
              </a:rPr>
              <a:t>S</a:t>
            </a:r>
            <a:r>
              <a:rPr lang="vi-VN" sz="2400" spc="50">
                <a:solidFill>
                  <a:srgbClr val="002060"/>
                </a:solidFill>
                <a:latin typeface="+mj-lt"/>
                <a:cs typeface="Tahoma"/>
              </a:rPr>
              <a:t>t</a:t>
            </a:r>
            <a:r>
              <a:rPr lang="vi-VN" sz="2400" spc="-119">
                <a:solidFill>
                  <a:srgbClr val="002060"/>
                </a:solidFill>
                <a:latin typeface="+mj-lt"/>
                <a:cs typeface="Tahoma"/>
              </a:rPr>
              <a:t>a</a:t>
            </a:r>
            <a:r>
              <a:rPr lang="vi-VN" sz="2400" spc="10">
                <a:solidFill>
                  <a:srgbClr val="002060"/>
                </a:solidFill>
                <a:latin typeface="+mj-lt"/>
                <a:cs typeface="Tahoma"/>
              </a:rPr>
              <a:t>ll</a:t>
            </a:r>
            <a:r>
              <a:rPr lang="vi-VN" sz="2400" spc="-139">
                <a:solidFill>
                  <a:srgbClr val="002060"/>
                </a:solidFill>
                <a:latin typeface="+mj-lt"/>
                <a:cs typeface="Tahoma"/>
              </a:rPr>
              <a:t>m</a:t>
            </a:r>
            <a:r>
              <a:rPr lang="vi-VN" sz="2400" spc="-119">
                <a:solidFill>
                  <a:srgbClr val="002060"/>
                </a:solidFill>
                <a:latin typeface="+mj-lt"/>
                <a:cs typeface="Tahoma"/>
              </a:rPr>
              <a:t>a</a:t>
            </a:r>
            <a:r>
              <a:rPr lang="vi-VN" sz="2400" spc="-89">
                <a:solidFill>
                  <a:srgbClr val="002060"/>
                </a:solidFill>
                <a:latin typeface="+mj-lt"/>
                <a:cs typeface="Tahoma"/>
              </a:rPr>
              <a:t>n,</a:t>
            </a:r>
            <a:r>
              <a:rPr lang="vi-VN" sz="2400">
                <a:solidFill>
                  <a:srgbClr val="002060"/>
                </a:solidFill>
                <a:latin typeface="+mj-lt"/>
                <a:cs typeface="Tahoma"/>
              </a:rPr>
              <a:t> </a:t>
            </a:r>
            <a:r>
              <a:rPr lang="vi-VN" sz="2400" spc="-139">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 </a:t>
            </a:r>
            <a:r>
              <a:rPr lang="vi-VN" sz="2400" spc="-109">
                <a:solidFill>
                  <a:srgbClr val="002060"/>
                </a:solidFill>
                <a:latin typeface="+mj-lt"/>
                <a:cs typeface="Tahoma"/>
              </a:rPr>
              <a:t>ha</a:t>
            </a:r>
            <a:r>
              <a:rPr lang="vi-VN" sz="2400" spc="-69">
                <a:solidFill>
                  <a:srgbClr val="002060"/>
                </a:solidFill>
                <a:latin typeface="+mj-lt"/>
                <a:cs typeface="Tahoma"/>
              </a:rPr>
              <a:t>c</a:t>
            </a:r>
            <a:r>
              <a:rPr lang="vi-VN" sz="2400" spc="-129">
                <a:solidFill>
                  <a:srgbClr val="002060"/>
                </a:solidFill>
                <a:latin typeface="+mj-lt"/>
                <a:cs typeface="Tahoma"/>
              </a:rPr>
              <a:t>k</a:t>
            </a:r>
            <a:r>
              <a:rPr lang="vi-VN" sz="2400" spc="-208">
                <a:solidFill>
                  <a:srgbClr val="002060"/>
                </a:solidFill>
                <a:latin typeface="+mj-lt"/>
                <a:cs typeface="Tahoma"/>
              </a:rPr>
              <a:t>e</a:t>
            </a:r>
            <a:r>
              <a:rPr lang="vi-VN" sz="2400" spc="-50">
                <a:solidFill>
                  <a:srgbClr val="002060"/>
                </a:solidFill>
                <a:latin typeface="+mj-lt"/>
                <a:cs typeface="Tahoma"/>
              </a:rPr>
              <a:t>r</a:t>
            </a:r>
            <a:r>
              <a:rPr lang="vi-VN" sz="2400" spc="69">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59">
                <a:solidFill>
                  <a:srgbClr val="002060"/>
                </a:solidFill>
                <a:latin typeface="+mj-lt"/>
                <a:cs typeface="Tahoma"/>
              </a:rPr>
              <a:t>đ</a:t>
            </a:r>
            <a:r>
              <a:rPr lang="vi-VN" sz="2400" spc="-169">
                <a:solidFill>
                  <a:srgbClr val="002060"/>
                </a:solidFill>
                <a:latin typeface="+mj-lt"/>
                <a:cs typeface="Tahoma"/>
              </a:rPr>
              <a:t>ờ</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40">
                <a:solidFill>
                  <a:srgbClr val="002060"/>
                </a:solidFill>
                <a:latin typeface="+mj-lt"/>
                <a:cs typeface="Tahoma"/>
              </a:rPr>
              <a:t> </a:t>
            </a:r>
            <a:r>
              <a:rPr lang="vi-VN" sz="2400" spc="169">
                <a:solidFill>
                  <a:srgbClr val="002060"/>
                </a:solidFill>
                <a:latin typeface="+mj-lt"/>
                <a:cs typeface="Tahoma"/>
              </a:rPr>
              <a:t>P</a:t>
            </a:r>
            <a:r>
              <a:rPr lang="vi-VN" sz="2400" spc="-59">
                <a:solidFill>
                  <a:srgbClr val="002060"/>
                </a:solidFill>
                <a:latin typeface="+mj-lt"/>
                <a:cs typeface="Tahoma"/>
              </a:rPr>
              <a:t>r</a:t>
            </a:r>
            <a:r>
              <a:rPr lang="vi-VN" sz="2400" spc="-129">
                <a:solidFill>
                  <a:srgbClr val="002060"/>
                </a:solidFill>
                <a:latin typeface="+mj-lt"/>
                <a:cs typeface="Tahoma"/>
              </a:rPr>
              <a:t>o</a:t>
            </a:r>
            <a:r>
              <a:rPr lang="vi-VN" sz="2400" spc="-59">
                <a:solidFill>
                  <a:srgbClr val="002060"/>
                </a:solidFill>
                <a:latin typeface="+mj-lt"/>
                <a:cs typeface="Tahoma"/>
              </a:rPr>
              <a:t>j</a:t>
            </a:r>
            <a:r>
              <a:rPr lang="vi-VN" sz="2400" spc="-208">
                <a:solidFill>
                  <a:srgbClr val="002060"/>
                </a:solidFill>
                <a:latin typeface="+mj-lt"/>
                <a:cs typeface="Tahoma"/>
              </a:rPr>
              <a:t>e</a:t>
            </a:r>
            <a:r>
              <a:rPr lang="vi-VN" sz="2400" spc="-69">
                <a:solidFill>
                  <a:srgbClr val="002060"/>
                </a:solidFill>
                <a:latin typeface="+mj-lt"/>
                <a:cs typeface="Tahoma"/>
              </a:rPr>
              <a:t>c</a:t>
            </a:r>
            <a:r>
              <a:rPr lang="vi-VN" sz="2400" spc="50">
                <a:solidFill>
                  <a:srgbClr val="002060"/>
                </a:solidFill>
                <a:latin typeface="+mj-lt"/>
                <a:cs typeface="Tahoma"/>
              </a:rPr>
              <a:t>t</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79">
                <a:solidFill>
                  <a:srgbClr val="002060"/>
                </a:solidFill>
                <a:latin typeface="+mj-lt"/>
                <a:cs typeface="Tahoma"/>
              </a:rPr>
              <a:t>ục</a:t>
            </a:r>
            <a:r>
              <a:rPr lang="vi-VN" sz="2400" spc="20">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208">
                <a:solidFill>
                  <a:srgbClr val="002060"/>
                </a:solidFill>
                <a:latin typeface="+mj-lt"/>
                <a:cs typeface="Tahoma"/>
              </a:rPr>
              <a:t>ê</a:t>
            </a:r>
            <a:r>
              <a:rPr lang="vi-VN" sz="2400" spc="-119">
                <a:solidFill>
                  <a:srgbClr val="002060"/>
                </a:solidFill>
                <a:latin typeface="+mj-lt"/>
                <a:cs typeface="Tahoma"/>
              </a:rPr>
              <a:t>u</a:t>
            </a:r>
            <a:r>
              <a:rPr lang="vi-VN" sz="2400">
                <a:solidFill>
                  <a:srgbClr val="002060"/>
                </a:solidFill>
                <a:latin typeface="+mj-lt"/>
                <a:cs typeface="Tahoma"/>
              </a:rPr>
              <a:t> </a:t>
            </a:r>
            <a:r>
              <a:rPr lang="vi-VN" sz="2400" spc="-89">
                <a:solidFill>
                  <a:srgbClr val="002060"/>
                </a:solidFill>
                <a:latin typeface="+mj-lt"/>
                <a:cs typeface="Tahoma"/>
              </a:rPr>
              <a:t>x</a:t>
            </a:r>
            <a:r>
              <a:rPr lang="vi-VN" sz="2400" spc="-188">
                <a:solidFill>
                  <a:srgbClr val="002060"/>
                </a:solidFill>
                <a:latin typeface="+mj-lt"/>
                <a:cs typeface="Tahoma"/>
              </a:rPr>
              <a:t>â</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29">
                <a:solidFill>
                  <a:srgbClr val="002060"/>
                </a:solidFill>
                <a:latin typeface="+mj-lt"/>
                <a:cs typeface="Tahoma"/>
              </a:rPr>
              <a:t>d</a:t>
            </a:r>
            <a:r>
              <a:rPr lang="vi-VN" sz="2400" spc="-159">
                <a:solidFill>
                  <a:srgbClr val="002060"/>
                </a:solidFill>
                <a:latin typeface="+mj-lt"/>
                <a:cs typeface="Tahoma"/>
              </a:rPr>
              <a:t>ự</a:t>
            </a:r>
            <a:r>
              <a:rPr lang="vi-VN" sz="2400" spc="-129">
                <a:solidFill>
                  <a:srgbClr val="002060"/>
                </a:solidFill>
                <a:latin typeface="+mj-lt"/>
                <a:cs typeface="Tahoma"/>
              </a:rPr>
              <a:t>ng</a:t>
            </a:r>
            <a:r>
              <a:rPr lang="vi-VN" sz="2400" spc="20">
                <a:solidFill>
                  <a:srgbClr val="002060"/>
                </a:solidFill>
                <a:latin typeface="+mj-lt"/>
                <a:cs typeface="Tahoma"/>
              </a:rPr>
              <a:t> </a:t>
            </a:r>
            <a:r>
              <a:rPr lang="vi-VN" sz="2400" spc="40">
                <a:solidFill>
                  <a:srgbClr val="002060"/>
                </a:solidFill>
                <a:latin typeface="+mj-lt"/>
                <a:cs typeface="Tahoma"/>
              </a:rPr>
              <a:t>H</a:t>
            </a:r>
            <a:r>
              <a:rPr lang="vi-VN" sz="2400" spc="30">
                <a:solidFill>
                  <a:srgbClr val="002060"/>
                </a:solidFill>
                <a:latin typeface="+mj-lt"/>
                <a:cs typeface="Tahoma"/>
              </a:rPr>
              <a:t>Đ</a:t>
            </a:r>
            <a:r>
              <a:rPr lang="vi-VN" sz="2400" spc="50">
                <a:solidFill>
                  <a:srgbClr val="002060"/>
                </a:solidFill>
                <a:latin typeface="+mj-lt"/>
                <a:cs typeface="Tahoma"/>
              </a:rPr>
              <a:t>H</a:t>
            </a:r>
            <a:r>
              <a:rPr lang="vi-VN" sz="2400" spc="2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1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29">
                <a:solidFill>
                  <a:srgbClr val="002060"/>
                </a:solidFill>
                <a:latin typeface="+mj-lt"/>
                <a:cs typeface="Tahoma"/>
              </a:rPr>
              <a:t>ống</a:t>
            </a:r>
            <a:r>
              <a:rPr lang="vi-VN" sz="2400" spc="20">
                <a:solidFill>
                  <a:srgbClr val="002060"/>
                </a:solidFill>
                <a:latin typeface="+mj-lt"/>
                <a:cs typeface="Tahoma"/>
              </a:rPr>
              <a:t> </a:t>
            </a:r>
            <a:r>
              <a:rPr lang="vi-VN" sz="2400" spc="30">
                <a:solidFill>
                  <a:srgbClr val="002060"/>
                </a:solidFill>
                <a:latin typeface="+mj-lt"/>
                <a:cs typeface="Tahoma"/>
              </a:rPr>
              <a:t>U</a:t>
            </a:r>
            <a:r>
              <a:rPr lang="vi-VN" sz="2400" spc="-50">
                <a:solidFill>
                  <a:srgbClr val="002060"/>
                </a:solidFill>
                <a:latin typeface="+mj-lt"/>
                <a:cs typeface="Tahoma"/>
              </a:rPr>
              <a:t>ni</a:t>
            </a:r>
            <a:r>
              <a:rPr lang="vi-VN" sz="2400" spc="-89">
                <a:solidFill>
                  <a:srgbClr val="002060"/>
                </a:solidFill>
                <a:latin typeface="+mj-lt"/>
                <a:cs typeface="Tahoma"/>
              </a:rPr>
              <a:t>x</a:t>
            </a:r>
            <a:r>
              <a:rPr lang="vi-VN" sz="2400" spc="30">
                <a:solidFill>
                  <a:srgbClr val="002060"/>
                </a:solidFill>
                <a:latin typeface="+mj-lt"/>
                <a:cs typeface="Tahoma"/>
              </a:rPr>
              <a:t> </a:t>
            </a:r>
            <a:r>
              <a:rPr lang="vi-VN" sz="2400" spc="-129">
                <a:solidFill>
                  <a:srgbClr val="002060"/>
                </a:solidFill>
                <a:latin typeface="+mj-lt"/>
                <a:cs typeface="Tahoma"/>
              </a:rPr>
              <a:t>nh</a:t>
            </a:r>
            <a:r>
              <a:rPr lang="vi-VN" sz="2400" spc="-159">
                <a:solidFill>
                  <a:srgbClr val="002060"/>
                </a:solidFill>
                <a:latin typeface="+mj-lt"/>
                <a:cs typeface="Tahoma"/>
              </a:rPr>
              <a:t>ư</a:t>
            </a:r>
            <a:r>
              <a:rPr lang="vi-VN" sz="2400" spc="-129">
                <a:solidFill>
                  <a:srgbClr val="002060"/>
                </a:solidFill>
                <a:latin typeface="+mj-lt"/>
                <a:cs typeface="Tahoma"/>
              </a:rPr>
              <a:t>ng</a:t>
            </a:r>
            <a:r>
              <a:rPr lang="vi-VN" sz="2400" spc="20">
                <a:solidFill>
                  <a:srgbClr val="002060"/>
                </a:solidFill>
                <a:latin typeface="+mj-lt"/>
                <a:cs typeface="Tahoma"/>
              </a:rPr>
              <a:t> </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àn</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o</a:t>
            </a:r>
            <a:r>
              <a:rPr lang="vi-VN" sz="2400" spc="-119">
                <a:solidFill>
                  <a:srgbClr val="002060"/>
                </a:solidFill>
                <a:latin typeface="+mj-lt"/>
                <a:cs typeface="Tahoma"/>
              </a:rPr>
              <a:t>àn</a:t>
            </a:r>
            <a:r>
              <a:rPr lang="vi-VN" sz="2400">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79">
                <a:solidFill>
                  <a:srgbClr val="002060"/>
                </a:solidFill>
                <a:latin typeface="+mj-lt"/>
                <a:cs typeface="Tahoma"/>
              </a:rPr>
              <a:t> </a:t>
            </a:r>
            <a:r>
              <a:rPr lang="vi-VN" sz="2400" spc="-99">
                <a:solidFill>
                  <a:srgbClr val="002060"/>
                </a:solidFill>
                <a:latin typeface="+mj-lt"/>
                <a:cs typeface="Tahoma"/>
              </a:rPr>
              <a:t>d</a:t>
            </a:r>
            <a:r>
              <a:rPr lang="vi-VN" sz="2400" spc="-119">
                <a:solidFill>
                  <a:srgbClr val="002060"/>
                </a:solidFill>
                <a:latin typeface="+mj-lt"/>
                <a:cs typeface="Tahoma"/>
              </a:rPr>
              <a:t>o</a:t>
            </a:r>
            <a:r>
              <a:rPr lang="vi-VN" sz="2400" spc="-69">
                <a:solidFill>
                  <a:srgbClr val="002060"/>
                </a:solidFill>
                <a:latin typeface="+mj-lt"/>
                <a:cs typeface="Tahoma"/>
              </a:rPr>
              <a:t>.</a:t>
            </a:r>
            <a:endParaRPr lang="vi-VN" sz="2400">
              <a:solidFill>
                <a:srgbClr val="002060"/>
              </a:solidFill>
              <a:latin typeface="+mj-lt"/>
              <a:cs typeface="Tahoma"/>
            </a:endParaRPr>
          </a:p>
          <a:p>
            <a:pPr marL="463550" marR="74278" indent="-342900" algn="just">
              <a:lnSpc>
                <a:spcPct val="102699"/>
              </a:lnSpc>
              <a:spcBef>
                <a:spcPts val="69"/>
              </a:spcBef>
              <a:buFont typeface="Wingdings" pitchFamily="2" charset="2"/>
              <a:buChar char="§"/>
            </a:pPr>
            <a:r>
              <a:rPr lang="vi-VN" sz="2400" spc="-139">
                <a:solidFill>
                  <a:srgbClr val="002060"/>
                </a:solidFill>
                <a:latin typeface="+mj-lt"/>
                <a:cs typeface="Tahoma"/>
              </a:rPr>
              <a:t>1984</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40">
                <a:solidFill>
                  <a:srgbClr val="002060"/>
                </a:solidFill>
                <a:latin typeface="+mj-lt"/>
                <a:cs typeface="Tahoma"/>
              </a:rPr>
              <a:t> </a:t>
            </a:r>
            <a:r>
              <a:rPr lang="vi-VN" sz="2400" spc="-178">
                <a:solidFill>
                  <a:srgbClr val="002060"/>
                </a:solidFill>
                <a:latin typeface="+mj-lt"/>
                <a:cs typeface="Tahoma"/>
              </a:rPr>
              <a:t>p</a:t>
            </a:r>
            <a:r>
              <a:rPr lang="vi-VN" sz="2400" spc="-59">
                <a:solidFill>
                  <a:srgbClr val="002060"/>
                </a:solidFill>
                <a:latin typeface="+mj-lt"/>
                <a:cs typeface="Tahoma"/>
              </a:rPr>
              <a:t>r</a:t>
            </a:r>
            <a:r>
              <a:rPr lang="vi-VN" sz="2400" spc="-129">
                <a:solidFill>
                  <a:srgbClr val="002060"/>
                </a:solidFill>
                <a:latin typeface="+mj-lt"/>
                <a:cs typeface="Tahoma"/>
              </a:rPr>
              <a:t>o</a:t>
            </a:r>
            <a:r>
              <a:rPr lang="vi-VN" sz="2400" spc="-59">
                <a:solidFill>
                  <a:srgbClr val="002060"/>
                </a:solidFill>
                <a:latin typeface="+mj-lt"/>
                <a:cs typeface="Tahoma"/>
              </a:rPr>
              <a:t>j</a:t>
            </a:r>
            <a:r>
              <a:rPr lang="vi-VN" sz="2400" spc="-208">
                <a:solidFill>
                  <a:srgbClr val="002060"/>
                </a:solidFill>
                <a:latin typeface="+mj-lt"/>
                <a:cs typeface="Tahoma"/>
              </a:rPr>
              <a:t>e</a:t>
            </a:r>
            <a:r>
              <a:rPr lang="vi-VN" sz="2400" spc="-69">
                <a:solidFill>
                  <a:srgbClr val="002060"/>
                </a:solidFill>
                <a:latin typeface="+mj-lt"/>
                <a:cs typeface="Tahoma"/>
              </a:rPr>
              <a:t>c</a:t>
            </a:r>
            <a:r>
              <a:rPr lang="vi-VN" sz="2400" spc="50">
                <a:solidFill>
                  <a:srgbClr val="002060"/>
                </a:solidFill>
                <a:latin typeface="+mj-lt"/>
                <a:cs typeface="Tahoma"/>
              </a:rPr>
              <a:t>t</a:t>
            </a:r>
            <a:r>
              <a:rPr lang="vi-VN" sz="2400" spc="79">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119">
                <a:solidFill>
                  <a:srgbClr val="002060"/>
                </a:solidFill>
                <a:latin typeface="+mj-lt"/>
                <a:cs typeface="Tahoma"/>
              </a:rPr>
              <a:t>a</a:t>
            </a:r>
            <a:r>
              <a:rPr lang="vi-VN" sz="2400" spc="59">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09">
                <a:solidFill>
                  <a:srgbClr val="002060"/>
                </a:solidFill>
                <a:latin typeface="+mj-lt"/>
                <a:cs typeface="Tahoma"/>
              </a:rPr>
              <a:t>danh</a:t>
            </a:r>
            <a:r>
              <a:rPr lang="vi-VN" sz="2400">
                <a:solidFill>
                  <a:srgbClr val="002060"/>
                </a:solidFill>
                <a:latin typeface="+mj-lt"/>
                <a:cs typeface="Tahoma"/>
              </a:rPr>
              <a:t> </a:t>
            </a:r>
            <a:r>
              <a:rPr lang="vi-VN" sz="2400" spc="-149">
                <a:solidFill>
                  <a:srgbClr val="002060"/>
                </a:solidFill>
                <a:latin typeface="+mj-lt"/>
                <a:cs typeface="Tahoma"/>
              </a:rPr>
              <a:t>s</a:t>
            </a:r>
            <a:r>
              <a:rPr lang="vi-VN" sz="2400" spc="-119">
                <a:solidFill>
                  <a:srgbClr val="002060"/>
                </a:solidFill>
                <a:latin typeface="+mj-lt"/>
                <a:cs typeface="Tahoma"/>
              </a:rPr>
              <a:t>á</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2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ần</a:t>
            </a:r>
            <a:r>
              <a:rPr lang="vi-VN" sz="2400" spc="50">
                <a:solidFill>
                  <a:srgbClr val="002060"/>
                </a:solidFill>
                <a:latin typeface="+mj-lt"/>
                <a:cs typeface="Tahoma"/>
              </a:rPr>
              <a:t> </a:t>
            </a:r>
            <a:r>
              <a:rPr lang="vi-VN" sz="2400" spc="-109">
                <a:solidFill>
                  <a:srgbClr val="002060"/>
                </a:solidFill>
                <a:latin typeface="+mj-lt"/>
                <a:cs typeface="Tahoma"/>
              </a:rPr>
              <a:t>phá</a:t>
            </a:r>
            <a:r>
              <a:rPr lang="vi-VN" sz="2400" spc="50">
                <a:solidFill>
                  <a:srgbClr val="002060"/>
                </a:solidFill>
                <a:latin typeface="+mj-lt"/>
                <a:cs typeface="Tahoma"/>
              </a:rPr>
              <a:t>t t</a:t>
            </a:r>
            <a:r>
              <a:rPr lang="vi-VN" sz="2400" spc="-59">
                <a:solidFill>
                  <a:srgbClr val="002060"/>
                </a:solidFill>
                <a:latin typeface="+mj-lt"/>
                <a:cs typeface="Tahoma"/>
              </a:rPr>
              <a:t>r</a:t>
            </a:r>
            <a:r>
              <a:rPr lang="vi-VN" sz="2400" spc="10">
                <a:solidFill>
                  <a:srgbClr val="002060"/>
                </a:solidFill>
                <a:latin typeface="+mj-lt"/>
                <a:cs typeface="Tahoma"/>
              </a:rPr>
              <a:t>i</a:t>
            </a:r>
            <a:r>
              <a:rPr lang="vi-VN" sz="2400" spc="-208">
                <a:solidFill>
                  <a:srgbClr val="002060"/>
                </a:solidFill>
                <a:latin typeface="+mj-lt"/>
                <a:cs typeface="Tahoma"/>
              </a:rPr>
              <a:t>ể</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H</a:t>
            </a:r>
            <a:r>
              <a:rPr lang="vi-VN" sz="2400" spc="30">
                <a:solidFill>
                  <a:srgbClr val="002060"/>
                </a:solidFill>
                <a:latin typeface="+mj-lt"/>
                <a:cs typeface="Tahoma"/>
              </a:rPr>
              <a:t>Đ</a:t>
            </a:r>
            <a:r>
              <a:rPr lang="vi-VN" sz="2400" spc="50">
                <a:solidFill>
                  <a:srgbClr val="002060"/>
                </a:solidFill>
                <a:latin typeface="+mj-lt"/>
                <a:cs typeface="Tahoma"/>
              </a:rPr>
              <a:t>H</a:t>
            </a:r>
            <a:r>
              <a:rPr lang="vi-VN" sz="2400" spc="40">
                <a:solidFill>
                  <a:srgbClr val="002060"/>
                </a:solidFill>
                <a:latin typeface="+mj-lt"/>
                <a:cs typeface="Tahoma"/>
              </a:rPr>
              <a:t> </a:t>
            </a:r>
            <a:r>
              <a:rPr lang="vi-VN" sz="2400" spc="-69">
                <a:solidFill>
                  <a:srgbClr val="002060"/>
                </a:solidFill>
                <a:latin typeface="+mj-lt"/>
                <a:cs typeface="Tahoma"/>
              </a:rPr>
              <a:t>đi</a:t>
            </a:r>
            <a:r>
              <a:rPr lang="vi-VN" sz="2400" spc="-208">
                <a:solidFill>
                  <a:srgbClr val="002060"/>
                </a:solidFill>
                <a:latin typeface="+mj-lt"/>
                <a:cs typeface="Tahoma"/>
              </a:rPr>
              <a:t>ề</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109">
                <a:solidFill>
                  <a:srgbClr val="002060"/>
                </a:solidFill>
                <a:latin typeface="+mj-lt"/>
                <a:cs typeface="Tahoma"/>
              </a:rPr>
              <a:t>hành</a:t>
            </a:r>
            <a:r>
              <a:rPr lang="vi-VN" sz="2400" spc="3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40">
                <a:solidFill>
                  <a:srgbClr val="002060"/>
                </a:solidFill>
                <a:latin typeface="+mj-lt"/>
                <a:cs typeface="Tahoma"/>
              </a:rPr>
              <a:t> </a:t>
            </a:r>
            <a:r>
              <a:rPr lang="vi-VN" sz="2400" spc="99">
                <a:solidFill>
                  <a:srgbClr val="002060"/>
                </a:solidFill>
                <a:latin typeface="+mj-lt"/>
                <a:cs typeface="Lucida Sans Unicode"/>
              </a:rPr>
              <a:t>→</a:t>
            </a:r>
            <a:r>
              <a:rPr lang="vi-VN" sz="2400" spc="20">
                <a:solidFill>
                  <a:srgbClr val="002060"/>
                </a:solidFill>
                <a:latin typeface="+mj-lt"/>
                <a:cs typeface="Lucida Sans Unicode"/>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09">
                <a:solidFill>
                  <a:srgbClr val="002060"/>
                </a:solidFill>
                <a:latin typeface="+mj-lt"/>
                <a:cs typeface="Tahoma"/>
              </a:rPr>
              <a:t>dần</a:t>
            </a:r>
            <a:r>
              <a:rPr lang="vi-VN" sz="2400" spc="3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89">
                <a:solidFill>
                  <a:srgbClr val="002060"/>
                </a:solidFill>
                <a:latin typeface="+mj-lt"/>
                <a:cs typeface="Tahoma"/>
              </a:rPr>
              <a:t>x</a:t>
            </a:r>
            <a:r>
              <a:rPr lang="vi-VN" sz="2400" spc="-188">
                <a:solidFill>
                  <a:srgbClr val="002060"/>
                </a:solidFill>
                <a:latin typeface="+mj-lt"/>
                <a:cs typeface="Tahoma"/>
              </a:rPr>
              <a:t>â</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29">
                <a:solidFill>
                  <a:srgbClr val="002060"/>
                </a:solidFill>
                <a:latin typeface="+mj-lt"/>
                <a:cs typeface="Tahoma"/>
              </a:rPr>
              <a:t>d</a:t>
            </a:r>
            <a:r>
              <a:rPr lang="vi-VN" sz="2400" spc="-159">
                <a:solidFill>
                  <a:srgbClr val="002060"/>
                </a:solidFill>
                <a:latin typeface="+mj-lt"/>
                <a:cs typeface="Tahoma"/>
              </a:rPr>
              <a:t>ự</a:t>
            </a:r>
            <a:r>
              <a:rPr lang="vi-VN" sz="2400" spc="-129">
                <a:solidFill>
                  <a:srgbClr val="002060"/>
                </a:solidFill>
                <a:latin typeface="+mj-lt"/>
                <a:cs typeface="Tahoma"/>
              </a:rPr>
              <a:t>ng</a:t>
            </a:r>
            <a:endParaRPr lang="vi-VN" sz="2400">
              <a:solidFill>
                <a:srgbClr val="002060"/>
              </a:solidFill>
              <a:latin typeface="+mj-lt"/>
              <a:cs typeface="Tahoma"/>
            </a:endParaRPr>
          </a:p>
        </p:txBody>
      </p:sp>
      <p:sp>
        <p:nvSpPr>
          <p:cNvPr id="3" name="object 3"/>
          <p:cNvSpPr txBox="1">
            <a:spLocks noGrp="1"/>
          </p:cNvSpPr>
          <p:nvPr>
            <p:ph type="title"/>
          </p:nvPr>
        </p:nvSpPr>
        <p:spPr>
          <a:xfrm>
            <a:off x="11430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8.L</a:t>
            </a:r>
            <a:r>
              <a:rPr lang="en-US" sz="2400" b="1" spc="20">
                <a:solidFill>
                  <a:srgbClr val="FF0000"/>
                </a:solidFill>
                <a:latin typeface="Times New Roman" pitchFamily="18" charset="0"/>
                <a:cs typeface="Times New Roman" pitchFamily="18" charset="0"/>
              </a:rPr>
              <a:t>ị</a:t>
            </a:r>
            <a:r>
              <a:rPr lang="en-US" sz="2400" b="1" spc="-59">
                <a:solidFill>
                  <a:srgbClr val="FF0000"/>
                </a:solidFill>
                <a:latin typeface="Times New Roman" pitchFamily="18" charset="0"/>
                <a:cs typeface="Times New Roman" pitchFamily="18" charset="0"/>
              </a:rPr>
              <a:t>c</a:t>
            </a:r>
            <a:r>
              <a:rPr lang="en-US" sz="2400" b="1" spc="-129">
                <a:solidFill>
                  <a:srgbClr val="FF0000"/>
                </a:solidFill>
                <a:latin typeface="Times New Roman" pitchFamily="18" charset="0"/>
                <a:cs typeface="Times New Roman" pitchFamily="18" charset="0"/>
              </a:rPr>
              <a:t>h</a:t>
            </a:r>
            <a:r>
              <a:rPr lang="en-US" sz="2400" b="1" spc="5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a:t>
            </a:r>
            <a:r>
              <a:rPr lang="en-US" sz="2400" b="1" spc="-188" err="1">
                <a:solidFill>
                  <a:srgbClr val="FF0000"/>
                </a:solidFill>
                <a:latin typeface="Times New Roman" pitchFamily="18" charset="0"/>
                <a:cs typeface="Times New Roman" pitchFamily="18" charset="0"/>
              </a:rPr>
              <a:t>ử</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á</a:t>
            </a:r>
            <a:r>
              <a:rPr lang="en-US" sz="2400" b="1" spc="69" err="1">
                <a:solidFill>
                  <a:srgbClr val="FF0000"/>
                </a:solidFill>
                <a:latin typeface="Times New Roman" pitchFamily="18" charset="0"/>
                <a:cs typeface="Times New Roman" pitchFamily="18" charset="0"/>
              </a:rPr>
              <a:t>t</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t</a:t>
            </a:r>
            <a:r>
              <a:rPr lang="en-US" sz="2400" b="1" spc="-69" err="1">
                <a:solidFill>
                  <a:srgbClr val="FF0000"/>
                </a:solidFill>
                <a:latin typeface="Times New Roman" pitchFamily="18" charset="0"/>
                <a:cs typeface="Times New Roman" pitchFamily="18" charset="0"/>
              </a:rPr>
              <a:t>r</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ể</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c</a:t>
            </a:r>
            <a:r>
              <a:rPr lang="en-US" sz="2400" b="1" spc="-139" err="1">
                <a:solidFill>
                  <a:srgbClr val="FF0000"/>
                </a:solidFill>
                <a:latin typeface="Times New Roman" pitchFamily="18" charset="0"/>
                <a:cs typeface="Times New Roman" pitchFamily="18" charset="0"/>
              </a:rPr>
              <a:t>ủa</a:t>
            </a:r>
            <a:r>
              <a:rPr lang="en-US" sz="2400" b="1" spc="50">
                <a:solidFill>
                  <a:srgbClr val="FF0000"/>
                </a:solidFill>
                <a:latin typeface="Times New Roman" pitchFamily="18" charset="0"/>
                <a:cs typeface="Times New Roman" pitchFamily="18" charset="0"/>
              </a:rPr>
              <a:t> </a:t>
            </a:r>
            <a:r>
              <a:rPr lang="en-US" sz="2400" b="1" spc="208">
                <a:solidFill>
                  <a:srgbClr val="FF0000"/>
                </a:solidFill>
                <a:latin typeface="Times New Roman" pitchFamily="18" charset="0"/>
                <a:cs typeface="Times New Roman" pitchFamily="18" charset="0"/>
              </a:rPr>
              <a:t>P</a:t>
            </a:r>
            <a:r>
              <a:rPr lang="en-US" sz="2400" b="1" spc="248">
                <a:solidFill>
                  <a:srgbClr val="FF0000"/>
                </a:solidFill>
                <a:latin typeface="Times New Roman" pitchFamily="18" charset="0"/>
                <a:cs typeface="Times New Roman" pitchFamily="18" charset="0"/>
              </a:rPr>
              <a:t>MM</a:t>
            </a:r>
            <a:r>
              <a:rPr lang="en-US" sz="2400" b="1" spc="79">
                <a:solidFill>
                  <a:srgbClr val="FF0000"/>
                </a:solidFill>
                <a:latin typeface="Times New Roman" pitchFamily="18" charset="0"/>
                <a:cs typeface="Times New Roman" pitchFamily="18" charset="0"/>
              </a:rPr>
              <a:t>N</a:t>
            </a:r>
            <a:r>
              <a:rPr lang="en-US" sz="2400" b="1" spc="248">
                <a:solidFill>
                  <a:srgbClr val="FF0000"/>
                </a:solidFill>
                <a:latin typeface="Times New Roman" pitchFamily="18" charset="0"/>
                <a:cs typeface="Times New Roman" pitchFamily="18" charset="0"/>
              </a:rPr>
              <a:t>M</a:t>
            </a:r>
            <a:endParaRPr lang="en-US" sz="24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0303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5</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8973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algn="ctr" eaLnBrk="1" hangingPunct="1"/>
            <a:r>
              <a:rPr lang="en-US" sz="2800" b="1">
                <a:solidFill>
                  <a:srgbClr val="FF0000"/>
                </a:solidFill>
                <a:latin typeface="Times New Roman" pitchFamily="18" charset="0"/>
                <a:cs typeface="Times New Roman" pitchFamily="18" charset="0"/>
              </a:rPr>
              <a:t>Thực hành quản trị Linux</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04801" y="999172"/>
            <a:ext cx="8610600" cy="5416868"/>
          </a:xfrm>
        </p:spPr>
        <p:txBody>
          <a:bodyPr/>
          <a:lstStyle/>
          <a:p>
            <a:pPr algn="just"/>
            <a:r>
              <a:rPr lang="en-US" sz="3200"/>
              <a:t>Cài đặt các Hệ điều hành Linux (Ubuntu, Centos)</a:t>
            </a:r>
          </a:p>
          <a:p>
            <a:pPr marL="514350" indent="-514350" algn="just">
              <a:buAutoNum type="arabicPeriod"/>
            </a:pPr>
            <a:r>
              <a:rPr lang="en-US" sz="3200"/>
              <a:t>Sử dụng thành thạo quản lý các thư mục, tệp tin</a:t>
            </a:r>
          </a:p>
          <a:p>
            <a:pPr marL="514350" indent="-514350" algn="just">
              <a:buAutoNum type="arabicPeriod"/>
            </a:pPr>
            <a:r>
              <a:rPr lang="en-US" sz="3200"/>
              <a:t>Sử dụng thành thạo các câu lệnh về kiểm tra quản lý mạng trên Linux</a:t>
            </a:r>
          </a:p>
          <a:p>
            <a:pPr marL="514350" indent="-514350" algn="just">
              <a:buAutoNum type="arabicPeriod"/>
            </a:pPr>
            <a:r>
              <a:rPr lang="en-US" sz="3200"/>
              <a:t>Biết cấu hình các dịch vụ trên Linux</a:t>
            </a:r>
          </a:p>
          <a:p>
            <a:pPr marL="514350" indent="-514350" algn="just">
              <a:buAutoNum type="arabicPeriod"/>
            </a:pPr>
            <a:r>
              <a:rPr lang="en-US" sz="3200"/>
              <a:t>Dùng Linux để quản trị các tài khoản (windows) và chia sẻ dữ liệu</a:t>
            </a:r>
          </a:p>
          <a:p>
            <a:pPr marL="514350" indent="-514350" algn="just">
              <a:buAutoNum type="arabicPeriod"/>
            </a:pPr>
            <a:r>
              <a:rPr lang="en-US" sz="3200"/>
              <a:t>Phát triển một số ứng dụng mạng trên môi trường Linux</a:t>
            </a:r>
          </a:p>
          <a:p>
            <a:pPr marL="514350" indent="-514350" algn="just">
              <a:buAutoNum type="arabicPeriod"/>
            </a:pPr>
            <a:r>
              <a:rPr lang="en-US" sz="3200"/>
              <a:t>Biết lập trình Shell Scrips trên môi trường mạng Linux</a:t>
            </a: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05958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28600"/>
            <a:ext cx="4953000" cy="503555"/>
          </a:xfrm>
        </p:spPr>
        <p:txBody>
          <a:bodyPr/>
          <a:lstStyle/>
          <a:p>
            <a:r>
              <a:rPr lang="en-US">
                <a:solidFill>
                  <a:srgbClr val="FF0000"/>
                </a:solidFill>
              </a:rPr>
              <a:t>MỘT SỐ DẠNG ĐỀ TÀI</a:t>
            </a:r>
          </a:p>
        </p:txBody>
      </p:sp>
      <p:sp>
        <p:nvSpPr>
          <p:cNvPr id="3" name="Text Placeholder 2"/>
          <p:cNvSpPr>
            <a:spLocks noGrp="1"/>
          </p:cNvSpPr>
          <p:nvPr>
            <p:ph type="body" idx="1"/>
          </p:nvPr>
        </p:nvSpPr>
        <p:spPr>
          <a:xfrm>
            <a:off x="378459" y="1127759"/>
            <a:ext cx="8387080" cy="5201424"/>
          </a:xfrm>
        </p:spPr>
        <p:txBody>
          <a:bodyPr/>
          <a:lstStyle/>
          <a:p>
            <a:pPr marL="342900" lvl="0" indent="-342900">
              <a:buFont typeface="+mj-lt"/>
              <a:buAutoNum type="arabicPeriod"/>
            </a:pPr>
            <a:r>
              <a:rPr lang="en-US" sz="2000"/>
              <a:t>Nghiên cứu về Unix/Linux</a:t>
            </a:r>
          </a:p>
          <a:p>
            <a:pPr marL="342900" lvl="0" indent="-342900">
              <a:buFont typeface="+mj-lt"/>
              <a:buAutoNum type="arabicPeriod"/>
            </a:pPr>
            <a:r>
              <a:rPr lang="en-US" sz="2000"/>
              <a:t>Nghiên cứu về phần mềm VMWare và cách cài đặt Linux trên Windows</a:t>
            </a:r>
          </a:p>
          <a:p>
            <a:pPr marL="342900" lvl="0" indent="-342900">
              <a:buFont typeface="+mj-lt"/>
              <a:buAutoNum type="arabicPeriod"/>
            </a:pPr>
            <a:r>
              <a:rPr lang="en-US" sz="2000"/>
              <a:t>Nghiên cứu về nhân Linux</a:t>
            </a:r>
          </a:p>
          <a:p>
            <a:pPr marL="342900" lvl="0" indent="-342900">
              <a:buFont typeface="+mj-lt"/>
              <a:buAutoNum type="arabicPeriod"/>
            </a:pPr>
            <a:r>
              <a:rPr lang="en-US" sz="2000"/>
              <a:t>Nghiên cứu về cấu trúc hệ thống tập tin Linux</a:t>
            </a:r>
          </a:p>
          <a:p>
            <a:pPr marL="342900" lvl="0" indent="-342900">
              <a:buFont typeface="+mj-lt"/>
              <a:buAutoNum type="arabicPeriod"/>
            </a:pPr>
            <a:r>
              <a:rPr lang="en-US" sz="2000"/>
              <a:t>Nghiên cứu về cơ chế tín hiệu trên Linux</a:t>
            </a:r>
          </a:p>
          <a:p>
            <a:pPr marL="342900" lvl="0" indent="-342900">
              <a:buFont typeface="+mj-lt"/>
              <a:buAutoNum type="arabicPeriod"/>
            </a:pPr>
            <a:r>
              <a:rPr lang="en-US" sz="2000"/>
              <a:t>Triển khai lập lịch tiến trình với at và crontab</a:t>
            </a:r>
          </a:p>
          <a:p>
            <a:pPr marL="342900" lvl="0" indent="-342900">
              <a:buFont typeface="+mj-lt"/>
              <a:buAutoNum type="arabicPeriod"/>
            </a:pPr>
            <a:r>
              <a:rPr lang="en-US" sz="2000"/>
              <a:t>Sử dụng các bộ lọc để giải bài toán quản lý sinh viên.</a:t>
            </a:r>
          </a:p>
          <a:p>
            <a:pPr marL="342900" lvl="0" indent="-342900">
              <a:buFont typeface="+mj-lt"/>
              <a:buAutoNum type="arabicPeriod"/>
            </a:pPr>
            <a:r>
              <a:rPr lang="en-US" sz="2000"/>
              <a:t>Nghiên cứu về cơ chế quản lý thiết bị trong Linux</a:t>
            </a:r>
          </a:p>
          <a:p>
            <a:pPr marL="342900" lvl="0" indent="-342900">
              <a:buFont typeface="+mj-lt"/>
              <a:buAutoNum type="arabicPeriod"/>
            </a:pPr>
            <a:r>
              <a:rPr lang="en-US" sz="2000"/>
              <a:t>Nghiên cứu về các chương trình Boot Loader</a:t>
            </a:r>
          </a:p>
          <a:p>
            <a:pPr marL="342900" lvl="0" indent="-342900">
              <a:buFont typeface="+mj-lt"/>
              <a:buAutoNum type="arabicPeriod"/>
            </a:pPr>
            <a:r>
              <a:rPr lang="en-US" sz="2000"/>
              <a:t> Nghiên cứu và cấu hình Samba</a:t>
            </a:r>
          </a:p>
          <a:p>
            <a:pPr marL="342900" lvl="0" indent="-342900">
              <a:buFont typeface="+mj-lt"/>
              <a:buAutoNum type="arabicPeriod"/>
            </a:pPr>
            <a:r>
              <a:rPr lang="en-US" sz="2000"/>
              <a:t> Nghiên cứu và cấu hình DHCP</a:t>
            </a:r>
          </a:p>
          <a:p>
            <a:pPr marL="342900" lvl="0" indent="-342900">
              <a:buFont typeface="+mj-lt"/>
              <a:buAutoNum type="arabicPeriod"/>
            </a:pPr>
            <a:r>
              <a:rPr lang="en-US" sz="2000"/>
              <a:t> Nghiên cứu và cấu hình DNS</a:t>
            </a:r>
          </a:p>
          <a:p>
            <a:pPr marL="342900" lvl="0" indent="-342900">
              <a:buFont typeface="+mj-lt"/>
              <a:buAutoNum type="arabicPeriod"/>
            </a:pPr>
            <a:r>
              <a:rPr lang="en-US" sz="2000"/>
              <a:t> Nghiên cứu và cấu hình NFS</a:t>
            </a:r>
          </a:p>
          <a:p>
            <a:pPr marL="342900" lvl="0" indent="-342900">
              <a:buFont typeface="+mj-lt"/>
              <a:buAutoNum type="arabicPeriod"/>
            </a:pPr>
            <a:r>
              <a:rPr lang="en-US" sz="2000"/>
              <a:t> Triển khai IPCop</a:t>
            </a:r>
          </a:p>
          <a:p>
            <a:pPr marL="342900" lvl="0" indent="-342900">
              <a:buFont typeface="+mj-lt"/>
              <a:buAutoNum type="arabicPeriod"/>
            </a:pPr>
            <a:r>
              <a:rPr lang="en-US" sz="2000"/>
              <a:t> Triển khai IPTable</a:t>
            </a:r>
          </a:p>
          <a:p>
            <a:pPr marL="342900" lvl="0" indent="-342900">
              <a:buFont typeface="+mj-lt"/>
              <a:buAutoNum type="arabicPeriod"/>
            </a:pPr>
            <a:r>
              <a:rPr lang="en-US" sz="2000"/>
              <a:t> Squid Proxy</a:t>
            </a:r>
          </a:p>
          <a:p>
            <a:pPr marL="342900" indent="-342900">
              <a:buFont typeface="+mj-lt"/>
              <a:buAutoNum type="arabicPeriod"/>
            </a:pPr>
            <a:r>
              <a:rPr lang="en-US" sz="2000"/>
              <a:t> Mail Server</a:t>
            </a:r>
          </a:p>
        </p:txBody>
      </p:sp>
    </p:spTree>
    <p:extLst>
      <p:ext uri="{BB962C8B-B14F-4D97-AF65-F5344CB8AC3E}">
        <p14:creationId xmlns:p14="http://schemas.microsoft.com/office/powerpoint/2010/main" val="21299537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600" y="0"/>
            <a:ext cx="8867775" cy="861774"/>
          </a:xfrm>
        </p:spPr>
        <p:txBody>
          <a:bodyPr/>
          <a:lstStyle/>
          <a:p>
            <a:pPr algn="ctr" eaLnBrk="1" hangingPunct="1"/>
            <a:r>
              <a:rPr lang="en-US" sz="2800" err="1">
                <a:solidFill>
                  <a:srgbClr val="FF0000"/>
                </a:solidFill>
                <a:latin typeface="Times New Roman" pitchFamily="18" charset="0"/>
                <a:cs typeface="Times New Roman" pitchFamily="18" charset="0"/>
              </a:rPr>
              <a:t>Ch</a:t>
            </a:r>
            <a:r>
              <a:rPr lang="vi-VN" sz="2800">
                <a:solidFill>
                  <a:srgbClr val="FF0000"/>
                </a:solidFill>
                <a:latin typeface="Times New Roman" pitchFamily="18" charset="0"/>
                <a:cs typeface="Times New Roman" pitchFamily="18" charset="0"/>
              </a:rPr>
              <a:t>ươ</a:t>
            </a:r>
            <a:r>
              <a:rPr lang="en-US" sz="2800" err="1">
                <a:solidFill>
                  <a:srgbClr val="FF0000"/>
                </a:solidFill>
                <a:latin typeface="Times New Roman" pitchFamily="18" charset="0"/>
                <a:cs typeface="Times New Roman" pitchFamily="18" charset="0"/>
              </a:rPr>
              <a:t>ng</a:t>
            </a:r>
            <a:r>
              <a:rPr lang="en-US" sz="2800">
                <a:solidFill>
                  <a:srgbClr val="FF0000"/>
                </a:solidFill>
                <a:latin typeface="Times New Roman" pitchFamily="18" charset="0"/>
                <a:cs typeface="Times New Roman" pitchFamily="18" charset="0"/>
              </a:rPr>
              <a:t> 6 </a:t>
            </a:r>
            <a:br>
              <a:rPr lang="en-US" sz="2800">
                <a:solidFill>
                  <a:srgbClr val="FF0000"/>
                </a:solidFill>
                <a:latin typeface="Times New Roman" pitchFamily="18" charset="0"/>
                <a:cs typeface="Times New Roman" pitchFamily="18" charset="0"/>
              </a:rPr>
            </a:br>
            <a:r>
              <a:rPr lang="en-US" sz="2800" b="1">
                <a:solidFill>
                  <a:srgbClr val="FF0000"/>
                </a:solidFill>
                <a:latin typeface="Times New Roman" pitchFamily="18" charset="0"/>
                <a:cs typeface="Times New Roman" pitchFamily="18" charset="0"/>
              </a:rPr>
              <a:t>ĐIỆN TOÁN ĐÁM MÂY – CLOUD COMPUTING</a:t>
            </a:r>
            <a:endParaRPr lang="en-GB" sz="2800" b="1">
              <a:solidFill>
                <a:srgbClr val="FF0000"/>
              </a:solidFill>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2" y="1066800"/>
            <a:ext cx="897064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83357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0"/>
            <a:ext cx="8258175" cy="861774"/>
          </a:xfrm>
        </p:spPr>
        <p:txBody>
          <a:bodyPr/>
          <a:lstStyle/>
          <a:p>
            <a:pPr algn="l" eaLnBrk="1" hangingPunct="1"/>
            <a:br>
              <a:rPr lang="en-US" sz="2800">
                <a:solidFill>
                  <a:srgbClr val="FF0000"/>
                </a:solidFill>
                <a:latin typeface="Times New Roman" pitchFamily="18" charset="0"/>
                <a:cs typeface="Times New Roman" pitchFamily="18" charset="0"/>
              </a:rPr>
            </a:br>
            <a:r>
              <a:rPr lang="en-US" sz="2800">
                <a:solidFill>
                  <a:srgbClr val="FF0000"/>
                </a:solidFill>
                <a:latin typeface="Times New Roman" pitchFamily="18" charset="0"/>
                <a:cs typeface="Times New Roman" pitchFamily="18" charset="0"/>
              </a:rPr>
              <a:t>1. Khái niệm về </a:t>
            </a:r>
            <a:r>
              <a:rPr lang="vi-VN" sz="2800">
                <a:solidFill>
                  <a:srgbClr val="FF0000"/>
                </a:solidFill>
                <a:latin typeface="Times New Roman" pitchFamily="18" charset="0"/>
                <a:cs typeface="Times New Roman" pitchFamily="18" charset="0"/>
              </a:rPr>
              <a:t>đ</a:t>
            </a:r>
            <a:r>
              <a:rPr lang="en-US" sz="2800">
                <a:solidFill>
                  <a:srgbClr val="FF0000"/>
                </a:solidFill>
                <a:latin typeface="Times New Roman" pitchFamily="18" charset="0"/>
                <a:cs typeface="Times New Roman" pitchFamily="18" charset="0"/>
              </a:rPr>
              <a:t>iện toán </a:t>
            </a:r>
            <a:r>
              <a:rPr lang="vi-VN" sz="2800">
                <a:solidFill>
                  <a:srgbClr val="FF0000"/>
                </a:solidFill>
                <a:latin typeface="Times New Roman" pitchFamily="18" charset="0"/>
                <a:cs typeface="Times New Roman" pitchFamily="18" charset="0"/>
              </a:rPr>
              <a:t>đá</a:t>
            </a:r>
            <a:r>
              <a:rPr lang="en-US" sz="2800">
                <a:solidFill>
                  <a:srgbClr val="FF0000"/>
                </a:solidFill>
                <a:latin typeface="Times New Roman" pitchFamily="18" charset="0"/>
                <a:cs typeface="Times New Roman" pitchFamily="18" charset="0"/>
              </a:rPr>
              <a:t>m mây</a:t>
            </a:r>
            <a:endParaRPr lang="en-GB" sz="2800" b="1">
              <a:solidFill>
                <a:srgbClr val="FF0000"/>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14409"/>
            <a:ext cx="6896100" cy="465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433014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1. Khái niệm về </a:t>
            </a:r>
            <a:r>
              <a:rPr lang="vi-VN" sz="2800">
                <a:solidFill>
                  <a:srgbClr val="FF0000"/>
                </a:solidFill>
                <a:latin typeface="Times New Roman" pitchFamily="18" charset="0"/>
                <a:cs typeface="Times New Roman" pitchFamily="18" charset="0"/>
              </a:rPr>
              <a:t>đ</a:t>
            </a:r>
            <a:r>
              <a:rPr lang="en-US" sz="2800">
                <a:solidFill>
                  <a:srgbClr val="FF0000"/>
                </a:solidFill>
                <a:latin typeface="Times New Roman" pitchFamily="18" charset="0"/>
                <a:cs typeface="Times New Roman" pitchFamily="18" charset="0"/>
              </a:rPr>
              <a:t>iện toán </a:t>
            </a:r>
            <a:r>
              <a:rPr lang="vi-VN" sz="2800">
                <a:solidFill>
                  <a:srgbClr val="FF0000"/>
                </a:solidFill>
                <a:latin typeface="Times New Roman" pitchFamily="18" charset="0"/>
                <a:cs typeface="Times New Roman" pitchFamily="18" charset="0"/>
              </a:rPr>
              <a:t>đá</a:t>
            </a:r>
            <a:r>
              <a:rPr lang="en-US" sz="2800">
                <a:solidFill>
                  <a:srgbClr val="FF0000"/>
                </a:solidFill>
                <a:latin typeface="Times New Roman" pitchFamily="18" charset="0"/>
                <a:cs typeface="Times New Roman" pitchFamily="18" charset="0"/>
              </a:rPr>
              <a:t>m mây (1)</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30887"/>
          </a:xfrm>
        </p:spPr>
        <p:txBody>
          <a:bodyPr/>
          <a:lstStyle/>
          <a:p>
            <a:r>
              <a:rPr lang="en-US" sz="2800">
                <a:latin typeface="+mj-lt"/>
              </a:rPr>
              <a:t>a</a:t>
            </a:r>
            <a:endParaRPr lang="vi-VN" sz="2800">
              <a:latin typeface="+mj-lt"/>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066799"/>
            <a:ext cx="8829675" cy="522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20900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1. Khái niệm về </a:t>
            </a:r>
            <a:r>
              <a:rPr lang="vi-VN" sz="2800">
                <a:solidFill>
                  <a:srgbClr val="FF0000"/>
                </a:solidFill>
                <a:latin typeface="Times New Roman" pitchFamily="18" charset="0"/>
                <a:cs typeface="Times New Roman" pitchFamily="18" charset="0"/>
              </a:rPr>
              <a:t>đ</a:t>
            </a:r>
            <a:r>
              <a:rPr lang="en-US" sz="2800">
                <a:solidFill>
                  <a:srgbClr val="FF0000"/>
                </a:solidFill>
                <a:latin typeface="Times New Roman" pitchFamily="18" charset="0"/>
                <a:cs typeface="Times New Roman" pitchFamily="18" charset="0"/>
              </a:rPr>
              <a:t>iện toán </a:t>
            </a:r>
            <a:r>
              <a:rPr lang="vi-VN" sz="2800">
                <a:solidFill>
                  <a:srgbClr val="FF0000"/>
                </a:solidFill>
                <a:latin typeface="Times New Roman" pitchFamily="18" charset="0"/>
                <a:cs typeface="Times New Roman" pitchFamily="18" charset="0"/>
              </a:rPr>
              <a:t>đá</a:t>
            </a:r>
            <a:r>
              <a:rPr lang="en-US" sz="2800">
                <a:solidFill>
                  <a:srgbClr val="FF0000"/>
                </a:solidFill>
                <a:latin typeface="Times New Roman" pitchFamily="18" charset="0"/>
                <a:cs typeface="Times New Roman" pitchFamily="18" charset="0"/>
              </a:rPr>
              <a:t>m mây (1)</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30887"/>
          </a:xfrm>
        </p:spPr>
        <p:txBody>
          <a:bodyPr/>
          <a:lstStyle/>
          <a:p>
            <a:endParaRPr lang="vi-VN" sz="2800">
              <a:latin typeface="+mj-lt"/>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0" y="1066800"/>
            <a:ext cx="87598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5786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1. Khái niệm về </a:t>
            </a:r>
            <a:r>
              <a:rPr lang="vi-VN" sz="2800">
                <a:solidFill>
                  <a:srgbClr val="FF0000"/>
                </a:solidFill>
                <a:latin typeface="Times New Roman" pitchFamily="18" charset="0"/>
                <a:cs typeface="Times New Roman" pitchFamily="18" charset="0"/>
              </a:rPr>
              <a:t>đ</a:t>
            </a:r>
            <a:r>
              <a:rPr lang="en-US" sz="2800">
                <a:solidFill>
                  <a:srgbClr val="FF0000"/>
                </a:solidFill>
                <a:latin typeface="Times New Roman" pitchFamily="18" charset="0"/>
                <a:cs typeface="Times New Roman" pitchFamily="18" charset="0"/>
              </a:rPr>
              <a:t>iện toán </a:t>
            </a:r>
            <a:r>
              <a:rPr lang="vi-VN" sz="2800">
                <a:solidFill>
                  <a:srgbClr val="FF0000"/>
                </a:solidFill>
                <a:latin typeface="Times New Roman" pitchFamily="18" charset="0"/>
                <a:cs typeface="Times New Roman" pitchFamily="18" charset="0"/>
              </a:rPr>
              <a:t>đá</a:t>
            </a:r>
            <a:r>
              <a:rPr lang="en-US" sz="2800">
                <a:solidFill>
                  <a:srgbClr val="FF0000"/>
                </a:solidFill>
                <a:latin typeface="Times New Roman" pitchFamily="18" charset="0"/>
                <a:cs typeface="Times New Roman" pitchFamily="18" charset="0"/>
              </a:rPr>
              <a:t>m mây (1)</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5201424"/>
          </a:xfrm>
        </p:spPr>
        <p:txBody>
          <a:bodyPr/>
          <a:lstStyle/>
          <a:p>
            <a:pPr algn="just"/>
            <a:r>
              <a:rPr lang="en-US" sz="2600">
                <a:solidFill>
                  <a:srgbClr val="002060"/>
                </a:solidFill>
                <a:latin typeface="Times New Roman (Headings)"/>
              </a:rPr>
              <a:t>	</a:t>
            </a:r>
            <a:r>
              <a:rPr lang="vi-VN" sz="2600">
                <a:solidFill>
                  <a:srgbClr val="002060"/>
                </a:solidFill>
                <a:latin typeface="Times New Roman (Headings)"/>
              </a:rPr>
              <a:t>Điện toán đám mây (</a:t>
            </a:r>
            <a:r>
              <a:rPr lang="en-US" sz="2600">
                <a:solidFill>
                  <a:srgbClr val="002060"/>
                </a:solidFill>
                <a:latin typeface="Times New Roman (Headings)"/>
              </a:rPr>
              <a:t>C</a:t>
            </a:r>
            <a:r>
              <a:rPr lang="vi-VN" sz="2600" i="1">
                <a:solidFill>
                  <a:srgbClr val="002060"/>
                </a:solidFill>
                <a:latin typeface="Times New Roman (Headings)"/>
              </a:rPr>
              <a:t>loud </a:t>
            </a:r>
            <a:r>
              <a:rPr lang="en-US" sz="2600" i="1">
                <a:solidFill>
                  <a:srgbClr val="002060"/>
                </a:solidFill>
                <a:latin typeface="Times New Roman (Headings)"/>
              </a:rPr>
              <a:t>C</a:t>
            </a:r>
            <a:r>
              <a:rPr lang="vi-VN" sz="2600" i="1">
                <a:solidFill>
                  <a:srgbClr val="002060"/>
                </a:solidFill>
                <a:latin typeface="Times New Roman (Headings)"/>
              </a:rPr>
              <a:t>omputing</a:t>
            </a:r>
            <a:r>
              <a:rPr lang="vi-VN" sz="2600">
                <a:solidFill>
                  <a:srgbClr val="002060"/>
                </a:solidFill>
                <a:latin typeface="Times New Roman (Headings)"/>
              </a:rPr>
              <a:t>), còn gọi là điện toán máy chủ ảo, là mô hình đ</a:t>
            </a:r>
            <a:r>
              <a:rPr lang="en-US" sz="2600">
                <a:solidFill>
                  <a:srgbClr val="002060"/>
                </a:solidFill>
                <a:latin typeface="Times New Roman (Headings)"/>
              </a:rPr>
              <a:t>iện toán </a:t>
            </a:r>
            <a:r>
              <a:rPr lang="vi-VN" sz="2600">
                <a:solidFill>
                  <a:srgbClr val="002060"/>
                </a:solidFill>
                <a:latin typeface="Times New Roman (Headings)"/>
              </a:rPr>
              <a:t>sử dụng các công nghệ </a:t>
            </a:r>
            <a:r>
              <a:rPr lang="en-US" sz="2600">
                <a:solidFill>
                  <a:srgbClr val="002060"/>
                </a:solidFill>
                <a:latin typeface="Times New Roman (Headings)"/>
              </a:rPr>
              <a:t>máy tính </a:t>
            </a:r>
            <a:r>
              <a:rPr lang="vi-VN" sz="2600">
                <a:solidFill>
                  <a:srgbClr val="002060"/>
                </a:solidFill>
                <a:latin typeface="Times New Roman (Headings)"/>
              </a:rPr>
              <a:t>và phát triển dựa vào mạng In</a:t>
            </a:r>
            <a:r>
              <a:rPr lang="en-US" sz="2600">
                <a:solidFill>
                  <a:srgbClr val="002060"/>
                </a:solidFill>
                <a:latin typeface="Times New Roman (Headings)"/>
              </a:rPr>
              <a:t>ternet</a:t>
            </a:r>
            <a:r>
              <a:rPr lang="vi-VN" sz="2600">
                <a:solidFill>
                  <a:srgbClr val="002060"/>
                </a:solidFill>
                <a:latin typeface="Times New Roman (Headings)"/>
              </a:rPr>
              <a:t>. </a:t>
            </a:r>
            <a:endParaRPr lang="en-US" sz="2600">
              <a:solidFill>
                <a:srgbClr val="002060"/>
              </a:solidFill>
              <a:latin typeface="Times New Roman (Headings)"/>
            </a:endParaRPr>
          </a:p>
          <a:p>
            <a:pPr algn="just"/>
            <a:r>
              <a:rPr lang="en-US" sz="2600">
                <a:solidFill>
                  <a:srgbClr val="002060"/>
                </a:solidFill>
                <a:latin typeface="Times New Roman (Headings)"/>
              </a:rPr>
              <a:t>	</a:t>
            </a:r>
            <a:r>
              <a:rPr lang="vi-VN" sz="2600">
                <a:solidFill>
                  <a:srgbClr val="002060"/>
                </a:solidFill>
                <a:latin typeface="Times New Roman (Headings)"/>
              </a:rPr>
              <a:t>Thuật ngữ "đám mây" ở đây là lối nói ẩn dụ chỉ mạng </a:t>
            </a:r>
            <a:r>
              <a:rPr lang="en-US" sz="2600">
                <a:solidFill>
                  <a:srgbClr val="002060"/>
                </a:solidFill>
                <a:latin typeface="Times New Roman (Headings)"/>
              </a:rPr>
              <a:t>Internet</a:t>
            </a:r>
            <a:r>
              <a:rPr lang="vi-VN" sz="2600">
                <a:solidFill>
                  <a:srgbClr val="002060"/>
                </a:solidFill>
                <a:latin typeface="Times New Roman (Headings)"/>
              </a:rPr>
              <a:t> (dựa vào cách được bố trí của nó trong sơ đồ mạng máy tính) và như một liên tưởng về độ phức tạp của các cơ sở hạ tầng chứa trong nó. Ở mô hình điện toán này, mọi khả năng liên quan đến </a:t>
            </a:r>
            <a:r>
              <a:rPr lang="en-US" sz="2600">
                <a:solidFill>
                  <a:srgbClr val="002060"/>
                </a:solidFill>
                <a:latin typeface="Times New Roman (Headings)"/>
              </a:rPr>
              <a:t>công nghệ thông tin </a:t>
            </a:r>
            <a:r>
              <a:rPr lang="vi-VN" sz="2600">
                <a:solidFill>
                  <a:srgbClr val="002060"/>
                </a:solidFill>
                <a:latin typeface="Times New Roman (Headings)"/>
              </a:rPr>
              <a:t>đều được cung cấp dưới dạng các "dịch vụ", cho phép người sử dụng truy cập các dịch vụ công nghệ từ một nhà cung cấp nào đó "trong đám mây" mà không cần phải có các kiến thức, kinh nghiệm về công nghệ đó, cũng như không cần quan tâm đến các cơ sở hạ tầng phục vụ công nghệ đó</a:t>
            </a: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8476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2. Vậy tại sao cần phải ảo hóa ?</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00110"/>
          </a:xfrm>
        </p:spPr>
        <p:txBody>
          <a:bodyPr/>
          <a:lstStyle/>
          <a:p>
            <a:pPr algn="just"/>
            <a:r>
              <a:rPr lang="en-US" sz="2600">
                <a:solidFill>
                  <a:srgbClr val="002060"/>
                </a:solidFill>
                <a:latin typeface="Times New Roman (Headings)"/>
              </a:rPr>
              <a:t>	</a:t>
            </a:r>
            <a:endParaRPr lang="vi-VN" sz="2600">
              <a:solidFill>
                <a:srgbClr val="002060"/>
              </a:solidFill>
              <a:latin typeface="Times New Roman (Headings)"/>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914400"/>
            <a:ext cx="8836025" cy="5381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16637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a:solidFill>
                  <a:srgbClr val="FF0000"/>
                </a:solidFill>
                <a:latin typeface="Times New Roman" pitchFamily="18" charset="0"/>
                <a:cs typeface="Times New Roman" pitchFamily="18" charset="0"/>
              </a:rPr>
              <a:t>2. Vậy tại sao cần phải ảo hóa ?</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4308872"/>
          </a:xfrm>
        </p:spPr>
        <p:txBody>
          <a:bodyPr/>
          <a:lstStyle/>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Giảm thiểu chi phí bảo dưỡng.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Tương thích với nhiều ứng dụng và hệ điều hành đồng thời.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Tập trung cho kiểm soát và quản trị.</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Dễ dàng trong sao lưu và khôi phục.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Khai thác nhiều hơn nữa về công suất hoạt động của phần cứng.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Live Migration - "Chuyển đổi các máy ảo kể cả khi đang hoạt động"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Nâng cao độ sẵn sàng cho hệ thốn</a:t>
            </a:r>
            <a:r>
              <a:rPr lang="en-US" sz="2800">
                <a:solidFill>
                  <a:srgbClr val="002060"/>
                </a:solidFill>
                <a:latin typeface="Times New Roman" pitchFamily="18" charset="0"/>
                <a:cs typeface="Times New Roman" pitchFamily="18" charset="0"/>
              </a:rPr>
              <a:t>g</a:t>
            </a:r>
            <a:endParaRPr lang="vi-VN" sz="28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3149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1219200"/>
            <a:ext cx="8753475" cy="4941546"/>
          </a:xfrm>
          <a:prstGeom prst="rect">
            <a:avLst/>
          </a:prstGeom>
        </p:spPr>
        <p:txBody>
          <a:bodyPr vert="horz" wrap="square" lIns="0" tIns="0" rIns="0" bIns="0" rtlCol="0">
            <a:spAutoFit/>
          </a:bodyPr>
          <a:lstStyle/>
          <a:p>
            <a:pPr marL="403225" marR="13848" indent="-342900" algn="just">
              <a:lnSpc>
                <a:spcPct val="102699"/>
              </a:lnSpc>
              <a:spcBef>
                <a:spcPts val="2399"/>
              </a:spcBef>
              <a:buFont typeface="Arial" pitchFamily="34" charset="0"/>
              <a:buChar char="•"/>
            </a:pPr>
            <a:r>
              <a:rPr lang="vi-VN" sz="2400" spc="-139">
                <a:solidFill>
                  <a:srgbClr val="002060"/>
                </a:solidFill>
                <a:latin typeface="+mj-lt"/>
                <a:cs typeface="Tahoma"/>
              </a:rPr>
              <a:t>1985</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20">
                <a:solidFill>
                  <a:srgbClr val="002060"/>
                </a:solidFill>
                <a:latin typeface="+mj-lt"/>
                <a:cs typeface="Tahoma"/>
              </a:rPr>
              <a:t>Ri</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178">
                <a:solidFill>
                  <a:srgbClr val="002060"/>
                </a:solidFill>
                <a:latin typeface="+mj-lt"/>
                <a:cs typeface="Tahoma"/>
              </a:rPr>
              <a:t>a</a:t>
            </a:r>
            <a:r>
              <a:rPr lang="vi-VN" sz="2400" spc="-59">
                <a:solidFill>
                  <a:srgbClr val="002060"/>
                </a:solidFill>
                <a:latin typeface="+mj-lt"/>
                <a:cs typeface="Tahoma"/>
              </a:rPr>
              <a:t>r</a:t>
            </a:r>
            <a:r>
              <a:rPr lang="vi-VN" sz="2400" spc="-99">
                <a:solidFill>
                  <a:srgbClr val="002060"/>
                </a:solidFill>
                <a:latin typeface="+mj-lt"/>
                <a:cs typeface="Tahoma"/>
              </a:rPr>
              <a:t>d</a:t>
            </a:r>
            <a:r>
              <a:rPr lang="vi-VN" sz="2400" spc="50">
                <a:solidFill>
                  <a:srgbClr val="002060"/>
                </a:solidFill>
                <a:latin typeface="+mj-lt"/>
                <a:cs typeface="Tahoma"/>
              </a:rPr>
              <a:t> </a:t>
            </a:r>
            <a:r>
              <a:rPr lang="vi-VN" sz="2400" spc="-50">
                <a:solidFill>
                  <a:srgbClr val="002060"/>
                </a:solidFill>
                <a:latin typeface="+mj-lt"/>
                <a:cs typeface="Tahoma"/>
              </a:rPr>
              <a:t>S</a:t>
            </a:r>
            <a:r>
              <a:rPr lang="vi-VN" sz="2400" spc="50">
                <a:solidFill>
                  <a:srgbClr val="002060"/>
                </a:solidFill>
                <a:latin typeface="+mj-lt"/>
                <a:cs typeface="Tahoma"/>
              </a:rPr>
              <a:t>t</a:t>
            </a:r>
            <a:r>
              <a:rPr lang="vi-VN" sz="2400" spc="-119">
                <a:solidFill>
                  <a:srgbClr val="002060"/>
                </a:solidFill>
                <a:latin typeface="+mj-lt"/>
                <a:cs typeface="Tahoma"/>
              </a:rPr>
              <a:t>a</a:t>
            </a:r>
            <a:r>
              <a:rPr lang="vi-VN" sz="2400" spc="10">
                <a:solidFill>
                  <a:srgbClr val="002060"/>
                </a:solidFill>
                <a:latin typeface="+mj-lt"/>
                <a:cs typeface="Tahoma"/>
              </a:rPr>
              <a:t>ll</a:t>
            </a:r>
            <a:r>
              <a:rPr lang="vi-VN" sz="2400" spc="-139">
                <a:solidFill>
                  <a:srgbClr val="002060"/>
                </a:solidFill>
                <a:latin typeface="+mj-lt"/>
                <a:cs typeface="Tahoma"/>
              </a:rPr>
              <a:t>m</a:t>
            </a:r>
            <a:r>
              <a:rPr lang="vi-VN" sz="2400" spc="-119">
                <a:solidFill>
                  <a:srgbClr val="002060"/>
                </a:solidFill>
                <a:latin typeface="+mj-lt"/>
                <a:cs typeface="Tahoma"/>
              </a:rPr>
              <a:t>an</a:t>
            </a:r>
            <a:r>
              <a:rPr lang="vi-VN" sz="2400">
                <a:solidFill>
                  <a:srgbClr val="002060"/>
                </a:solidFill>
                <a:latin typeface="+mj-lt"/>
                <a:cs typeface="Tahoma"/>
              </a:rPr>
              <a:t> </a:t>
            </a:r>
            <a:r>
              <a:rPr lang="vi-VN" sz="2400" spc="50">
                <a:solidFill>
                  <a:srgbClr val="002060"/>
                </a:solidFill>
                <a:latin typeface="+mj-lt"/>
                <a:cs typeface="Tahoma"/>
              </a:rPr>
              <a:t>t</a:t>
            </a:r>
            <a:r>
              <a:rPr lang="vi-VN" sz="2400" spc="-109">
                <a:solidFill>
                  <a:srgbClr val="002060"/>
                </a:solidFill>
                <a:latin typeface="+mj-lt"/>
                <a:cs typeface="Tahoma"/>
              </a:rPr>
              <a:t>hành</a:t>
            </a:r>
            <a:r>
              <a:rPr lang="vi-VN" sz="2400" spc="30">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ậ</a:t>
            </a:r>
            <a:r>
              <a:rPr lang="vi-VN" sz="2400" spc="-99">
                <a:solidFill>
                  <a:srgbClr val="002060"/>
                </a:solidFill>
                <a:latin typeface="+mj-lt"/>
                <a:cs typeface="Tahoma"/>
              </a:rPr>
              <a:t>p</a:t>
            </a:r>
            <a:r>
              <a:rPr lang="vi-VN" sz="2400">
                <a:solidFill>
                  <a:srgbClr val="002060"/>
                </a:solidFill>
                <a:latin typeface="+mj-lt"/>
                <a:cs typeface="Tahoma"/>
              </a:rPr>
              <a:t> </a:t>
            </a:r>
            <a:r>
              <a:rPr lang="vi-VN" sz="2400" spc="20">
                <a:solidFill>
                  <a:srgbClr val="002060"/>
                </a:solidFill>
                <a:latin typeface="+mj-lt"/>
                <a:cs typeface="Tahoma"/>
              </a:rPr>
              <a:t>F</a:t>
            </a:r>
            <a:r>
              <a:rPr lang="vi-VN" sz="2400" spc="-59">
                <a:solidFill>
                  <a:srgbClr val="002060"/>
                </a:solidFill>
                <a:latin typeface="+mj-lt"/>
                <a:cs typeface="Tahoma"/>
              </a:rPr>
              <a:t>r</a:t>
            </a:r>
            <a:r>
              <a:rPr lang="vi-VN" sz="2400" spc="-208">
                <a:solidFill>
                  <a:srgbClr val="002060"/>
                </a:solidFill>
                <a:latin typeface="+mj-lt"/>
                <a:cs typeface="Tahoma"/>
              </a:rPr>
              <a:t>e</a:t>
            </a:r>
            <a:r>
              <a:rPr lang="vi-VN" sz="2400" spc="-198">
                <a:solidFill>
                  <a:srgbClr val="002060"/>
                </a:solidFill>
                <a:latin typeface="+mj-lt"/>
                <a:cs typeface="Tahoma"/>
              </a:rPr>
              <a:t>e</a:t>
            </a:r>
            <a:r>
              <a:rPr lang="vi-VN" sz="2400" spc="69">
                <a:solidFill>
                  <a:srgbClr val="002060"/>
                </a:solidFill>
                <a:latin typeface="+mj-lt"/>
                <a:cs typeface="Tahoma"/>
              </a:rPr>
              <a:t> </a:t>
            </a:r>
            <a:r>
              <a:rPr lang="vi-VN" sz="2400" spc="-50">
                <a:solidFill>
                  <a:srgbClr val="002060"/>
                </a:solidFill>
                <a:latin typeface="+mj-lt"/>
                <a:cs typeface="Tahoma"/>
              </a:rPr>
              <a:t>S</a:t>
            </a:r>
            <a:r>
              <a:rPr lang="vi-VN" sz="2400" spc="-129">
                <a:solidFill>
                  <a:srgbClr val="002060"/>
                </a:solidFill>
                <a:latin typeface="+mj-lt"/>
                <a:cs typeface="Tahoma"/>
              </a:rPr>
              <a:t>o</a:t>
            </a:r>
            <a:r>
              <a:rPr lang="vi-VN" sz="2400" spc="-40">
                <a:solidFill>
                  <a:srgbClr val="002060"/>
                </a:solidFill>
                <a:latin typeface="+mj-lt"/>
                <a:cs typeface="Tahoma"/>
              </a:rPr>
              <a:t>f</a:t>
            </a:r>
            <a:r>
              <a:rPr lang="vi-VN" sz="2400" spc="-20">
                <a:solidFill>
                  <a:srgbClr val="002060"/>
                </a:solidFill>
                <a:latin typeface="+mj-lt"/>
                <a:cs typeface="Tahoma"/>
              </a:rPr>
              <a:t>t</a:t>
            </a:r>
            <a:r>
              <a:rPr lang="vi-VN" sz="2400" spc="-226">
                <a:solidFill>
                  <a:srgbClr val="002060"/>
                </a:solidFill>
                <a:latin typeface="+mj-lt"/>
                <a:cs typeface="Tahoma"/>
              </a:rPr>
              <a:t>w</a:t>
            </a:r>
            <a:r>
              <a:rPr lang="vi-VN" sz="2400" spc="-188">
                <a:solidFill>
                  <a:srgbClr val="002060"/>
                </a:solidFill>
                <a:latin typeface="+mj-lt"/>
                <a:cs typeface="Tahoma"/>
              </a:rPr>
              <a:t>a</a:t>
            </a:r>
            <a:r>
              <a:rPr lang="vi-VN" sz="2400" spc="-59">
                <a:solidFill>
                  <a:srgbClr val="002060"/>
                </a:solidFill>
                <a:latin typeface="+mj-lt"/>
                <a:cs typeface="Tahoma"/>
              </a:rPr>
              <a:t>r</a:t>
            </a:r>
            <a:r>
              <a:rPr lang="vi-VN" sz="2400" spc="-198">
                <a:solidFill>
                  <a:srgbClr val="002060"/>
                </a:solidFill>
                <a:latin typeface="+mj-lt"/>
                <a:cs typeface="Tahoma"/>
              </a:rPr>
              <a:t>e</a:t>
            </a:r>
            <a:r>
              <a:rPr lang="vi-VN" sz="2400" spc="69">
                <a:solidFill>
                  <a:srgbClr val="002060"/>
                </a:solidFill>
                <a:latin typeface="+mj-lt"/>
                <a:cs typeface="Tahoma"/>
              </a:rPr>
              <a:t> </a:t>
            </a:r>
            <a:r>
              <a:rPr lang="vi-VN" sz="2400" spc="20">
                <a:solidFill>
                  <a:srgbClr val="002060"/>
                </a:solidFill>
                <a:latin typeface="+mj-lt"/>
                <a:cs typeface="Tahoma"/>
              </a:rPr>
              <a:t>F</a:t>
            </a:r>
            <a:r>
              <a:rPr lang="vi-VN" sz="2400" spc="-129">
                <a:solidFill>
                  <a:srgbClr val="002060"/>
                </a:solidFill>
                <a:latin typeface="+mj-lt"/>
                <a:cs typeface="Tahoma"/>
              </a:rPr>
              <a:t>o</a:t>
            </a:r>
            <a:r>
              <a:rPr lang="vi-VN" sz="2400" spc="-109">
                <a:solidFill>
                  <a:srgbClr val="002060"/>
                </a:solidFill>
                <a:latin typeface="+mj-lt"/>
                <a:cs typeface="Tahoma"/>
              </a:rPr>
              <a:t>unda</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129">
                <a:solidFill>
                  <a:srgbClr val="002060"/>
                </a:solidFill>
                <a:latin typeface="+mj-lt"/>
                <a:cs typeface="Tahoma"/>
              </a:rPr>
              <a:t>o</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10">
                <a:solidFill>
                  <a:srgbClr val="002060"/>
                </a:solidFill>
                <a:latin typeface="+mj-lt"/>
                <a:cs typeface="Tahoma"/>
              </a:rPr>
              <a:t>(</a:t>
            </a:r>
            <a:r>
              <a:rPr lang="vi-VN" sz="2400" spc="89">
                <a:solidFill>
                  <a:srgbClr val="002060"/>
                </a:solidFill>
                <a:latin typeface="+mj-lt"/>
                <a:cs typeface="Tahoma"/>
              </a:rPr>
              <a:t>F</a:t>
            </a:r>
            <a:r>
              <a:rPr lang="vi-VN" sz="2400" spc="-50">
                <a:solidFill>
                  <a:srgbClr val="002060"/>
                </a:solidFill>
                <a:latin typeface="+mj-lt"/>
                <a:cs typeface="Tahoma"/>
              </a:rPr>
              <a:t>S</a:t>
            </a:r>
            <a:r>
              <a:rPr lang="vi-VN" sz="2400" spc="89">
                <a:solidFill>
                  <a:srgbClr val="002060"/>
                </a:solidFill>
                <a:latin typeface="+mj-lt"/>
                <a:cs typeface="Tahoma"/>
              </a:rPr>
              <a:t>F</a:t>
            </a:r>
            <a:r>
              <a:rPr lang="vi-VN" sz="2400">
                <a:solidFill>
                  <a:srgbClr val="002060"/>
                </a:solidFill>
                <a:latin typeface="+mj-lt"/>
                <a:cs typeface="Tahoma"/>
              </a:rPr>
              <a:t>)</a:t>
            </a:r>
            <a:r>
              <a:rPr lang="vi-VN" sz="2400" spc="40">
                <a:solidFill>
                  <a:srgbClr val="002060"/>
                </a:solidFill>
                <a:latin typeface="+mj-lt"/>
                <a:cs typeface="Tahoma"/>
              </a:rPr>
              <a:t> </a:t>
            </a:r>
            <a:r>
              <a:rPr lang="vi-VN" sz="2400" spc="-99">
                <a:solidFill>
                  <a:srgbClr val="002060"/>
                </a:solidFill>
                <a:latin typeface="+mj-lt"/>
                <a:cs typeface="Tahoma"/>
              </a:rPr>
              <a:t>v</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79">
                <a:solidFill>
                  <a:srgbClr val="002060"/>
                </a:solidFill>
                <a:latin typeface="+mj-lt"/>
                <a:cs typeface="Tahoma"/>
              </a:rPr>
              <a:t>ục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208">
                <a:solidFill>
                  <a:srgbClr val="002060"/>
                </a:solidFill>
                <a:latin typeface="+mj-lt"/>
                <a:cs typeface="Tahoma"/>
              </a:rPr>
              <a:t>ê</a:t>
            </a:r>
            <a:r>
              <a:rPr lang="vi-VN" sz="2400" spc="-119">
                <a:solidFill>
                  <a:srgbClr val="002060"/>
                </a:solidFill>
                <a:latin typeface="+mj-lt"/>
                <a:cs typeface="Tahoma"/>
              </a:rPr>
              <a:t>u</a:t>
            </a:r>
            <a:r>
              <a:rPr lang="vi-VN" sz="2400" spc="30">
                <a:solidFill>
                  <a:srgbClr val="002060"/>
                </a:solidFill>
                <a:latin typeface="+mj-lt"/>
                <a:cs typeface="Tahoma"/>
              </a:rPr>
              <a:t> </a:t>
            </a:r>
            <a:r>
              <a:rPr lang="vi-VN" sz="2400" spc="-109">
                <a:solidFill>
                  <a:srgbClr val="002060"/>
                </a:solidFill>
                <a:latin typeface="+mj-lt"/>
                <a:cs typeface="Tahoma"/>
              </a:rPr>
              <a:t>hỗ</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59">
                <a:solidFill>
                  <a:srgbClr val="002060"/>
                </a:solidFill>
                <a:latin typeface="+mj-lt"/>
                <a:cs typeface="Tahoma"/>
              </a:rPr>
              <a:t>r</a:t>
            </a:r>
            <a:r>
              <a:rPr lang="vi-VN" sz="2400" spc="-149">
                <a:solidFill>
                  <a:srgbClr val="002060"/>
                </a:solidFill>
                <a:latin typeface="+mj-lt"/>
                <a:cs typeface="Tahoma"/>
              </a:rPr>
              <a:t>ợ</a:t>
            </a:r>
            <a:r>
              <a:rPr lang="vi-VN" sz="2400" spc="4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10">
                <a:solidFill>
                  <a:srgbClr val="002060"/>
                </a:solidFill>
                <a:latin typeface="+mj-lt"/>
                <a:cs typeface="Tahoma"/>
              </a:rPr>
              <a:t> </a:t>
            </a:r>
            <a:r>
              <a:rPr lang="vi-VN" sz="2400" spc="-178">
                <a:solidFill>
                  <a:srgbClr val="002060"/>
                </a:solidFill>
                <a:latin typeface="+mj-lt"/>
                <a:cs typeface="Tahoma"/>
              </a:rPr>
              <a:t>p</a:t>
            </a:r>
            <a:r>
              <a:rPr lang="vi-VN" sz="2400" spc="-59">
                <a:solidFill>
                  <a:srgbClr val="002060"/>
                </a:solidFill>
                <a:latin typeface="+mj-lt"/>
                <a:cs typeface="Tahoma"/>
              </a:rPr>
              <a:t>r</a:t>
            </a:r>
            <a:r>
              <a:rPr lang="vi-VN" sz="2400" spc="-129">
                <a:solidFill>
                  <a:srgbClr val="002060"/>
                </a:solidFill>
                <a:latin typeface="+mj-lt"/>
                <a:cs typeface="Tahoma"/>
              </a:rPr>
              <a:t>o</a:t>
            </a:r>
            <a:r>
              <a:rPr lang="vi-VN" sz="2400" spc="-59">
                <a:solidFill>
                  <a:srgbClr val="002060"/>
                </a:solidFill>
                <a:latin typeface="+mj-lt"/>
                <a:cs typeface="Tahoma"/>
              </a:rPr>
              <a:t>j</a:t>
            </a:r>
            <a:r>
              <a:rPr lang="vi-VN" sz="2400" spc="-208">
                <a:solidFill>
                  <a:srgbClr val="002060"/>
                </a:solidFill>
                <a:latin typeface="+mj-lt"/>
                <a:cs typeface="Tahoma"/>
              </a:rPr>
              <a:t>e</a:t>
            </a:r>
            <a:r>
              <a:rPr lang="vi-VN" sz="2400" spc="-69">
                <a:solidFill>
                  <a:srgbClr val="002060"/>
                </a:solidFill>
                <a:latin typeface="+mj-lt"/>
                <a:cs typeface="Tahoma"/>
              </a:rPr>
              <a:t>c</a:t>
            </a:r>
            <a:r>
              <a:rPr lang="vi-VN" sz="2400" spc="50">
                <a:solidFill>
                  <a:srgbClr val="002060"/>
                </a:solidFill>
                <a:latin typeface="+mj-lt"/>
                <a:cs typeface="Tahoma"/>
              </a:rPr>
              <a:t>t</a:t>
            </a:r>
            <a:r>
              <a:rPr lang="vi-VN" sz="2400" spc="-69">
                <a:solidFill>
                  <a:srgbClr val="002060"/>
                </a:solidFill>
                <a:latin typeface="+mj-lt"/>
                <a:cs typeface="Tahoma"/>
              </a:rPr>
              <a:t>,</a:t>
            </a:r>
            <a:r>
              <a:rPr lang="vi-VN" sz="2400" spc="89">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69">
                <a:solidFill>
                  <a:srgbClr val="002060"/>
                </a:solidFill>
                <a:latin typeface="+mj-lt"/>
                <a:cs typeface="Tahoma"/>
              </a:rPr>
              <a:t>đị</a:t>
            </a:r>
            <a:r>
              <a:rPr lang="vi-VN" sz="2400" spc="-119">
                <a:solidFill>
                  <a:srgbClr val="002060"/>
                </a:solidFill>
                <a:latin typeface="+mj-lt"/>
                <a:cs typeface="Tahoma"/>
              </a:rPr>
              <a:t>nh</a:t>
            </a:r>
            <a:r>
              <a:rPr lang="vi-VN" sz="2400" spc="3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50">
                <a:solidFill>
                  <a:srgbClr val="002060"/>
                </a:solidFill>
                <a:latin typeface="+mj-lt"/>
                <a:cs typeface="Tahoma"/>
              </a:rPr>
              <a:t>hĩ</a:t>
            </a:r>
            <a:r>
              <a:rPr lang="vi-VN" sz="2400" spc="-119">
                <a:solidFill>
                  <a:srgbClr val="002060"/>
                </a:solidFill>
                <a:latin typeface="+mj-lt"/>
                <a:cs typeface="Tahoma"/>
              </a:rPr>
              <a:t>a</a:t>
            </a:r>
            <a:r>
              <a:rPr lang="vi-VN" sz="2400" spc="-69">
                <a:solidFill>
                  <a:srgbClr val="002060"/>
                </a:solidFill>
                <a:latin typeface="+mj-lt"/>
                <a:cs typeface="Tahoma"/>
              </a:rPr>
              <a:t> </a:t>
            </a:r>
            <a:r>
              <a:rPr lang="vi-VN" sz="2400" spc="20">
                <a:solidFill>
                  <a:srgbClr val="002060"/>
                </a:solidFill>
                <a:latin typeface="+mj-lt"/>
                <a:cs typeface="Tahoma"/>
              </a:rPr>
              <a:t>F</a:t>
            </a:r>
            <a:r>
              <a:rPr lang="vi-VN" sz="2400" spc="-59">
                <a:solidFill>
                  <a:srgbClr val="002060"/>
                </a:solidFill>
                <a:latin typeface="+mj-lt"/>
                <a:cs typeface="Tahoma"/>
              </a:rPr>
              <a:t>r</a:t>
            </a:r>
            <a:r>
              <a:rPr lang="vi-VN" sz="2400" spc="-208">
                <a:solidFill>
                  <a:srgbClr val="002060"/>
                </a:solidFill>
                <a:latin typeface="+mj-lt"/>
                <a:cs typeface="Tahoma"/>
              </a:rPr>
              <a:t>e</a:t>
            </a:r>
            <a:r>
              <a:rPr lang="vi-VN" sz="2400" spc="-198">
                <a:solidFill>
                  <a:srgbClr val="002060"/>
                </a:solidFill>
                <a:latin typeface="+mj-lt"/>
                <a:cs typeface="Tahoma"/>
              </a:rPr>
              <a:t>e</a:t>
            </a:r>
            <a:r>
              <a:rPr lang="vi-VN" sz="2400" spc="40">
                <a:solidFill>
                  <a:srgbClr val="002060"/>
                </a:solidFill>
                <a:latin typeface="+mj-lt"/>
                <a:cs typeface="Tahoma"/>
              </a:rPr>
              <a:t> </a:t>
            </a:r>
            <a:r>
              <a:rPr lang="vi-VN" sz="2400" spc="-50">
                <a:solidFill>
                  <a:srgbClr val="002060"/>
                </a:solidFill>
                <a:latin typeface="+mj-lt"/>
                <a:cs typeface="Tahoma"/>
              </a:rPr>
              <a:t>S</a:t>
            </a:r>
            <a:r>
              <a:rPr lang="vi-VN" sz="2400" spc="-129">
                <a:solidFill>
                  <a:srgbClr val="002060"/>
                </a:solidFill>
                <a:latin typeface="+mj-lt"/>
                <a:cs typeface="Tahoma"/>
              </a:rPr>
              <a:t>o</a:t>
            </a:r>
            <a:r>
              <a:rPr lang="vi-VN" sz="2400" spc="-40">
                <a:solidFill>
                  <a:srgbClr val="002060"/>
                </a:solidFill>
                <a:latin typeface="+mj-lt"/>
                <a:cs typeface="Tahoma"/>
              </a:rPr>
              <a:t>f</a:t>
            </a:r>
            <a:r>
              <a:rPr lang="vi-VN" sz="2400" spc="-20">
                <a:solidFill>
                  <a:srgbClr val="002060"/>
                </a:solidFill>
                <a:latin typeface="+mj-lt"/>
                <a:cs typeface="Tahoma"/>
              </a:rPr>
              <a:t>t</a:t>
            </a:r>
            <a:r>
              <a:rPr lang="vi-VN" sz="2400" spc="-226">
                <a:solidFill>
                  <a:srgbClr val="002060"/>
                </a:solidFill>
                <a:latin typeface="+mj-lt"/>
                <a:cs typeface="Tahoma"/>
              </a:rPr>
              <a:t>w</a:t>
            </a:r>
            <a:r>
              <a:rPr lang="vi-VN" sz="2400" spc="-188">
                <a:solidFill>
                  <a:srgbClr val="002060"/>
                </a:solidFill>
                <a:latin typeface="+mj-lt"/>
                <a:cs typeface="Tahoma"/>
              </a:rPr>
              <a:t>a</a:t>
            </a:r>
            <a:r>
              <a:rPr lang="vi-VN" sz="2400" spc="-59">
                <a:solidFill>
                  <a:srgbClr val="002060"/>
                </a:solidFill>
                <a:latin typeface="+mj-lt"/>
                <a:cs typeface="Tahoma"/>
              </a:rPr>
              <a:t>r</a:t>
            </a:r>
            <a:r>
              <a:rPr lang="vi-VN" sz="2400" spc="-198">
                <a:solidFill>
                  <a:srgbClr val="002060"/>
                </a:solidFill>
                <a:latin typeface="+mj-lt"/>
                <a:cs typeface="Tahoma"/>
              </a:rPr>
              <a:t>e</a:t>
            </a:r>
            <a:r>
              <a:rPr lang="vi-VN" sz="2400" spc="89">
                <a:solidFill>
                  <a:srgbClr val="002060"/>
                </a:solidFill>
                <a:latin typeface="+mj-lt"/>
                <a:cs typeface="Tahoma"/>
              </a:rPr>
              <a:t> </a:t>
            </a:r>
            <a:r>
              <a:rPr lang="vi-VN" sz="2400" spc="69">
                <a:solidFill>
                  <a:srgbClr val="002060"/>
                </a:solidFill>
                <a:latin typeface="+mj-lt"/>
                <a:cs typeface="Tahoma"/>
              </a:rPr>
              <a:t>D</a:t>
            </a:r>
            <a:r>
              <a:rPr lang="vi-VN" sz="2400" spc="-208">
                <a:solidFill>
                  <a:srgbClr val="002060"/>
                </a:solidFill>
                <a:latin typeface="+mj-lt"/>
                <a:cs typeface="Tahoma"/>
              </a:rPr>
              <a:t>e</a:t>
            </a:r>
            <a:r>
              <a:rPr lang="vi-VN" sz="2400" spc="-40">
                <a:solidFill>
                  <a:srgbClr val="002060"/>
                </a:solidFill>
                <a:latin typeface="+mj-lt"/>
                <a:cs typeface="Tahoma"/>
              </a:rPr>
              <a:t>f</a:t>
            </a:r>
            <a:r>
              <a:rPr lang="vi-VN" sz="2400" spc="10">
                <a:solidFill>
                  <a:srgbClr val="002060"/>
                </a:solidFill>
                <a:latin typeface="+mj-lt"/>
                <a:cs typeface="Tahoma"/>
              </a:rPr>
              <a:t>i</a:t>
            </a:r>
            <a:r>
              <a:rPr lang="vi-VN" sz="2400" spc="-50">
                <a:solidFill>
                  <a:srgbClr val="002060"/>
                </a:solidFill>
                <a:latin typeface="+mj-lt"/>
                <a:cs typeface="Tahoma"/>
              </a:rPr>
              <a:t>ni</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129">
                <a:solidFill>
                  <a:srgbClr val="002060"/>
                </a:solidFill>
                <a:latin typeface="+mj-lt"/>
                <a:cs typeface="Tahoma"/>
              </a:rPr>
              <a:t>o</a:t>
            </a:r>
            <a:r>
              <a:rPr lang="vi-VN" sz="2400" spc="-149">
                <a:solidFill>
                  <a:srgbClr val="002060"/>
                </a:solidFill>
                <a:latin typeface="+mj-lt"/>
                <a:cs typeface="Tahoma"/>
              </a:rPr>
              <a:t>n:</a:t>
            </a:r>
            <a:r>
              <a:rPr lang="vi-VN" sz="2400" spc="20">
                <a:solidFill>
                  <a:srgbClr val="002060"/>
                </a:solidFill>
                <a:latin typeface="+mj-lt"/>
                <a:cs typeface="Tahoma"/>
              </a:rPr>
              <a:t> </a:t>
            </a:r>
            <a:r>
              <a:rPr lang="vi-VN" sz="2400" spc="149">
                <a:solidFill>
                  <a:srgbClr val="002060"/>
                </a:solidFill>
                <a:latin typeface="+mj-lt"/>
                <a:cs typeface="Tahoma"/>
              </a:rPr>
              <a:t>B</a:t>
            </a:r>
            <a:r>
              <a:rPr lang="vi-VN" sz="2400" spc="-119">
                <a:solidFill>
                  <a:srgbClr val="002060"/>
                </a:solidFill>
                <a:latin typeface="+mj-lt"/>
                <a:cs typeface="Tahoma"/>
              </a:rPr>
              <a:t>ấ</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29">
                <a:solidFill>
                  <a:srgbClr val="002060"/>
                </a:solidFill>
                <a:latin typeface="+mj-lt"/>
                <a:cs typeface="Tahoma"/>
              </a:rPr>
              <a:t>k</a:t>
            </a:r>
            <a:r>
              <a:rPr lang="vi-VN" sz="2400" spc="-198">
                <a:solidFill>
                  <a:srgbClr val="002060"/>
                </a:solidFill>
                <a:latin typeface="+mj-lt"/>
                <a:cs typeface="Tahoma"/>
              </a:rPr>
              <a:t>ể</a:t>
            </a:r>
            <a:r>
              <a:rPr lang="vi-VN" sz="2400" spc="69">
                <a:solidFill>
                  <a:srgbClr val="002060"/>
                </a:solidFill>
                <a:latin typeface="+mj-lt"/>
                <a:cs typeface="Tahoma"/>
              </a:rPr>
              <a:t> </a:t>
            </a:r>
            <a:r>
              <a:rPr lang="vi-VN" sz="2400" spc="-109">
                <a:solidFill>
                  <a:srgbClr val="002060"/>
                </a:solidFill>
                <a:latin typeface="+mj-lt"/>
                <a:cs typeface="Tahoma"/>
              </a:rPr>
              <a:t>nhận</a:t>
            </a:r>
            <a:r>
              <a:rPr lang="vi-VN" sz="240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ấ</a:t>
            </a:r>
            <a:r>
              <a:rPr lang="vi-VN" sz="2400" spc="50">
                <a:solidFill>
                  <a:srgbClr val="002060"/>
                </a:solidFill>
                <a:latin typeface="+mj-lt"/>
                <a:cs typeface="Tahoma"/>
              </a:rPr>
              <a:t>t</a:t>
            </a:r>
            <a:r>
              <a:rPr lang="vi-VN" sz="2400" spc="40">
                <a:solidFill>
                  <a:srgbClr val="002060"/>
                </a:solidFill>
                <a:latin typeface="+mj-lt"/>
                <a:cs typeface="Tahoma"/>
              </a:rPr>
              <a:t> </a:t>
            </a:r>
            <a:r>
              <a:rPr lang="vi-VN" sz="2400" spc="-59">
                <a:solidFill>
                  <a:srgbClr val="002060"/>
                </a:solidFill>
                <a:latin typeface="+mj-lt"/>
                <a:cs typeface="Tahoma"/>
              </a:rPr>
              <a:t>phí</a:t>
            </a:r>
            <a:r>
              <a:rPr lang="vi-VN" sz="2400" spc="30">
                <a:solidFill>
                  <a:srgbClr val="002060"/>
                </a:solidFill>
                <a:latin typeface="+mj-lt"/>
                <a:cs typeface="Tahoma"/>
              </a:rPr>
              <a:t> </a:t>
            </a:r>
            <a:r>
              <a:rPr lang="vi-VN" sz="2400" spc="-119">
                <a:solidFill>
                  <a:srgbClr val="002060"/>
                </a:solidFill>
                <a:latin typeface="+mj-lt"/>
                <a:cs typeface="Tahoma"/>
              </a:rPr>
              <a:t>h</a:t>
            </a:r>
            <a:r>
              <a:rPr lang="vi-VN" sz="2400" spc="-178">
                <a:solidFill>
                  <a:srgbClr val="002060"/>
                </a:solidFill>
                <a:latin typeface="+mj-lt"/>
                <a:cs typeface="Tahoma"/>
              </a:rPr>
              <a:t>a</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59">
                <a:solidFill>
                  <a:srgbClr val="002060"/>
                </a:solidFill>
                <a:latin typeface="+mj-lt"/>
                <a:cs typeface="Tahoma"/>
              </a:rPr>
              <a:t>k</a:t>
            </a:r>
            <a:r>
              <a:rPr lang="vi-VN" sz="2400" spc="-119">
                <a:solidFill>
                  <a:srgbClr val="002060"/>
                </a:solidFill>
                <a:latin typeface="+mj-lt"/>
                <a:cs typeface="Tahoma"/>
              </a:rPr>
              <a:t>h</a:t>
            </a:r>
            <a:r>
              <a:rPr lang="vi-VN" sz="2400" spc="-129">
                <a:solidFill>
                  <a:srgbClr val="002060"/>
                </a:solidFill>
                <a:latin typeface="+mj-lt"/>
                <a:cs typeface="Tahoma"/>
              </a:rPr>
              <a:t>ông</a:t>
            </a:r>
            <a:r>
              <a:rPr lang="vi-VN" sz="2400" spc="59">
                <a:solidFill>
                  <a:srgbClr val="002060"/>
                </a:solidFill>
                <a:latin typeface="+mj-lt"/>
                <a:cs typeface="Tahoma"/>
              </a:rPr>
              <a:t> </a:t>
            </a:r>
            <a:r>
              <a:rPr lang="vi-VN" sz="2400" spc="50">
                <a:solidFill>
                  <a:srgbClr val="002060"/>
                </a:solidFill>
                <a:latin typeface="+mj-lt"/>
                <a:cs typeface="Tahoma"/>
              </a:rPr>
              <a:t>t</a:t>
            </a:r>
            <a:r>
              <a:rPr lang="vi-VN" sz="2400" spc="-50">
                <a:solidFill>
                  <a:srgbClr val="002060"/>
                </a:solidFill>
                <a:latin typeface="+mj-lt"/>
                <a:cs typeface="Tahoma"/>
              </a:rPr>
              <a:t>hì</a:t>
            </a:r>
            <a:r>
              <a:rPr lang="vi-VN" sz="2400" spc="30">
                <a:solidFill>
                  <a:srgbClr val="002060"/>
                </a:solidFill>
                <a:latin typeface="+mj-lt"/>
                <a:cs typeface="Tahoma"/>
              </a:rPr>
              <a:t> </a:t>
            </a:r>
            <a:r>
              <a:rPr lang="vi-VN" sz="2400" spc="-109">
                <a:solidFill>
                  <a:srgbClr val="002060"/>
                </a:solidFill>
                <a:latin typeface="+mj-lt"/>
                <a:cs typeface="Tahoma"/>
              </a:rPr>
              <a:t>phả</a:t>
            </a:r>
            <a:r>
              <a:rPr lang="vi-VN" sz="2400" spc="10">
                <a:solidFill>
                  <a:srgbClr val="002060"/>
                </a:solidFill>
                <a:latin typeface="+mj-lt"/>
                <a:cs typeface="Tahoma"/>
              </a:rPr>
              <a:t>i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40">
                <a:solidFill>
                  <a:srgbClr val="002060"/>
                </a:solidFill>
                <a:latin typeface="+mj-lt"/>
                <a:cs typeface="Tahoma"/>
              </a:rPr>
              <a:t> </a:t>
            </a:r>
            <a:r>
              <a:rPr lang="vi-VN" sz="2400" spc="-99">
                <a:solidFill>
                  <a:srgbClr val="002060"/>
                </a:solidFill>
                <a:latin typeface="+mj-lt"/>
                <a:cs typeface="Tahoma"/>
              </a:rPr>
              <a:t>do</a:t>
            </a:r>
            <a:r>
              <a:rPr lang="vi-VN" sz="2400" spc="4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29">
                <a:solidFill>
                  <a:srgbClr val="002060"/>
                </a:solidFill>
                <a:latin typeface="+mj-lt"/>
                <a:cs typeface="Tahoma"/>
              </a:rPr>
              <a:t>đ</a:t>
            </a:r>
            <a:r>
              <a:rPr lang="vi-VN" sz="2400" spc="-139">
                <a:solidFill>
                  <a:srgbClr val="002060"/>
                </a:solidFill>
                <a:latin typeface="+mj-lt"/>
                <a:cs typeface="Tahoma"/>
              </a:rPr>
              <a:t>ổ</a:t>
            </a:r>
            <a:r>
              <a:rPr lang="vi-VN" sz="2400" spc="10">
                <a:solidFill>
                  <a:srgbClr val="002060"/>
                </a:solidFill>
                <a:latin typeface="+mj-lt"/>
                <a:cs typeface="Tahoma"/>
              </a:rPr>
              <a:t>i</a:t>
            </a:r>
            <a:r>
              <a:rPr lang="vi-VN" sz="2400" spc="-69">
                <a:solidFill>
                  <a:srgbClr val="002060"/>
                </a:solidFill>
                <a:latin typeface="+mj-lt"/>
                <a:cs typeface="Tahoma"/>
              </a:rPr>
              <a:t>,</a:t>
            </a:r>
            <a:r>
              <a:rPr lang="vi-VN" sz="2400" spc="40">
                <a:solidFill>
                  <a:srgbClr val="002060"/>
                </a:solidFill>
                <a:latin typeface="+mj-lt"/>
                <a:cs typeface="Tahoma"/>
              </a:rPr>
              <a:t> </a:t>
            </a:r>
            <a:r>
              <a:rPr lang="vi-VN" sz="2400" spc="-109">
                <a:solidFill>
                  <a:srgbClr val="002060"/>
                </a:solidFill>
                <a:latin typeface="+mj-lt"/>
                <a:cs typeface="Tahoma"/>
              </a:rPr>
              <a:t>phân</a:t>
            </a:r>
            <a:r>
              <a:rPr lang="vi-VN" sz="2400">
                <a:solidFill>
                  <a:srgbClr val="002060"/>
                </a:solidFill>
                <a:latin typeface="+mj-lt"/>
                <a:cs typeface="Tahoma"/>
              </a:rPr>
              <a:t> </a:t>
            </a:r>
            <a:r>
              <a:rPr lang="vi-VN" sz="2400" spc="-109">
                <a:solidFill>
                  <a:srgbClr val="002060"/>
                </a:solidFill>
                <a:latin typeface="+mj-lt"/>
                <a:cs typeface="Tahoma"/>
              </a:rPr>
              <a:t>ph</a:t>
            </a:r>
            <a:r>
              <a:rPr lang="vi-VN" sz="2400" spc="-129">
                <a:solidFill>
                  <a:srgbClr val="002060"/>
                </a:solidFill>
                <a:latin typeface="+mj-lt"/>
                <a:cs typeface="Tahoma"/>
              </a:rPr>
              <a:t>ố</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
                <a:solidFill>
                  <a:srgbClr val="002060"/>
                </a:solidFill>
                <a:latin typeface="+mj-lt"/>
                <a:cs typeface="Tahoma"/>
              </a:rPr>
              <a:t>l</a:t>
            </a:r>
            <a:r>
              <a:rPr lang="vi-VN" sz="2400" spc="-119">
                <a:solidFill>
                  <a:srgbClr val="002060"/>
                </a:solidFill>
                <a:latin typeface="+mj-lt"/>
                <a:cs typeface="Tahoma"/>
              </a:rPr>
              <a:t>ạ</a:t>
            </a:r>
            <a:r>
              <a:rPr lang="vi-VN" sz="2400" spc="10">
                <a:solidFill>
                  <a:srgbClr val="002060"/>
                </a:solidFill>
                <a:latin typeface="+mj-lt"/>
                <a:cs typeface="Tahoma"/>
              </a:rPr>
              <a:t>i </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ặ</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09">
                <a:solidFill>
                  <a:srgbClr val="002060"/>
                </a:solidFill>
                <a:latin typeface="+mj-lt"/>
                <a:cs typeface="Tahoma"/>
              </a:rPr>
              <a:t>bán</a:t>
            </a:r>
            <a:r>
              <a:rPr lang="vi-VN" sz="2400" spc="30">
                <a:solidFill>
                  <a:srgbClr val="002060"/>
                </a:solidFill>
                <a:latin typeface="+mj-lt"/>
                <a:cs typeface="Tahoma"/>
              </a:rPr>
              <a:t> </a:t>
            </a:r>
            <a:r>
              <a:rPr lang="vi-VN" sz="2400" spc="99">
                <a:solidFill>
                  <a:srgbClr val="002060"/>
                </a:solidFill>
                <a:latin typeface="+mj-lt"/>
                <a:cs typeface="Lucida Sans Unicode"/>
              </a:rPr>
              <a:t>⇒</a:t>
            </a:r>
            <a:r>
              <a:rPr lang="vi-VN" sz="2400" spc="20">
                <a:solidFill>
                  <a:srgbClr val="002060"/>
                </a:solidFill>
                <a:latin typeface="+mj-lt"/>
                <a:cs typeface="Lucida Sans Unicode"/>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59">
                <a:solidFill>
                  <a:srgbClr val="002060"/>
                </a:solidFill>
                <a:latin typeface="+mj-lt"/>
                <a:cs typeface="Tahoma"/>
              </a:rPr>
              <a:t>hể</a:t>
            </a:r>
            <a:r>
              <a:rPr lang="vi-VN" sz="2400" spc="40">
                <a:solidFill>
                  <a:srgbClr val="002060"/>
                </a:solidFill>
                <a:latin typeface="+mj-lt"/>
                <a:cs typeface="Tahoma"/>
              </a:rPr>
              <a:t> </a:t>
            </a:r>
            <a:r>
              <a:rPr lang="vi-VN" sz="2400" spc="-99">
                <a:solidFill>
                  <a:srgbClr val="002060"/>
                </a:solidFill>
                <a:latin typeface="+mj-lt"/>
                <a:cs typeface="Tahoma"/>
              </a:rPr>
              <a:t>bán.</a:t>
            </a:r>
            <a:r>
              <a:rPr lang="vi-VN" sz="2400" spc="20">
                <a:solidFill>
                  <a:srgbClr val="002060"/>
                </a:solidFill>
                <a:latin typeface="+mj-lt"/>
                <a:cs typeface="Tahoma"/>
              </a:rPr>
              <a:t> </a:t>
            </a:r>
            <a:r>
              <a:rPr lang="vi-VN" sz="2400" spc="89">
                <a:solidFill>
                  <a:srgbClr val="002060"/>
                </a:solidFill>
                <a:latin typeface="+mj-lt"/>
                <a:cs typeface="Tahoma"/>
              </a:rPr>
              <a:t>F</a:t>
            </a:r>
            <a:r>
              <a:rPr lang="vi-VN" sz="2400" spc="-50">
                <a:solidFill>
                  <a:srgbClr val="002060"/>
                </a:solidFill>
                <a:latin typeface="+mj-lt"/>
                <a:cs typeface="Tahoma"/>
              </a:rPr>
              <a:t>S</a:t>
            </a:r>
            <a:r>
              <a:rPr lang="vi-VN" sz="2400" spc="89">
                <a:solidFill>
                  <a:srgbClr val="002060"/>
                </a:solidFill>
                <a:latin typeface="+mj-lt"/>
                <a:cs typeface="Tahoma"/>
              </a:rPr>
              <a:t>F</a:t>
            </a:r>
            <a:r>
              <a:rPr lang="vi-VN" sz="2400" spc="3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119">
                <a:solidFill>
                  <a:srgbClr val="002060"/>
                </a:solidFill>
                <a:latin typeface="+mj-lt"/>
                <a:cs typeface="Tahoma"/>
              </a:rPr>
              <a:t>a</a:t>
            </a:r>
            <a:r>
              <a:rPr lang="vi-VN" sz="2400" spc="59">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50">
                <a:solidFill>
                  <a:srgbClr val="002060"/>
                </a:solidFill>
                <a:latin typeface="+mj-lt"/>
                <a:cs typeface="Tahoma"/>
              </a:rPr>
              <a:t>C</a:t>
            </a:r>
            <a:r>
              <a:rPr lang="vi-VN" sz="2400" spc="-129">
                <a:solidFill>
                  <a:srgbClr val="002060"/>
                </a:solidFill>
                <a:latin typeface="+mj-lt"/>
                <a:cs typeface="Tahoma"/>
              </a:rPr>
              <a:t>o</a:t>
            </a:r>
            <a:r>
              <a:rPr lang="vi-VN" sz="2400" spc="-178">
                <a:solidFill>
                  <a:srgbClr val="002060"/>
                </a:solidFill>
                <a:latin typeface="+mj-lt"/>
                <a:cs typeface="Tahoma"/>
              </a:rPr>
              <a:t>p</a:t>
            </a:r>
            <a:r>
              <a:rPr lang="vi-VN" sz="2400" spc="-99">
                <a:solidFill>
                  <a:srgbClr val="002060"/>
                </a:solidFill>
                <a:latin typeface="+mj-lt"/>
                <a:cs typeface="Tahoma"/>
              </a:rPr>
              <a:t>y</a:t>
            </a:r>
            <a:r>
              <a:rPr lang="vi-VN" sz="2400" spc="10">
                <a:solidFill>
                  <a:srgbClr val="002060"/>
                </a:solidFill>
                <a:latin typeface="+mj-lt"/>
                <a:cs typeface="Tahoma"/>
              </a:rPr>
              <a:t>l</a:t>
            </a:r>
            <a:r>
              <a:rPr lang="vi-VN" sz="2400" spc="-208">
                <a:solidFill>
                  <a:srgbClr val="002060"/>
                </a:solidFill>
                <a:latin typeface="+mj-lt"/>
                <a:cs typeface="Tahoma"/>
              </a:rPr>
              <a:t>e</a:t>
            </a:r>
            <a:r>
              <a:rPr lang="vi-VN" sz="2400" spc="-40">
                <a:solidFill>
                  <a:srgbClr val="002060"/>
                </a:solidFill>
                <a:latin typeface="+mj-lt"/>
                <a:cs typeface="Tahoma"/>
              </a:rPr>
              <a:t>f</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nhằ</a:t>
            </a:r>
            <a:r>
              <a:rPr lang="vi-VN" sz="2400" spc="-129">
                <a:solidFill>
                  <a:srgbClr val="002060"/>
                </a:solidFill>
                <a:latin typeface="+mj-lt"/>
                <a:cs typeface="Tahoma"/>
              </a:rPr>
              <a:t>m</a:t>
            </a:r>
            <a:r>
              <a:rPr lang="vi-VN" sz="2400" spc="5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ung</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ấ</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49">
                <a:solidFill>
                  <a:srgbClr val="002060"/>
                </a:solidFill>
                <a:latin typeface="+mj-lt"/>
                <a:cs typeface="Tahoma"/>
              </a:rPr>
              <a:t>ự</a:t>
            </a:r>
            <a:r>
              <a:rPr lang="vi-VN" sz="2400" spc="40">
                <a:solidFill>
                  <a:srgbClr val="002060"/>
                </a:solidFill>
                <a:latin typeface="+mj-lt"/>
                <a:cs typeface="Tahoma"/>
              </a:rPr>
              <a:t> </a:t>
            </a:r>
            <a:r>
              <a:rPr lang="vi-VN" sz="2400" spc="-99">
                <a:solidFill>
                  <a:srgbClr val="002060"/>
                </a:solidFill>
                <a:latin typeface="+mj-lt"/>
                <a:cs typeface="Tahoma"/>
              </a:rPr>
              <a:t>do</a:t>
            </a:r>
            <a:r>
              <a:rPr lang="vi-VN" sz="2400" spc="-59">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4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69">
                <a:solidFill>
                  <a:srgbClr val="002060"/>
                </a:solidFill>
                <a:latin typeface="+mj-lt"/>
                <a:cs typeface="Tahoma"/>
              </a:rPr>
              <a:t>ườ</a:t>
            </a:r>
            <a:r>
              <a:rPr lang="vi-VN" sz="2400" spc="10">
                <a:solidFill>
                  <a:srgbClr val="002060"/>
                </a:solidFill>
                <a:latin typeface="+mj-lt"/>
                <a:cs typeface="Tahoma"/>
              </a:rPr>
              <a:t>i</a:t>
            </a:r>
            <a:r>
              <a:rPr lang="vi-VN" sz="2400" spc="59">
                <a:solidFill>
                  <a:srgbClr val="002060"/>
                </a:solidFill>
                <a:latin typeface="+mj-lt"/>
                <a:cs typeface="Tahoma"/>
              </a:rPr>
              <a:t> </a:t>
            </a:r>
            <a:r>
              <a:rPr lang="vi-VN" sz="2400" spc="-109">
                <a:solidFill>
                  <a:srgbClr val="002060"/>
                </a:solidFill>
                <a:latin typeface="+mj-lt"/>
                <a:cs typeface="Tahoma"/>
              </a:rPr>
              <a:t>dùng</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208">
                <a:solidFill>
                  <a:srgbClr val="002060"/>
                </a:solidFill>
                <a:latin typeface="+mj-lt"/>
                <a:cs typeface="Tahoma"/>
              </a:rPr>
              <a:t>ề</a:t>
            </a:r>
            <a:r>
              <a:rPr lang="vi-VN" sz="2400" spc="-139">
                <a:solidFill>
                  <a:srgbClr val="002060"/>
                </a:solidFill>
                <a:latin typeface="+mj-lt"/>
                <a:cs typeface="Tahoma"/>
              </a:rPr>
              <a:t>m</a:t>
            </a:r>
            <a:r>
              <a:rPr lang="vi-VN" sz="2400" spc="-69">
                <a:solidFill>
                  <a:srgbClr val="002060"/>
                </a:solidFill>
                <a:latin typeface="+mj-lt"/>
                <a:cs typeface="Tahoma"/>
              </a:rPr>
              <a:t>.</a:t>
            </a:r>
            <a:endParaRPr lang="vi-VN" sz="2400">
              <a:solidFill>
                <a:srgbClr val="002060"/>
              </a:solidFill>
              <a:latin typeface="+mj-lt"/>
              <a:cs typeface="Tahoma"/>
            </a:endParaRPr>
          </a:p>
          <a:p>
            <a:pPr marL="403225" marR="17625" indent="-342900" algn="just">
              <a:lnSpc>
                <a:spcPct val="102699"/>
              </a:lnSpc>
              <a:buFont typeface="Arial" pitchFamily="34" charset="0"/>
              <a:buChar char="•"/>
            </a:pPr>
            <a:r>
              <a:rPr lang="vi-VN" sz="2400" spc="30">
                <a:solidFill>
                  <a:srgbClr val="002060"/>
                </a:solidFill>
                <a:latin typeface="+mj-lt"/>
                <a:cs typeface="Tahoma"/>
              </a:rPr>
              <a:t>Đ</a:t>
            </a:r>
            <a:r>
              <a:rPr lang="vi-VN" sz="2400" spc="-119">
                <a:solidFill>
                  <a:srgbClr val="002060"/>
                </a:solidFill>
                <a:latin typeface="+mj-lt"/>
                <a:cs typeface="Tahoma"/>
              </a:rPr>
              <a:t>ầu</a:t>
            </a:r>
            <a:r>
              <a:rPr lang="vi-VN" sz="2400" spc="30">
                <a:solidFill>
                  <a:srgbClr val="002060"/>
                </a:solidFill>
                <a:latin typeface="+mj-lt"/>
                <a:cs typeface="Tahoma"/>
              </a:rPr>
              <a:t> </a:t>
            </a:r>
            <a:r>
              <a:rPr lang="vi-VN" sz="2400" spc="-139">
                <a:solidFill>
                  <a:srgbClr val="002060"/>
                </a:solidFill>
                <a:latin typeface="+mj-lt"/>
                <a:cs typeface="Tahoma"/>
              </a:rPr>
              <a:t>1990</a:t>
            </a:r>
            <a:r>
              <a:rPr lang="vi-VN" sz="2400" spc="-149">
                <a:solidFill>
                  <a:srgbClr val="002060"/>
                </a:solidFill>
                <a:latin typeface="+mj-lt"/>
                <a:cs typeface="Tahoma"/>
              </a:rPr>
              <a:t>s</a:t>
            </a:r>
            <a:r>
              <a:rPr lang="vi-VN" sz="2400" spc="-69">
                <a:solidFill>
                  <a:srgbClr val="002060"/>
                </a:solidFill>
                <a:latin typeface="+mj-lt"/>
                <a:cs typeface="Tahoma"/>
              </a:rPr>
              <a:t>,</a:t>
            </a:r>
            <a:r>
              <a:rPr lang="vi-VN" sz="2400" spc="69">
                <a:solidFill>
                  <a:srgbClr val="002060"/>
                </a:solidFill>
                <a:latin typeface="+mj-lt"/>
                <a:cs typeface="Tahoma"/>
              </a:rPr>
              <a:t> </a:t>
            </a:r>
            <a:r>
              <a:rPr lang="vi-VN" sz="2400" spc="-69">
                <a:solidFill>
                  <a:srgbClr val="002060"/>
                </a:solidFill>
                <a:latin typeface="+mj-lt"/>
                <a:cs typeface="Tahoma"/>
              </a:rPr>
              <a:t>c</a:t>
            </a:r>
            <a:r>
              <a:rPr lang="vi-VN" sz="2400" spc="-119">
                <a:solidFill>
                  <a:srgbClr val="002060"/>
                </a:solidFill>
                <a:latin typeface="+mj-lt"/>
                <a:cs typeface="Tahoma"/>
              </a:rPr>
              <a:t>á</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109">
                <a:solidFill>
                  <a:srgbClr val="002060"/>
                </a:solidFill>
                <a:latin typeface="+mj-lt"/>
                <a:cs typeface="Tahoma"/>
              </a:rPr>
              <a:t>phần</a:t>
            </a:r>
            <a:r>
              <a:rPr lang="vi-VN" sz="240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ủa</a:t>
            </a:r>
            <a:r>
              <a:rPr lang="vi-VN" sz="2400" spc="59">
                <a:solidFill>
                  <a:srgbClr val="002060"/>
                </a:solidFill>
                <a:latin typeface="+mj-lt"/>
                <a:cs typeface="Tahoma"/>
              </a:rPr>
              <a:t> </a:t>
            </a:r>
            <a:r>
              <a:rPr lang="vi-VN" sz="2400" spc="-159">
                <a:solidFill>
                  <a:srgbClr val="002060"/>
                </a:solidFill>
                <a:latin typeface="+mj-lt"/>
                <a:cs typeface="Tahoma"/>
              </a:rPr>
              <a:t>hệ</a:t>
            </a:r>
            <a:r>
              <a:rPr lang="vi-VN" sz="2400" spc="20">
                <a:solidFill>
                  <a:srgbClr val="002060"/>
                </a:solidFill>
                <a:latin typeface="+mj-lt"/>
                <a:cs typeface="Tahoma"/>
              </a:rPr>
              <a:t> </a:t>
            </a:r>
            <a:r>
              <a:rPr lang="vi-VN" sz="2400" spc="-69">
                <a:solidFill>
                  <a:srgbClr val="002060"/>
                </a:solidFill>
                <a:latin typeface="+mj-lt"/>
                <a:cs typeface="Tahoma"/>
              </a:rPr>
              <a:t>đi</a:t>
            </a:r>
            <a:r>
              <a:rPr lang="vi-VN" sz="2400" spc="-208">
                <a:solidFill>
                  <a:srgbClr val="002060"/>
                </a:solidFill>
                <a:latin typeface="+mj-lt"/>
                <a:cs typeface="Tahoma"/>
              </a:rPr>
              <a:t>ề</a:t>
            </a:r>
            <a:r>
              <a:rPr lang="vi-VN" sz="2400" spc="-119">
                <a:solidFill>
                  <a:srgbClr val="002060"/>
                </a:solidFill>
                <a:latin typeface="+mj-lt"/>
                <a:cs typeface="Tahoma"/>
              </a:rPr>
              <a:t>u</a:t>
            </a:r>
            <a:r>
              <a:rPr lang="vi-VN" sz="2400" spc="50">
                <a:solidFill>
                  <a:srgbClr val="002060"/>
                </a:solidFill>
                <a:latin typeface="+mj-lt"/>
                <a:cs typeface="Tahoma"/>
              </a:rPr>
              <a:t> </a:t>
            </a:r>
            <a:r>
              <a:rPr lang="vi-VN" sz="2400" spc="-109">
                <a:solidFill>
                  <a:srgbClr val="002060"/>
                </a:solidFill>
                <a:latin typeface="+mj-lt"/>
                <a:cs typeface="Tahoma"/>
              </a:rPr>
              <a:t>hành</a:t>
            </a:r>
            <a:r>
              <a:rPr lang="vi-VN" sz="2400" spc="3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10">
                <a:solidFill>
                  <a:srgbClr val="002060"/>
                </a:solidFill>
                <a:latin typeface="+mj-lt"/>
                <a:cs typeface="Tahoma"/>
              </a:rPr>
              <a:t> </a:t>
            </a:r>
            <a:r>
              <a:rPr lang="vi-VN" sz="2400" spc="-129">
                <a:solidFill>
                  <a:srgbClr val="002060"/>
                </a:solidFill>
                <a:latin typeface="+mj-lt"/>
                <a:cs typeface="Tahoma"/>
              </a:rPr>
              <a:t>đã</a:t>
            </a:r>
            <a:r>
              <a:rPr lang="vi-VN" sz="2400" spc="30">
                <a:solidFill>
                  <a:srgbClr val="002060"/>
                </a:solidFill>
                <a:latin typeface="+mj-lt"/>
                <a:cs typeface="Tahoma"/>
              </a:rPr>
              <a:t> </a:t>
            </a:r>
            <a:r>
              <a:rPr lang="vi-VN" sz="2400" spc="-129">
                <a:solidFill>
                  <a:srgbClr val="002060"/>
                </a:solidFill>
                <a:latin typeface="+mj-lt"/>
                <a:cs typeface="Tahoma"/>
              </a:rPr>
              <a:t>đ</a:t>
            </a:r>
            <a:r>
              <a:rPr lang="vi-VN" sz="2400" spc="-188">
                <a:solidFill>
                  <a:srgbClr val="002060"/>
                </a:solidFill>
                <a:latin typeface="+mj-lt"/>
                <a:cs typeface="Tahoma"/>
              </a:rPr>
              <a:t>ầ</a:t>
            </a:r>
            <a:r>
              <a:rPr lang="vi-VN" sz="2400" spc="-99">
                <a:solidFill>
                  <a:srgbClr val="002060"/>
                </a:solidFill>
                <a:latin typeface="+mj-lt"/>
                <a:cs typeface="Tahoma"/>
              </a:rPr>
              <a:t>y</a:t>
            </a:r>
            <a:r>
              <a:rPr lang="vi-VN" sz="2400" spc="30">
                <a:solidFill>
                  <a:srgbClr val="002060"/>
                </a:solidFill>
                <a:latin typeface="+mj-lt"/>
                <a:cs typeface="Tahoma"/>
              </a:rPr>
              <a:t> </a:t>
            </a:r>
            <a:r>
              <a:rPr lang="vi-VN" sz="2400" spc="-129">
                <a:solidFill>
                  <a:srgbClr val="002060"/>
                </a:solidFill>
                <a:latin typeface="+mj-lt"/>
                <a:cs typeface="Tahoma"/>
              </a:rPr>
              <a:t>đủ</a:t>
            </a:r>
            <a:r>
              <a:rPr lang="vi-VN" sz="2400" spc="50">
                <a:solidFill>
                  <a:srgbClr val="002060"/>
                </a:solidFill>
                <a:latin typeface="+mj-lt"/>
                <a:cs typeface="Tahoma"/>
              </a:rPr>
              <a:t> </a:t>
            </a:r>
            <a:r>
              <a:rPr lang="vi-VN" sz="2400" spc="-129">
                <a:solidFill>
                  <a:srgbClr val="002060"/>
                </a:solidFill>
                <a:latin typeface="+mj-lt"/>
                <a:cs typeface="Tahoma"/>
              </a:rPr>
              <a:t>nh</a:t>
            </a:r>
            <a:r>
              <a:rPr lang="vi-VN" sz="2400" spc="-159">
                <a:solidFill>
                  <a:srgbClr val="002060"/>
                </a:solidFill>
                <a:latin typeface="+mj-lt"/>
                <a:cs typeface="Tahoma"/>
              </a:rPr>
              <a:t>ư</a:t>
            </a:r>
            <a:r>
              <a:rPr lang="vi-VN" sz="2400" spc="-129">
                <a:solidFill>
                  <a:srgbClr val="002060"/>
                </a:solidFill>
                <a:latin typeface="+mj-lt"/>
                <a:cs typeface="Tahoma"/>
              </a:rPr>
              <a:t>ng</a:t>
            </a:r>
            <a:r>
              <a:rPr lang="vi-VN" sz="2400" spc="-69">
                <a:solidFill>
                  <a:srgbClr val="002060"/>
                </a:solidFill>
                <a:latin typeface="+mj-lt"/>
                <a:cs typeface="Tahoma"/>
              </a:rPr>
              <a:t> </a:t>
            </a:r>
            <a:r>
              <a:rPr lang="vi-VN" sz="2400" spc="-109">
                <a:solidFill>
                  <a:srgbClr val="002060"/>
                </a:solidFill>
                <a:latin typeface="+mj-lt"/>
                <a:cs typeface="Tahoma"/>
              </a:rPr>
              <a:t>hạ</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nhân</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h</a:t>
            </a:r>
            <a:r>
              <a:rPr lang="vi-VN" sz="2400" spc="-159">
                <a:solidFill>
                  <a:srgbClr val="002060"/>
                </a:solidFill>
                <a:latin typeface="+mj-lt"/>
                <a:cs typeface="Tahoma"/>
              </a:rPr>
              <a:t>ư</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19">
                <a:solidFill>
                  <a:srgbClr val="002060"/>
                </a:solidFill>
                <a:latin typeface="+mj-lt"/>
                <a:cs typeface="Tahoma"/>
              </a:rPr>
              <a:t>h</a:t>
            </a:r>
            <a:r>
              <a:rPr lang="vi-VN" sz="2400" spc="-129">
                <a:solidFill>
                  <a:srgbClr val="002060"/>
                </a:solidFill>
                <a:latin typeface="+mj-lt"/>
                <a:cs typeface="Tahoma"/>
              </a:rPr>
              <a:t>o</a:t>
            </a:r>
            <a:r>
              <a:rPr lang="vi-VN" sz="2400" spc="-119">
                <a:solidFill>
                  <a:srgbClr val="002060"/>
                </a:solidFill>
                <a:latin typeface="+mj-lt"/>
                <a:cs typeface="Tahoma"/>
              </a:rPr>
              <a:t>àn</a:t>
            </a:r>
            <a:r>
              <a:rPr lang="vi-VN" sz="2400" spc="50">
                <a:solidFill>
                  <a:srgbClr val="002060"/>
                </a:solidFill>
                <a:latin typeface="+mj-lt"/>
                <a:cs typeface="Tahoma"/>
              </a:rPr>
              <a:t> t</a:t>
            </a:r>
            <a:r>
              <a:rPr lang="vi-VN" sz="2400" spc="-50">
                <a:solidFill>
                  <a:srgbClr val="002060"/>
                </a:solidFill>
                <a:latin typeface="+mj-lt"/>
                <a:cs typeface="Tahoma"/>
              </a:rPr>
              <a:t>hi</a:t>
            </a:r>
            <a:r>
              <a:rPr lang="vi-VN" sz="2400" spc="-208">
                <a:solidFill>
                  <a:srgbClr val="002060"/>
                </a:solidFill>
                <a:latin typeface="+mj-lt"/>
                <a:cs typeface="Tahoma"/>
              </a:rPr>
              <a:t>ệ</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10">
                <a:solidFill>
                  <a:srgbClr val="002060"/>
                </a:solidFill>
                <a:latin typeface="+mj-lt"/>
                <a:cs typeface="Tahoma"/>
              </a:rPr>
              <a:t>(</a:t>
            </a:r>
            <a:r>
              <a:rPr lang="vi-VN" sz="2400" spc="-139">
                <a:solidFill>
                  <a:srgbClr val="002060"/>
                </a:solidFill>
                <a:latin typeface="+mj-lt"/>
                <a:cs typeface="Tahoma"/>
              </a:rPr>
              <a:t>m</a:t>
            </a:r>
            <a:r>
              <a:rPr lang="vi-VN" sz="2400" spc="-119">
                <a:solidFill>
                  <a:srgbClr val="002060"/>
                </a:solidFill>
                <a:latin typeface="+mj-lt"/>
                <a:cs typeface="Tahoma"/>
              </a:rPr>
              <a:t>ã</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78">
                <a:solidFill>
                  <a:srgbClr val="002060"/>
                </a:solidFill>
                <a:latin typeface="+mj-lt"/>
                <a:cs typeface="Tahoma"/>
              </a:rPr>
              <a:t>đế</a:t>
            </a:r>
            <a:r>
              <a:rPr lang="vi-VN" sz="2400" spc="-119">
                <a:solidFill>
                  <a:srgbClr val="002060"/>
                </a:solidFill>
                <a:latin typeface="+mj-lt"/>
                <a:cs typeface="Tahoma"/>
              </a:rPr>
              <a:t>n</a:t>
            </a:r>
            <a:r>
              <a:rPr lang="vi-VN" sz="2400" spc="50">
                <a:solidFill>
                  <a:srgbClr val="002060"/>
                </a:solidFill>
                <a:latin typeface="+mj-lt"/>
                <a:cs typeface="Tahoma"/>
              </a:rPr>
              <a:t> </a:t>
            </a:r>
            <a:r>
              <a:rPr lang="vi-VN" sz="2400" spc="-139">
                <a:solidFill>
                  <a:srgbClr val="002060"/>
                </a:solidFill>
                <a:latin typeface="+mj-lt"/>
                <a:cs typeface="Tahoma"/>
              </a:rPr>
              <a:t>200</a:t>
            </a:r>
            <a:r>
              <a:rPr lang="vi-VN" sz="2400" spc="-119">
                <a:solidFill>
                  <a:srgbClr val="002060"/>
                </a:solidFill>
                <a:latin typeface="+mj-lt"/>
                <a:cs typeface="Tahoma"/>
              </a:rPr>
              <a:t>1</a:t>
            </a:r>
            <a:r>
              <a:rPr lang="vi-VN" sz="2400" spc="59">
                <a:solidFill>
                  <a:srgbClr val="002060"/>
                </a:solidFill>
                <a:latin typeface="+mj-lt"/>
                <a:cs typeface="Tahoma"/>
              </a:rPr>
              <a:t> </a:t>
            </a:r>
            <a:r>
              <a:rPr lang="vi-VN" sz="2400" spc="-109">
                <a:solidFill>
                  <a:srgbClr val="002060"/>
                </a:solidFill>
                <a:latin typeface="+mj-lt"/>
                <a:cs typeface="Tahoma"/>
              </a:rPr>
              <a:t>hạ</a:t>
            </a:r>
            <a:r>
              <a:rPr lang="vi-VN" sz="2400" spc="50">
                <a:solidFill>
                  <a:srgbClr val="002060"/>
                </a:solidFill>
                <a:latin typeface="+mj-lt"/>
                <a:cs typeface="Tahoma"/>
              </a:rPr>
              <a:t>t</a:t>
            </a:r>
            <a:r>
              <a:rPr lang="vi-VN" sz="2400" spc="30">
                <a:solidFill>
                  <a:srgbClr val="002060"/>
                </a:solidFill>
                <a:latin typeface="+mj-lt"/>
                <a:cs typeface="Tahoma"/>
              </a:rPr>
              <a:t> </a:t>
            </a:r>
            <a:r>
              <a:rPr lang="vi-VN" sz="2400" spc="-109">
                <a:solidFill>
                  <a:srgbClr val="002060"/>
                </a:solidFill>
                <a:latin typeface="+mj-lt"/>
                <a:cs typeface="Tahoma"/>
              </a:rPr>
              <a:t>nhân</a:t>
            </a:r>
            <a:r>
              <a:rPr lang="vi-VN" sz="240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40">
                <a:solidFill>
                  <a:srgbClr val="002060"/>
                </a:solidFill>
                <a:latin typeface="+mj-lt"/>
                <a:cs typeface="Tahoma"/>
              </a:rPr>
              <a:t> </a:t>
            </a:r>
            <a:r>
              <a:rPr lang="vi-VN" sz="2400" spc="-139">
                <a:solidFill>
                  <a:srgbClr val="002060"/>
                </a:solidFill>
                <a:latin typeface="+mj-lt"/>
                <a:cs typeface="Tahoma"/>
              </a:rPr>
              <a:t>m</a:t>
            </a:r>
            <a:r>
              <a:rPr lang="vi-VN" sz="2400" spc="-169">
                <a:solidFill>
                  <a:srgbClr val="002060"/>
                </a:solidFill>
                <a:latin typeface="+mj-lt"/>
                <a:cs typeface="Tahoma"/>
              </a:rPr>
              <a:t>ớ</a:t>
            </a:r>
            <a:r>
              <a:rPr lang="vi-VN" sz="2400" spc="10">
                <a:solidFill>
                  <a:srgbClr val="002060"/>
                </a:solidFill>
                <a:latin typeface="+mj-lt"/>
                <a:cs typeface="Tahoma"/>
              </a:rPr>
              <a:t>i</a:t>
            </a:r>
            <a:r>
              <a:rPr lang="vi-VN" sz="2400" spc="20">
                <a:solidFill>
                  <a:srgbClr val="002060"/>
                </a:solidFill>
                <a:latin typeface="+mj-lt"/>
                <a:cs typeface="Tahoma"/>
              </a:rPr>
              <a:t> </a:t>
            </a:r>
            <a:r>
              <a:rPr lang="vi-VN" sz="2400" spc="50">
                <a:solidFill>
                  <a:srgbClr val="002060"/>
                </a:solidFill>
                <a:latin typeface="+mj-lt"/>
                <a:cs typeface="Tahoma"/>
              </a:rPr>
              <a:t>t</a:t>
            </a:r>
            <a:r>
              <a:rPr lang="vi-VN" sz="2400" spc="-119">
                <a:solidFill>
                  <a:srgbClr val="002060"/>
                </a:solidFill>
                <a:latin typeface="+mj-lt"/>
                <a:cs typeface="Tahoma"/>
              </a:rPr>
              <a:t>ạ</a:t>
            </a:r>
            <a:r>
              <a:rPr lang="vi-VN" sz="2400" spc="-129">
                <a:solidFill>
                  <a:srgbClr val="002060"/>
                </a:solidFill>
                <a:latin typeface="+mj-lt"/>
                <a:cs typeface="Tahoma"/>
              </a:rPr>
              <a:t>m</a:t>
            </a:r>
            <a:r>
              <a:rPr lang="vi-VN" sz="2400" spc="20">
                <a:solidFill>
                  <a:srgbClr val="002060"/>
                </a:solidFill>
                <a:latin typeface="+mj-lt"/>
                <a:cs typeface="Tahoma"/>
              </a:rPr>
              <a:t> </a:t>
            </a:r>
            <a:r>
              <a:rPr lang="vi-VN" sz="2400" spc="-129">
                <a:solidFill>
                  <a:srgbClr val="002060"/>
                </a:solidFill>
                <a:latin typeface="+mj-lt"/>
                <a:cs typeface="Tahoma"/>
              </a:rPr>
              <a:t>ổ</a:t>
            </a:r>
            <a:r>
              <a:rPr lang="vi-VN" sz="2400" spc="-59">
                <a:solidFill>
                  <a:srgbClr val="002060"/>
                </a:solidFill>
                <a:latin typeface="+mj-lt"/>
                <a:cs typeface="Tahoma"/>
              </a:rPr>
              <a:t>n)</a:t>
            </a:r>
            <a:endParaRPr lang="vi-VN" sz="2400">
              <a:solidFill>
                <a:srgbClr val="002060"/>
              </a:solidFill>
              <a:latin typeface="+mj-lt"/>
              <a:cs typeface="Tahoma"/>
            </a:endParaRPr>
          </a:p>
          <a:p>
            <a:pPr marL="403225" marR="12590" indent="-342900" algn="just">
              <a:lnSpc>
                <a:spcPct val="101800"/>
              </a:lnSpc>
              <a:spcBef>
                <a:spcPts val="20"/>
              </a:spcBef>
              <a:buFont typeface="Arial" pitchFamily="34" charset="0"/>
              <a:buChar char="•"/>
            </a:pPr>
            <a:r>
              <a:rPr lang="vi-VN" sz="2400" spc="-139">
                <a:solidFill>
                  <a:srgbClr val="002060"/>
                </a:solidFill>
                <a:latin typeface="+mj-lt"/>
                <a:cs typeface="Tahoma"/>
              </a:rPr>
              <a:t>1991</a:t>
            </a:r>
            <a:r>
              <a:rPr lang="vi-VN" sz="2400" spc="-178">
                <a:solidFill>
                  <a:srgbClr val="002060"/>
                </a:solidFill>
                <a:latin typeface="+mj-lt"/>
                <a:cs typeface="Tahoma"/>
              </a:rPr>
              <a:t>:</a:t>
            </a:r>
            <a:r>
              <a:rPr lang="vi-VN" sz="2400" spc="40">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129">
                <a:solidFill>
                  <a:srgbClr val="002060"/>
                </a:solidFill>
                <a:latin typeface="+mj-lt"/>
                <a:cs typeface="Tahoma"/>
              </a:rPr>
              <a:t>nus</a:t>
            </a:r>
            <a:r>
              <a:rPr lang="vi-VN" sz="2400" spc="10">
                <a:solidFill>
                  <a:srgbClr val="002060"/>
                </a:solidFill>
                <a:latin typeface="+mj-lt"/>
                <a:cs typeface="Tahoma"/>
              </a:rPr>
              <a:t> </a:t>
            </a:r>
            <a:r>
              <a:rPr lang="vi-VN" sz="2400">
                <a:solidFill>
                  <a:srgbClr val="002060"/>
                </a:solidFill>
                <a:latin typeface="+mj-lt"/>
                <a:cs typeface="Tahoma"/>
              </a:rPr>
              <a:t>T</a:t>
            </a:r>
            <a:r>
              <a:rPr lang="vi-VN" sz="2400" spc="-198">
                <a:solidFill>
                  <a:srgbClr val="002060"/>
                </a:solidFill>
                <a:latin typeface="+mj-lt"/>
                <a:cs typeface="Tahoma"/>
              </a:rPr>
              <a:t>o</a:t>
            </a:r>
            <a:r>
              <a:rPr lang="vi-VN" sz="2400" spc="-59">
                <a:solidFill>
                  <a:srgbClr val="002060"/>
                </a:solidFill>
                <a:latin typeface="+mj-lt"/>
                <a:cs typeface="Tahoma"/>
              </a:rPr>
              <a:t>r</a:t>
            </a:r>
            <a:r>
              <a:rPr lang="vi-VN" sz="2400" spc="-99">
                <a:solidFill>
                  <a:srgbClr val="002060"/>
                </a:solidFill>
                <a:latin typeface="+mj-lt"/>
                <a:cs typeface="Tahoma"/>
              </a:rPr>
              <a:t>v</a:t>
            </a:r>
            <a:r>
              <a:rPr lang="vi-VN" sz="2400" spc="-119">
                <a:solidFill>
                  <a:srgbClr val="002060"/>
                </a:solidFill>
                <a:latin typeface="+mj-lt"/>
                <a:cs typeface="Tahoma"/>
              </a:rPr>
              <a:t>a</a:t>
            </a:r>
            <a:r>
              <a:rPr lang="vi-VN" sz="2400" spc="10">
                <a:solidFill>
                  <a:srgbClr val="002060"/>
                </a:solidFill>
                <a:latin typeface="+mj-lt"/>
                <a:cs typeface="Tahoma"/>
              </a:rPr>
              <a:t>l</a:t>
            </a:r>
            <a:r>
              <a:rPr lang="vi-VN" sz="2400" spc="-129">
                <a:solidFill>
                  <a:srgbClr val="002060"/>
                </a:solidFill>
                <a:latin typeface="+mj-lt"/>
                <a:cs typeface="Tahoma"/>
              </a:rPr>
              <a:t>ds</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ho</a:t>
            </a:r>
            <a:r>
              <a:rPr lang="vi-VN" sz="2400" spc="20">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10">
                <a:solidFill>
                  <a:srgbClr val="002060"/>
                </a:solidFill>
                <a:latin typeface="+mj-lt"/>
                <a:cs typeface="Tahoma"/>
              </a:rPr>
              <a:t> </a:t>
            </a:r>
            <a:r>
              <a:rPr lang="vi-VN" sz="2400" spc="-159">
                <a:solidFill>
                  <a:srgbClr val="002060"/>
                </a:solidFill>
                <a:latin typeface="+mj-lt"/>
                <a:cs typeface="Tahoma"/>
              </a:rPr>
              <a:t>đ</a:t>
            </a:r>
            <a:r>
              <a:rPr lang="vi-VN" sz="2400" spc="-169">
                <a:solidFill>
                  <a:srgbClr val="002060"/>
                </a:solidFill>
                <a:latin typeface="+mj-lt"/>
                <a:cs typeface="Tahoma"/>
              </a:rPr>
              <a:t>ờ</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09">
                <a:solidFill>
                  <a:srgbClr val="002060"/>
                </a:solidFill>
                <a:latin typeface="+mj-lt"/>
                <a:cs typeface="Tahoma"/>
              </a:rPr>
              <a:t>hạ</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09">
                <a:solidFill>
                  <a:srgbClr val="002060"/>
                </a:solidFill>
                <a:latin typeface="+mj-lt"/>
                <a:cs typeface="Tahoma"/>
              </a:rPr>
              <a:t>nhân</a:t>
            </a:r>
            <a:r>
              <a:rPr lang="vi-VN" sz="2400" spc="-20">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99">
                <a:solidFill>
                  <a:srgbClr val="002060"/>
                </a:solidFill>
                <a:latin typeface="+mj-lt"/>
                <a:cs typeface="Tahoma"/>
              </a:rPr>
              <a:t>nux</a:t>
            </a:r>
            <a:r>
              <a:rPr lang="vi-VN" sz="2400">
                <a:solidFill>
                  <a:srgbClr val="002060"/>
                </a:solidFill>
                <a:latin typeface="+mj-lt"/>
                <a:cs typeface="Tahoma"/>
              </a:rPr>
              <a:t> </a:t>
            </a:r>
            <a:r>
              <a:rPr lang="vi-VN" sz="2400" spc="-119">
                <a:solidFill>
                  <a:srgbClr val="002060"/>
                </a:solidFill>
                <a:latin typeface="+mj-lt"/>
                <a:cs typeface="Tahoma"/>
              </a:rPr>
              <a:t>h</a:t>
            </a:r>
            <a:r>
              <a:rPr lang="en-US" sz="2400" spc="-129" err="1">
                <a:solidFill>
                  <a:srgbClr val="002060"/>
                </a:solidFill>
                <a:latin typeface="+mj-lt"/>
                <a:cs typeface="Tahoma"/>
              </a:rPr>
              <a:t>oàn</a:t>
            </a:r>
            <a:r>
              <a:rPr lang="vi-VN" sz="2400" spc="30">
                <a:solidFill>
                  <a:srgbClr val="002060"/>
                </a:solidFill>
                <a:latin typeface="+mj-lt"/>
                <a:cs typeface="Tahoma"/>
              </a:rPr>
              <a:t> </a:t>
            </a:r>
            <a:r>
              <a:rPr lang="vi-VN" sz="2400" spc="50">
                <a:solidFill>
                  <a:srgbClr val="002060"/>
                </a:solidFill>
                <a:latin typeface="+mj-lt"/>
                <a:cs typeface="Tahoma"/>
              </a:rPr>
              <a:t>t</a:t>
            </a:r>
            <a:r>
              <a:rPr lang="vi-VN" sz="2400" spc="-129">
                <a:solidFill>
                  <a:srgbClr val="002060"/>
                </a:solidFill>
                <a:latin typeface="+mj-lt"/>
                <a:cs typeface="Tahoma"/>
              </a:rPr>
              <a:t>o</a:t>
            </a:r>
            <a:r>
              <a:rPr lang="vi-VN" sz="2400" spc="-119">
                <a:solidFill>
                  <a:srgbClr val="002060"/>
                </a:solidFill>
                <a:latin typeface="+mj-lt"/>
                <a:cs typeface="Tahoma"/>
              </a:rPr>
              <a:t>àn</a:t>
            </a:r>
            <a:r>
              <a:rPr lang="vi-VN" sz="2400">
                <a:solidFill>
                  <a:srgbClr val="002060"/>
                </a:solidFill>
                <a:latin typeface="+mj-lt"/>
                <a:cs typeface="Tahoma"/>
              </a:rPr>
              <a:t> </a:t>
            </a:r>
            <a:r>
              <a:rPr lang="vi-VN" sz="2400" spc="-139">
                <a:solidFill>
                  <a:srgbClr val="002060"/>
                </a:solidFill>
                <a:latin typeface="+mj-lt"/>
                <a:cs typeface="Tahoma"/>
              </a:rPr>
              <a:t>m</a:t>
            </a:r>
            <a:r>
              <a:rPr lang="vi-VN" sz="2400" spc="10">
                <a:solidFill>
                  <a:srgbClr val="002060"/>
                </a:solidFill>
                <a:latin typeface="+mj-lt"/>
                <a:cs typeface="Tahoma"/>
              </a:rPr>
              <a:t>i</a:t>
            </a:r>
            <a:r>
              <a:rPr lang="vi-VN" sz="2400" spc="-208">
                <a:solidFill>
                  <a:srgbClr val="002060"/>
                </a:solidFill>
                <a:latin typeface="+mj-lt"/>
                <a:cs typeface="Tahoma"/>
              </a:rPr>
              <a:t>ễ</a:t>
            </a:r>
            <a:r>
              <a:rPr lang="vi-VN" sz="2400" spc="-119">
                <a:solidFill>
                  <a:srgbClr val="002060"/>
                </a:solidFill>
                <a:latin typeface="+mj-lt"/>
                <a:cs typeface="Tahoma"/>
              </a:rPr>
              <a:t>n</a:t>
            </a:r>
            <a:r>
              <a:rPr lang="vi-VN" sz="2400" spc="-69">
                <a:solidFill>
                  <a:srgbClr val="002060"/>
                </a:solidFill>
                <a:latin typeface="+mj-lt"/>
                <a:cs typeface="Tahoma"/>
              </a:rPr>
              <a:t> </a:t>
            </a:r>
            <a:r>
              <a:rPr lang="vi-VN" sz="2400" spc="-59">
                <a:solidFill>
                  <a:srgbClr val="002060"/>
                </a:solidFill>
                <a:latin typeface="+mj-lt"/>
                <a:cs typeface="Tahoma"/>
              </a:rPr>
              <a:t>phí</a:t>
            </a:r>
            <a:r>
              <a:rPr lang="vi-VN" sz="2400" spc="3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30">
                <a:solidFill>
                  <a:srgbClr val="002060"/>
                </a:solidFill>
                <a:latin typeface="+mj-lt"/>
                <a:cs typeface="Tahoma"/>
              </a:rPr>
              <a:t> </a:t>
            </a:r>
            <a:r>
              <a:rPr lang="vi-VN" sz="2400" spc="-69">
                <a:solidFill>
                  <a:srgbClr val="002060"/>
                </a:solidFill>
                <a:latin typeface="+mj-lt"/>
                <a:cs typeface="Tahoma"/>
              </a:rPr>
              <a:t>c</a:t>
            </a:r>
            <a:r>
              <a:rPr lang="vi-VN" sz="2400" spc="-109">
                <a:solidFill>
                  <a:srgbClr val="002060"/>
                </a:solidFill>
                <a:latin typeface="+mj-lt"/>
                <a:cs typeface="Tahoma"/>
              </a:rPr>
              <a:t>ó</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59">
                <a:solidFill>
                  <a:srgbClr val="002060"/>
                </a:solidFill>
                <a:latin typeface="+mj-lt"/>
                <a:cs typeface="Tahoma"/>
              </a:rPr>
              <a:t>hể</a:t>
            </a:r>
            <a:r>
              <a:rPr lang="vi-VN" sz="2400" spc="20">
                <a:solidFill>
                  <a:srgbClr val="002060"/>
                </a:solidFill>
                <a:latin typeface="+mj-lt"/>
                <a:cs typeface="Tahoma"/>
              </a:rPr>
              <a:t> </a:t>
            </a:r>
            <a:r>
              <a:rPr lang="vi-VN" sz="2400" spc="-149">
                <a:solidFill>
                  <a:srgbClr val="002060"/>
                </a:solidFill>
                <a:latin typeface="+mj-lt"/>
                <a:cs typeface="Tahoma"/>
              </a:rPr>
              <a:t>s</a:t>
            </a:r>
            <a:r>
              <a:rPr lang="vi-VN" sz="2400" spc="-169">
                <a:solidFill>
                  <a:srgbClr val="002060"/>
                </a:solidFill>
                <a:latin typeface="+mj-lt"/>
                <a:cs typeface="Tahoma"/>
              </a:rPr>
              <a:t>ử</a:t>
            </a:r>
            <a:r>
              <a:rPr lang="vi-VN" sz="2400" spc="-119">
                <a:solidFill>
                  <a:srgbClr val="002060"/>
                </a:solidFill>
                <a:latin typeface="+mj-lt"/>
                <a:cs typeface="Tahoma"/>
              </a:rPr>
              <a:t>a</a:t>
            </a:r>
            <a:r>
              <a:rPr lang="vi-VN" sz="2400" spc="59">
                <a:solidFill>
                  <a:srgbClr val="002060"/>
                </a:solidFill>
                <a:latin typeface="+mj-lt"/>
                <a:cs typeface="Tahoma"/>
              </a:rPr>
              <a:t> </a:t>
            </a:r>
            <a:r>
              <a:rPr lang="vi-VN" sz="2400" spc="-139">
                <a:solidFill>
                  <a:srgbClr val="002060"/>
                </a:solidFill>
                <a:latin typeface="+mj-lt"/>
                <a:cs typeface="Tahoma"/>
              </a:rPr>
              <a:t>m</a:t>
            </a:r>
            <a:r>
              <a:rPr lang="vi-VN" sz="2400" spc="-119">
                <a:solidFill>
                  <a:srgbClr val="002060"/>
                </a:solidFill>
                <a:latin typeface="+mj-lt"/>
                <a:cs typeface="Tahoma"/>
              </a:rPr>
              <a:t>ã</a:t>
            </a:r>
            <a:r>
              <a:rPr lang="vi-VN" sz="2400" spc="30">
                <a:solidFill>
                  <a:srgbClr val="002060"/>
                </a:solidFill>
                <a:latin typeface="+mj-lt"/>
                <a:cs typeface="Tahoma"/>
              </a:rPr>
              <a:t> </a:t>
            </a:r>
            <a:r>
              <a:rPr lang="vi-VN" sz="2400" spc="-129">
                <a:solidFill>
                  <a:srgbClr val="002060"/>
                </a:solidFill>
                <a:latin typeface="+mj-lt"/>
                <a:cs typeface="Tahoma"/>
              </a:rPr>
              <a:t>n</a:t>
            </a:r>
            <a:r>
              <a:rPr lang="vi-VN" sz="2400" spc="-149">
                <a:solidFill>
                  <a:srgbClr val="002060"/>
                </a:solidFill>
                <a:latin typeface="+mj-lt"/>
                <a:cs typeface="Tahoma"/>
              </a:rPr>
              <a:t>g</a:t>
            </a:r>
            <a:r>
              <a:rPr lang="vi-VN" sz="2400" spc="-119">
                <a:solidFill>
                  <a:srgbClr val="002060"/>
                </a:solidFill>
                <a:latin typeface="+mj-lt"/>
                <a:cs typeface="Tahoma"/>
              </a:rPr>
              <a:t>u</a:t>
            </a:r>
            <a:r>
              <a:rPr lang="vi-VN" sz="2400" spc="-129">
                <a:solidFill>
                  <a:srgbClr val="002060"/>
                </a:solidFill>
                <a:latin typeface="+mj-lt"/>
                <a:cs typeface="Tahoma"/>
              </a:rPr>
              <a:t>ồ</a:t>
            </a:r>
            <a:r>
              <a:rPr lang="vi-VN" sz="2400" spc="-89">
                <a:solidFill>
                  <a:srgbClr val="002060"/>
                </a:solidFill>
                <a:latin typeface="+mj-lt"/>
                <a:cs typeface="Tahoma"/>
              </a:rPr>
              <a:t>n.</a:t>
            </a:r>
            <a:endParaRPr lang="vi-VN" sz="2400">
              <a:solidFill>
                <a:srgbClr val="002060"/>
              </a:solidFill>
              <a:latin typeface="+mj-lt"/>
              <a:cs typeface="Tahoma"/>
            </a:endParaRPr>
          </a:p>
          <a:p>
            <a:pPr marL="403225" marR="10072" indent="-342900" algn="just">
              <a:lnSpc>
                <a:spcPct val="102699"/>
              </a:lnSpc>
              <a:buFont typeface="Arial" pitchFamily="34" charset="0"/>
              <a:buChar char="•"/>
            </a:pPr>
            <a:r>
              <a:rPr lang="vi-VN" sz="2400" spc="-139">
                <a:solidFill>
                  <a:srgbClr val="002060"/>
                </a:solidFill>
                <a:latin typeface="+mj-lt"/>
                <a:cs typeface="Tahoma"/>
              </a:rPr>
              <a:t>1992</a:t>
            </a:r>
            <a:r>
              <a:rPr lang="vi-VN" sz="2400" spc="-178">
                <a:solidFill>
                  <a:srgbClr val="002060"/>
                </a:solidFill>
                <a:latin typeface="+mj-lt"/>
                <a:cs typeface="Tahoma"/>
              </a:rPr>
              <a:t>:</a:t>
            </a:r>
            <a:r>
              <a:rPr lang="vi-VN" sz="2400" spc="40">
                <a:solidFill>
                  <a:srgbClr val="002060"/>
                </a:solidFill>
                <a:latin typeface="+mj-lt"/>
                <a:cs typeface="Tahoma"/>
              </a:rPr>
              <a:t> H</a:t>
            </a:r>
            <a:r>
              <a:rPr lang="vi-VN" sz="2400" spc="-119">
                <a:solidFill>
                  <a:srgbClr val="002060"/>
                </a:solidFill>
                <a:latin typeface="+mj-lt"/>
                <a:cs typeface="Tahoma"/>
              </a:rPr>
              <a:t>ạ</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09">
                <a:solidFill>
                  <a:srgbClr val="002060"/>
                </a:solidFill>
                <a:latin typeface="+mj-lt"/>
                <a:cs typeface="Tahoma"/>
              </a:rPr>
              <a:t>nhân</a:t>
            </a:r>
            <a:r>
              <a:rPr lang="vi-VN" sz="2400">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99">
                <a:solidFill>
                  <a:srgbClr val="002060"/>
                </a:solidFill>
                <a:latin typeface="+mj-lt"/>
                <a:cs typeface="Tahoma"/>
              </a:rPr>
              <a:t>nux</a:t>
            </a:r>
            <a:r>
              <a:rPr lang="vi-VN" sz="2400">
                <a:solidFill>
                  <a:srgbClr val="002060"/>
                </a:solidFill>
                <a:latin typeface="+mj-lt"/>
                <a:cs typeface="Tahoma"/>
              </a:rPr>
              <a:t> </a:t>
            </a:r>
            <a:r>
              <a:rPr lang="vi-VN" sz="2400" spc="-149">
                <a:solidFill>
                  <a:srgbClr val="002060"/>
                </a:solidFill>
                <a:latin typeface="+mj-lt"/>
                <a:cs typeface="Tahoma"/>
              </a:rPr>
              <a:t>sử</a:t>
            </a:r>
            <a:r>
              <a:rPr lang="vi-VN" sz="2400" spc="20">
                <a:solidFill>
                  <a:srgbClr val="002060"/>
                </a:solidFill>
                <a:latin typeface="+mj-lt"/>
                <a:cs typeface="Tahoma"/>
              </a:rPr>
              <a:t> </a:t>
            </a:r>
            <a:r>
              <a:rPr lang="vi-VN" sz="2400" spc="-109">
                <a:solidFill>
                  <a:srgbClr val="002060"/>
                </a:solidFill>
                <a:latin typeface="+mj-lt"/>
                <a:cs typeface="Tahoma"/>
              </a:rPr>
              <a:t>dụng</a:t>
            </a:r>
            <a:r>
              <a:rPr lang="vi-VN" sz="2400" spc="2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50">
                <a:solidFill>
                  <a:srgbClr val="002060"/>
                </a:solidFill>
                <a:latin typeface="+mj-lt"/>
                <a:cs typeface="Tahoma"/>
              </a:rPr>
              <a:t>U</a:t>
            </a:r>
            <a:r>
              <a:rPr lang="vi-VN" sz="2400" spc="-10">
                <a:solidFill>
                  <a:srgbClr val="002060"/>
                </a:solidFill>
                <a:latin typeface="+mj-lt"/>
                <a:cs typeface="Tahoma"/>
              </a:rPr>
              <a:t> </a:t>
            </a:r>
            <a:r>
              <a:rPr lang="vi-VN" sz="2400" spc="-20">
                <a:solidFill>
                  <a:srgbClr val="002060"/>
                </a:solidFill>
                <a:latin typeface="+mj-lt"/>
                <a:cs typeface="Tahoma"/>
              </a:rPr>
              <a:t>G</a:t>
            </a:r>
            <a:r>
              <a:rPr lang="vi-VN" sz="2400" spc="169">
                <a:solidFill>
                  <a:srgbClr val="002060"/>
                </a:solidFill>
                <a:latin typeface="+mj-lt"/>
                <a:cs typeface="Tahoma"/>
              </a:rPr>
              <a:t>P</a:t>
            </a:r>
            <a:r>
              <a:rPr lang="vi-VN" sz="2400" spc="59">
                <a:solidFill>
                  <a:srgbClr val="002060"/>
                </a:solidFill>
                <a:latin typeface="+mj-lt"/>
                <a:cs typeface="Tahoma"/>
              </a:rPr>
              <a:t>L</a:t>
            </a:r>
            <a:r>
              <a:rPr lang="vi-VN" sz="2400" spc="-69">
                <a:solidFill>
                  <a:srgbClr val="002060"/>
                </a:solidFill>
                <a:latin typeface="+mj-lt"/>
                <a:cs typeface="Tahoma"/>
              </a:rPr>
              <a:t>.</a:t>
            </a:r>
            <a:r>
              <a:rPr lang="vi-VN" sz="2400" spc="20">
                <a:solidFill>
                  <a:srgbClr val="002060"/>
                </a:solidFill>
                <a:latin typeface="+mj-lt"/>
                <a:cs typeface="Tahoma"/>
              </a:rPr>
              <a:t> </a:t>
            </a:r>
            <a:r>
              <a:rPr lang="vi-VN" sz="2400" spc="40">
                <a:solidFill>
                  <a:srgbClr val="002060"/>
                </a:solidFill>
                <a:latin typeface="+mj-lt"/>
                <a:cs typeface="Tahoma"/>
              </a:rPr>
              <a:t>H</a:t>
            </a:r>
            <a:r>
              <a:rPr lang="vi-VN" sz="2400" spc="-119">
                <a:solidFill>
                  <a:srgbClr val="002060"/>
                </a:solidFill>
                <a:latin typeface="+mj-lt"/>
                <a:cs typeface="Tahoma"/>
              </a:rPr>
              <a:t>ạ</a:t>
            </a:r>
            <a:r>
              <a:rPr lang="vi-VN" sz="2400" spc="50">
                <a:solidFill>
                  <a:srgbClr val="002060"/>
                </a:solidFill>
                <a:latin typeface="+mj-lt"/>
                <a:cs typeface="Tahoma"/>
              </a:rPr>
              <a:t>t</a:t>
            </a:r>
            <a:r>
              <a:rPr lang="vi-VN" sz="2400" spc="10">
                <a:solidFill>
                  <a:srgbClr val="002060"/>
                </a:solidFill>
                <a:latin typeface="+mj-lt"/>
                <a:cs typeface="Tahoma"/>
              </a:rPr>
              <a:t> </a:t>
            </a:r>
            <a:r>
              <a:rPr lang="vi-VN" sz="2400" spc="-109">
                <a:solidFill>
                  <a:srgbClr val="002060"/>
                </a:solidFill>
                <a:latin typeface="+mj-lt"/>
                <a:cs typeface="Tahoma"/>
              </a:rPr>
              <a:t>nhân</a:t>
            </a:r>
            <a:r>
              <a:rPr lang="vi-VN" sz="2400" spc="-69">
                <a:solidFill>
                  <a:srgbClr val="002060"/>
                </a:solidFill>
                <a:latin typeface="+mj-lt"/>
                <a:cs typeface="Tahoma"/>
              </a:rPr>
              <a:t> </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99">
                <a:solidFill>
                  <a:srgbClr val="002060"/>
                </a:solidFill>
                <a:latin typeface="+mj-lt"/>
                <a:cs typeface="Tahoma"/>
              </a:rPr>
              <a:t>nux</a:t>
            </a:r>
            <a:r>
              <a:rPr lang="vi-VN" sz="2400" spc="30">
                <a:solidFill>
                  <a:srgbClr val="002060"/>
                </a:solidFill>
                <a:latin typeface="+mj-lt"/>
                <a:cs typeface="Tahoma"/>
              </a:rPr>
              <a:t> </a:t>
            </a:r>
            <a:r>
              <a:rPr lang="vi-VN" sz="2400" spc="-139">
                <a:solidFill>
                  <a:srgbClr val="002060"/>
                </a:solidFill>
                <a:latin typeface="+mj-lt"/>
                <a:cs typeface="Tahoma"/>
              </a:rPr>
              <a:t>đ</a:t>
            </a:r>
            <a:r>
              <a:rPr lang="vi-VN" sz="2400" spc="-169">
                <a:solidFill>
                  <a:srgbClr val="002060"/>
                </a:solidFill>
                <a:latin typeface="+mj-lt"/>
                <a:cs typeface="Tahoma"/>
              </a:rPr>
              <a:t>ư</a:t>
            </a:r>
            <a:r>
              <a:rPr lang="vi-VN" sz="2400" spc="-89">
                <a:solidFill>
                  <a:srgbClr val="002060"/>
                </a:solidFill>
                <a:latin typeface="+mj-lt"/>
                <a:cs typeface="Tahoma"/>
              </a:rPr>
              <a:t>ợ</a:t>
            </a:r>
            <a:r>
              <a:rPr lang="vi-VN" sz="2400" spc="-59">
                <a:solidFill>
                  <a:srgbClr val="002060"/>
                </a:solidFill>
                <a:latin typeface="+mj-lt"/>
                <a:cs typeface="Tahoma"/>
              </a:rPr>
              <a:t>c</a:t>
            </a:r>
            <a:r>
              <a:rPr lang="vi-VN" sz="2400" spc="40">
                <a:solidFill>
                  <a:srgbClr val="002060"/>
                </a:solidFill>
                <a:latin typeface="+mj-lt"/>
                <a:cs typeface="Tahoma"/>
              </a:rPr>
              <a:t> </a:t>
            </a:r>
            <a:r>
              <a:rPr lang="vi-VN" sz="2400" spc="50">
                <a:solidFill>
                  <a:srgbClr val="002060"/>
                </a:solidFill>
                <a:latin typeface="+mj-lt"/>
                <a:cs typeface="Tahoma"/>
              </a:rPr>
              <a:t>t</a:t>
            </a:r>
            <a:r>
              <a:rPr lang="vi-VN" sz="2400" spc="10">
                <a:solidFill>
                  <a:srgbClr val="002060"/>
                </a:solidFill>
                <a:latin typeface="+mj-lt"/>
                <a:cs typeface="Tahoma"/>
              </a:rPr>
              <a:t>í</a:t>
            </a:r>
            <a:r>
              <a:rPr lang="vi-VN" sz="2400" spc="-69">
                <a:solidFill>
                  <a:srgbClr val="002060"/>
                </a:solidFill>
                <a:latin typeface="+mj-lt"/>
                <a:cs typeface="Tahoma"/>
              </a:rPr>
              <a:t>c</a:t>
            </a:r>
            <a:r>
              <a:rPr lang="vi-VN" sz="2400" spc="-119">
                <a:solidFill>
                  <a:srgbClr val="002060"/>
                </a:solidFill>
                <a:latin typeface="+mj-lt"/>
                <a:cs typeface="Tahoma"/>
              </a:rPr>
              <a:t>h</a:t>
            </a:r>
            <a:r>
              <a:rPr lang="vi-VN" sz="2400" spc="30">
                <a:solidFill>
                  <a:srgbClr val="002060"/>
                </a:solidFill>
                <a:latin typeface="+mj-lt"/>
                <a:cs typeface="Tahoma"/>
              </a:rPr>
              <a:t> </a:t>
            </a:r>
            <a:r>
              <a:rPr lang="vi-VN" sz="2400" spc="-139">
                <a:solidFill>
                  <a:srgbClr val="002060"/>
                </a:solidFill>
                <a:latin typeface="+mj-lt"/>
                <a:cs typeface="Tahoma"/>
              </a:rPr>
              <a:t>h</a:t>
            </a:r>
            <a:r>
              <a:rPr lang="vi-VN" sz="2400" spc="-159">
                <a:solidFill>
                  <a:srgbClr val="002060"/>
                </a:solidFill>
                <a:latin typeface="+mj-lt"/>
                <a:cs typeface="Tahoma"/>
              </a:rPr>
              <a:t>ợ</a:t>
            </a:r>
            <a:r>
              <a:rPr lang="vi-VN" sz="2400" spc="-99">
                <a:solidFill>
                  <a:srgbClr val="002060"/>
                </a:solidFill>
                <a:latin typeface="+mj-lt"/>
                <a:cs typeface="Tahoma"/>
              </a:rPr>
              <a:t>p</a:t>
            </a:r>
            <a:r>
              <a:rPr lang="vi-VN" sz="2400" spc="50">
                <a:solidFill>
                  <a:srgbClr val="002060"/>
                </a:solidFill>
                <a:latin typeface="+mj-lt"/>
                <a:cs typeface="Tahoma"/>
              </a:rPr>
              <a:t> </a:t>
            </a:r>
            <a:r>
              <a:rPr lang="vi-VN" sz="2400" spc="-99">
                <a:solidFill>
                  <a:srgbClr val="002060"/>
                </a:solidFill>
                <a:latin typeface="+mj-lt"/>
                <a:cs typeface="Tahoma"/>
              </a:rPr>
              <a:t>v</a:t>
            </a:r>
            <a:r>
              <a:rPr lang="vi-VN" sz="2400" spc="-119">
                <a:solidFill>
                  <a:srgbClr val="002060"/>
                </a:solidFill>
                <a:latin typeface="+mj-lt"/>
                <a:cs typeface="Tahoma"/>
              </a:rPr>
              <a:t>à</a:t>
            </a:r>
            <a:r>
              <a:rPr lang="vi-VN" sz="2400" spc="-109">
                <a:solidFill>
                  <a:srgbClr val="002060"/>
                </a:solidFill>
                <a:latin typeface="+mj-lt"/>
                <a:cs typeface="Tahoma"/>
              </a:rPr>
              <a:t>o</a:t>
            </a:r>
            <a:r>
              <a:rPr lang="vi-VN" sz="2400" spc="20">
                <a:solidFill>
                  <a:srgbClr val="002060"/>
                </a:solidFill>
                <a:latin typeface="+mj-lt"/>
                <a:cs typeface="Tahoma"/>
              </a:rPr>
              <a:t> </a:t>
            </a:r>
            <a:r>
              <a:rPr lang="vi-VN" sz="2400" spc="99">
                <a:solidFill>
                  <a:srgbClr val="002060"/>
                </a:solidFill>
                <a:latin typeface="+mj-lt"/>
                <a:cs typeface="Lucida Sans Unicode"/>
              </a:rPr>
              <a:t>→</a:t>
            </a:r>
            <a:r>
              <a:rPr lang="vi-VN" sz="2400" spc="50">
                <a:solidFill>
                  <a:srgbClr val="002060"/>
                </a:solidFill>
                <a:latin typeface="+mj-lt"/>
                <a:cs typeface="Lucida Sans Unicode"/>
              </a:rPr>
              <a:t> </a:t>
            </a:r>
            <a:r>
              <a:rPr lang="vi-VN" sz="2400" spc="40">
                <a:solidFill>
                  <a:srgbClr val="002060"/>
                </a:solidFill>
                <a:latin typeface="+mj-lt"/>
                <a:cs typeface="Tahoma"/>
              </a:rPr>
              <a:t>H</a:t>
            </a:r>
            <a:r>
              <a:rPr lang="vi-VN" sz="2400" spc="30">
                <a:solidFill>
                  <a:srgbClr val="002060"/>
                </a:solidFill>
                <a:latin typeface="+mj-lt"/>
                <a:cs typeface="Tahoma"/>
              </a:rPr>
              <a:t>Đ</a:t>
            </a:r>
            <a:r>
              <a:rPr lang="vi-VN" sz="2400" spc="50">
                <a:solidFill>
                  <a:srgbClr val="002060"/>
                </a:solidFill>
                <a:latin typeface="+mj-lt"/>
                <a:cs typeface="Tahoma"/>
              </a:rPr>
              <a:t>H</a:t>
            </a:r>
            <a:r>
              <a:rPr lang="vi-VN" sz="2400" spc="20">
                <a:solidFill>
                  <a:srgbClr val="002060"/>
                </a:solidFill>
                <a:latin typeface="+mj-lt"/>
                <a:cs typeface="Tahoma"/>
              </a:rPr>
              <a:t> </a:t>
            </a:r>
            <a:r>
              <a:rPr lang="vi-VN" sz="2400" spc="-20">
                <a:solidFill>
                  <a:srgbClr val="002060"/>
                </a:solidFill>
                <a:latin typeface="+mj-lt"/>
                <a:cs typeface="Tahoma"/>
              </a:rPr>
              <a:t>G</a:t>
            </a:r>
            <a:r>
              <a:rPr lang="vi-VN" sz="2400" spc="59">
                <a:solidFill>
                  <a:srgbClr val="002060"/>
                </a:solidFill>
                <a:latin typeface="+mj-lt"/>
                <a:cs typeface="Tahoma"/>
              </a:rPr>
              <a:t>N</a:t>
            </a:r>
            <a:r>
              <a:rPr lang="vi-VN" sz="2400" spc="30">
                <a:solidFill>
                  <a:srgbClr val="002060"/>
                </a:solidFill>
                <a:latin typeface="+mj-lt"/>
                <a:cs typeface="Tahoma"/>
              </a:rPr>
              <a:t>U</a:t>
            </a:r>
            <a:r>
              <a:rPr lang="vi-VN" sz="2400" spc="218">
                <a:solidFill>
                  <a:srgbClr val="002060"/>
                </a:solidFill>
                <a:latin typeface="+mj-lt"/>
                <a:cs typeface="Tahoma"/>
              </a:rPr>
              <a:t>/</a:t>
            </a:r>
            <a:r>
              <a:rPr lang="vi-VN" sz="2400" spc="59">
                <a:solidFill>
                  <a:srgbClr val="002060"/>
                </a:solidFill>
                <a:latin typeface="+mj-lt"/>
                <a:cs typeface="Tahoma"/>
              </a:rPr>
              <a:t>L</a:t>
            </a:r>
            <a:r>
              <a:rPr lang="vi-VN" sz="2400" spc="10">
                <a:solidFill>
                  <a:srgbClr val="002060"/>
                </a:solidFill>
                <a:latin typeface="+mj-lt"/>
                <a:cs typeface="Tahoma"/>
              </a:rPr>
              <a:t>i</a:t>
            </a:r>
            <a:r>
              <a:rPr lang="vi-VN" sz="2400" spc="-99">
                <a:solidFill>
                  <a:srgbClr val="002060"/>
                </a:solidFill>
                <a:latin typeface="+mj-lt"/>
                <a:cs typeface="Tahoma"/>
              </a:rPr>
              <a:t>nux</a:t>
            </a:r>
            <a:r>
              <a:rPr lang="vi-VN" sz="2400" spc="-69">
                <a:solidFill>
                  <a:srgbClr val="002060"/>
                </a:solidFill>
                <a:latin typeface="+mj-lt"/>
                <a:cs typeface="Tahoma"/>
              </a:rPr>
              <a:t>.</a:t>
            </a:r>
            <a:endParaRPr lang="vi-VN" sz="2400">
              <a:solidFill>
                <a:srgbClr val="002060"/>
              </a:solidFill>
              <a:latin typeface="+mj-lt"/>
              <a:cs typeface="Tahoma"/>
            </a:endParaRPr>
          </a:p>
          <a:p>
            <a:pPr marL="403225" indent="-342900" algn="just">
              <a:spcBef>
                <a:spcPts val="69"/>
              </a:spcBef>
              <a:buFont typeface="Arial" pitchFamily="34" charset="0"/>
              <a:buChar char="•"/>
            </a:pPr>
            <a:r>
              <a:rPr lang="vi-VN" sz="2400" spc="-139">
                <a:solidFill>
                  <a:srgbClr val="002060"/>
                </a:solidFill>
                <a:latin typeface="+mj-lt"/>
                <a:cs typeface="Tahoma"/>
              </a:rPr>
              <a:t>1998</a:t>
            </a:r>
            <a:r>
              <a:rPr lang="vi-VN" sz="2400" spc="-178">
                <a:solidFill>
                  <a:srgbClr val="002060"/>
                </a:solidFill>
                <a:latin typeface="+mj-lt"/>
                <a:cs typeface="Tahoma"/>
              </a:rPr>
              <a:t>:</a:t>
            </a:r>
            <a:r>
              <a:rPr lang="vi-VN" sz="2400" spc="69">
                <a:solidFill>
                  <a:srgbClr val="002060"/>
                </a:solidFill>
                <a:latin typeface="+mj-lt"/>
                <a:cs typeface="Tahoma"/>
              </a:rPr>
              <a:t> </a:t>
            </a:r>
            <a:r>
              <a:rPr lang="vi-VN" sz="2400" spc="40">
                <a:solidFill>
                  <a:srgbClr val="002060"/>
                </a:solidFill>
                <a:latin typeface="+mj-lt"/>
                <a:cs typeface="Tahoma"/>
              </a:rPr>
              <a:t>O</a:t>
            </a:r>
            <a:r>
              <a:rPr lang="vi-VN" sz="2400" spc="-30">
                <a:solidFill>
                  <a:srgbClr val="002060"/>
                </a:solidFill>
                <a:latin typeface="+mj-lt"/>
                <a:cs typeface="Tahoma"/>
              </a:rPr>
              <a:t>p</a:t>
            </a:r>
            <a:r>
              <a:rPr lang="vi-VN" sz="2400" spc="-208">
                <a:solidFill>
                  <a:srgbClr val="002060"/>
                </a:solidFill>
                <a:latin typeface="+mj-lt"/>
                <a:cs typeface="Tahoma"/>
              </a:rPr>
              <a:t>e</a:t>
            </a:r>
            <a:r>
              <a:rPr lang="vi-VN" sz="2400" spc="-119">
                <a:solidFill>
                  <a:srgbClr val="002060"/>
                </a:solidFill>
                <a:latin typeface="+mj-lt"/>
                <a:cs typeface="Tahoma"/>
              </a:rPr>
              <a:t>n</a:t>
            </a:r>
            <a:r>
              <a:rPr lang="vi-VN" sz="2400" spc="30">
                <a:solidFill>
                  <a:srgbClr val="002060"/>
                </a:solidFill>
                <a:latin typeface="+mj-lt"/>
                <a:cs typeface="Tahoma"/>
              </a:rPr>
              <a:t> </a:t>
            </a:r>
            <a:r>
              <a:rPr lang="vi-VN" sz="2400" spc="-50">
                <a:solidFill>
                  <a:srgbClr val="002060"/>
                </a:solidFill>
                <a:latin typeface="+mj-lt"/>
                <a:cs typeface="Tahoma"/>
              </a:rPr>
              <a:t>S</a:t>
            </a:r>
            <a:r>
              <a:rPr lang="vi-VN" sz="2400" spc="-129">
                <a:solidFill>
                  <a:srgbClr val="002060"/>
                </a:solidFill>
                <a:latin typeface="+mj-lt"/>
                <a:cs typeface="Tahoma"/>
              </a:rPr>
              <a:t>o</a:t>
            </a:r>
            <a:r>
              <a:rPr lang="vi-VN" sz="2400" spc="-99">
                <a:solidFill>
                  <a:srgbClr val="002060"/>
                </a:solidFill>
                <a:latin typeface="+mj-lt"/>
                <a:cs typeface="Tahoma"/>
              </a:rPr>
              <a:t>u</a:t>
            </a:r>
            <a:r>
              <a:rPr lang="vi-VN" sz="2400" spc="-79">
                <a:solidFill>
                  <a:srgbClr val="002060"/>
                </a:solidFill>
                <a:latin typeface="+mj-lt"/>
                <a:cs typeface="Tahoma"/>
              </a:rPr>
              <a:t>r</a:t>
            </a:r>
            <a:r>
              <a:rPr lang="vi-VN" sz="2400" spc="-69">
                <a:solidFill>
                  <a:srgbClr val="002060"/>
                </a:solidFill>
                <a:latin typeface="+mj-lt"/>
                <a:cs typeface="Tahoma"/>
              </a:rPr>
              <a:t>c</a:t>
            </a:r>
            <a:r>
              <a:rPr lang="vi-VN" sz="2400" spc="-198">
                <a:solidFill>
                  <a:srgbClr val="002060"/>
                </a:solidFill>
                <a:latin typeface="+mj-lt"/>
                <a:cs typeface="Tahoma"/>
              </a:rPr>
              <a:t>e</a:t>
            </a:r>
            <a:r>
              <a:rPr lang="vi-VN" sz="2400" spc="69">
                <a:solidFill>
                  <a:srgbClr val="002060"/>
                </a:solidFill>
                <a:latin typeface="+mj-lt"/>
                <a:cs typeface="Tahoma"/>
              </a:rPr>
              <a:t> </a:t>
            </a:r>
            <a:r>
              <a:rPr lang="vi-VN" sz="2400" spc="-238">
                <a:solidFill>
                  <a:srgbClr val="002060"/>
                </a:solidFill>
                <a:latin typeface="+mj-lt"/>
                <a:cs typeface="Tahoma"/>
              </a:rPr>
              <a:t>I</a:t>
            </a:r>
            <a:r>
              <a:rPr lang="vi-VN" sz="2400" spc="-50">
                <a:solidFill>
                  <a:srgbClr val="002060"/>
                </a:solidFill>
                <a:latin typeface="+mj-lt"/>
                <a:cs typeface="Tahoma"/>
              </a:rPr>
              <a:t>ni</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119">
                <a:solidFill>
                  <a:srgbClr val="002060"/>
                </a:solidFill>
                <a:latin typeface="+mj-lt"/>
                <a:cs typeface="Tahoma"/>
              </a:rPr>
              <a:t>a</a:t>
            </a:r>
            <a:r>
              <a:rPr lang="vi-VN" sz="2400" spc="50">
                <a:solidFill>
                  <a:srgbClr val="002060"/>
                </a:solidFill>
                <a:latin typeface="+mj-lt"/>
                <a:cs typeface="Tahoma"/>
              </a:rPr>
              <a:t>t</a:t>
            </a:r>
            <a:r>
              <a:rPr lang="vi-VN" sz="2400" spc="10">
                <a:solidFill>
                  <a:srgbClr val="002060"/>
                </a:solidFill>
                <a:latin typeface="+mj-lt"/>
                <a:cs typeface="Tahoma"/>
              </a:rPr>
              <a:t>i</a:t>
            </a:r>
            <a:r>
              <a:rPr lang="vi-VN" sz="2400" spc="-99">
                <a:solidFill>
                  <a:srgbClr val="002060"/>
                </a:solidFill>
                <a:latin typeface="+mj-lt"/>
                <a:cs typeface="Tahoma"/>
              </a:rPr>
              <a:t>v</a:t>
            </a:r>
            <a:r>
              <a:rPr lang="vi-VN" sz="2400" spc="-198">
                <a:solidFill>
                  <a:srgbClr val="002060"/>
                </a:solidFill>
                <a:latin typeface="+mj-lt"/>
                <a:cs typeface="Tahoma"/>
              </a:rPr>
              <a:t>e</a:t>
            </a:r>
            <a:r>
              <a:rPr lang="vi-VN" sz="2400" spc="20">
                <a:solidFill>
                  <a:srgbClr val="002060"/>
                </a:solidFill>
                <a:latin typeface="+mj-lt"/>
                <a:cs typeface="Tahoma"/>
              </a:rPr>
              <a:t> </a:t>
            </a:r>
            <a:r>
              <a:rPr lang="vi-VN" sz="2400" spc="-10">
                <a:solidFill>
                  <a:srgbClr val="002060"/>
                </a:solidFill>
                <a:latin typeface="+mj-lt"/>
                <a:cs typeface="Tahoma"/>
              </a:rPr>
              <a:t>(</a:t>
            </a:r>
            <a:r>
              <a:rPr lang="vi-VN" sz="2400" spc="40">
                <a:solidFill>
                  <a:srgbClr val="002060"/>
                </a:solidFill>
                <a:latin typeface="+mj-lt"/>
                <a:cs typeface="Tahoma"/>
              </a:rPr>
              <a:t>O</a:t>
            </a:r>
            <a:r>
              <a:rPr lang="vi-VN" sz="2400" spc="-50">
                <a:solidFill>
                  <a:srgbClr val="002060"/>
                </a:solidFill>
                <a:latin typeface="+mj-lt"/>
                <a:cs typeface="Tahoma"/>
              </a:rPr>
              <a:t>S</a:t>
            </a:r>
            <a:r>
              <a:rPr lang="vi-VN" sz="2400" spc="-238">
                <a:solidFill>
                  <a:srgbClr val="002060"/>
                </a:solidFill>
                <a:latin typeface="+mj-lt"/>
                <a:cs typeface="Tahoma"/>
              </a:rPr>
              <a:t>I</a:t>
            </a:r>
            <a:r>
              <a:rPr lang="vi-VN" sz="2400">
                <a:solidFill>
                  <a:srgbClr val="002060"/>
                </a:solidFill>
                <a:latin typeface="+mj-lt"/>
                <a:cs typeface="Tahoma"/>
              </a:rPr>
              <a:t>)</a:t>
            </a:r>
            <a:r>
              <a:rPr lang="vi-VN" sz="2400" spc="40">
                <a:solidFill>
                  <a:srgbClr val="002060"/>
                </a:solidFill>
                <a:latin typeface="+mj-lt"/>
                <a:cs typeface="Tahoma"/>
              </a:rPr>
              <a:t> </a:t>
            </a:r>
            <a:r>
              <a:rPr lang="vi-VN" sz="2400" spc="-59">
                <a:solidFill>
                  <a:srgbClr val="002060"/>
                </a:solidFill>
                <a:latin typeface="+mj-lt"/>
                <a:cs typeface="Tahoma"/>
              </a:rPr>
              <a:t>r</a:t>
            </a:r>
            <a:r>
              <a:rPr lang="vi-VN" sz="2400" spc="-119">
                <a:solidFill>
                  <a:srgbClr val="002060"/>
                </a:solidFill>
                <a:latin typeface="+mj-lt"/>
                <a:cs typeface="Tahoma"/>
              </a:rPr>
              <a:t>a</a:t>
            </a:r>
            <a:r>
              <a:rPr lang="vi-VN" sz="2400" spc="30">
                <a:solidFill>
                  <a:srgbClr val="002060"/>
                </a:solidFill>
                <a:latin typeface="+mj-lt"/>
                <a:cs typeface="Tahoma"/>
              </a:rPr>
              <a:t> </a:t>
            </a:r>
            <a:r>
              <a:rPr lang="vi-VN" sz="2400" spc="-159">
                <a:solidFill>
                  <a:srgbClr val="002060"/>
                </a:solidFill>
                <a:latin typeface="+mj-lt"/>
                <a:cs typeface="Tahoma"/>
              </a:rPr>
              <a:t>đ</a:t>
            </a:r>
            <a:r>
              <a:rPr lang="vi-VN" sz="2400" spc="-169">
                <a:solidFill>
                  <a:srgbClr val="002060"/>
                </a:solidFill>
                <a:latin typeface="+mj-lt"/>
                <a:cs typeface="Tahoma"/>
              </a:rPr>
              <a:t>ờ</a:t>
            </a:r>
            <a:r>
              <a:rPr lang="vi-VN" sz="2400" spc="10">
                <a:solidFill>
                  <a:srgbClr val="002060"/>
                </a:solidFill>
                <a:latin typeface="+mj-lt"/>
                <a:cs typeface="Tahoma"/>
              </a:rPr>
              <a:t>i</a:t>
            </a:r>
            <a:endParaRPr lang="vi-VN" sz="2400">
              <a:solidFill>
                <a:srgbClr val="002060"/>
              </a:solidFill>
              <a:latin typeface="+mj-lt"/>
              <a:cs typeface="Tahoma"/>
            </a:endParaRPr>
          </a:p>
          <a:p>
            <a:pPr marL="403225" indent="-342900" algn="just">
              <a:spcBef>
                <a:spcPts val="69"/>
              </a:spcBef>
              <a:buFont typeface="Arial" pitchFamily="34" charset="0"/>
              <a:buChar char="•"/>
            </a:pPr>
            <a:r>
              <a:rPr lang="vi-VN" sz="2400" spc="89">
                <a:solidFill>
                  <a:srgbClr val="002060"/>
                </a:solidFill>
                <a:latin typeface="+mj-lt"/>
                <a:cs typeface="Tahoma"/>
              </a:rPr>
              <a:t>F</a:t>
            </a:r>
            <a:r>
              <a:rPr lang="vi-VN" sz="2400" spc="-50">
                <a:solidFill>
                  <a:srgbClr val="002060"/>
                </a:solidFill>
                <a:latin typeface="+mj-lt"/>
                <a:cs typeface="Tahoma"/>
              </a:rPr>
              <a:t>S</a:t>
            </a:r>
            <a:r>
              <a:rPr lang="vi-VN" sz="2400" spc="89">
                <a:solidFill>
                  <a:srgbClr val="002060"/>
                </a:solidFill>
                <a:latin typeface="+mj-lt"/>
                <a:cs typeface="Tahoma"/>
              </a:rPr>
              <a:t>F</a:t>
            </a:r>
            <a:r>
              <a:rPr lang="vi-VN" sz="2400" spc="-69">
                <a:solidFill>
                  <a:srgbClr val="002060"/>
                </a:solidFill>
                <a:latin typeface="+mj-lt"/>
                <a:cs typeface="Tahoma"/>
              </a:rPr>
              <a:t>,</a:t>
            </a:r>
            <a:r>
              <a:rPr lang="vi-VN" sz="2400" spc="40">
                <a:solidFill>
                  <a:srgbClr val="002060"/>
                </a:solidFill>
                <a:latin typeface="+mj-lt"/>
                <a:cs typeface="Tahoma"/>
              </a:rPr>
              <a:t> O</a:t>
            </a:r>
            <a:r>
              <a:rPr lang="vi-VN" sz="2400" spc="-50">
                <a:solidFill>
                  <a:srgbClr val="002060"/>
                </a:solidFill>
                <a:latin typeface="+mj-lt"/>
                <a:cs typeface="Tahoma"/>
              </a:rPr>
              <a:t>S</a:t>
            </a:r>
            <a:r>
              <a:rPr lang="vi-VN" sz="2400" spc="-226">
                <a:solidFill>
                  <a:srgbClr val="002060"/>
                </a:solidFill>
                <a:latin typeface="+mj-lt"/>
                <a:cs typeface="Tahoma"/>
              </a:rPr>
              <a:t>I</a:t>
            </a:r>
            <a:r>
              <a:rPr lang="vi-VN" sz="2400" spc="40">
                <a:solidFill>
                  <a:srgbClr val="002060"/>
                </a:solidFill>
                <a:latin typeface="+mj-lt"/>
                <a:cs typeface="Tahoma"/>
              </a:rPr>
              <a:t> </a:t>
            </a:r>
            <a:r>
              <a:rPr lang="vi-VN" sz="2400" spc="-69">
                <a:solidFill>
                  <a:srgbClr val="002060"/>
                </a:solidFill>
                <a:latin typeface="+mj-lt"/>
                <a:cs typeface="Tahoma"/>
              </a:rPr>
              <a:t>c</a:t>
            </a:r>
            <a:r>
              <a:rPr lang="vi-VN" sz="2400" spc="-129">
                <a:solidFill>
                  <a:srgbClr val="002060"/>
                </a:solidFill>
                <a:latin typeface="+mj-lt"/>
                <a:cs typeface="Tahoma"/>
              </a:rPr>
              <a:t>ông</a:t>
            </a:r>
            <a:r>
              <a:rPr lang="vi-VN" sz="2400" spc="40">
                <a:solidFill>
                  <a:srgbClr val="002060"/>
                </a:solidFill>
                <a:latin typeface="+mj-lt"/>
                <a:cs typeface="Tahoma"/>
              </a:rPr>
              <a:t> </a:t>
            </a:r>
            <a:r>
              <a:rPr lang="vi-VN" sz="2400" spc="-109">
                <a:solidFill>
                  <a:srgbClr val="002060"/>
                </a:solidFill>
                <a:latin typeface="+mj-lt"/>
                <a:cs typeface="Tahoma"/>
              </a:rPr>
              <a:t>nhận</a:t>
            </a:r>
            <a:r>
              <a:rPr lang="vi-VN" sz="2400" spc="30">
                <a:solidFill>
                  <a:srgbClr val="002060"/>
                </a:solidFill>
                <a:latin typeface="+mj-lt"/>
                <a:cs typeface="Tahoma"/>
              </a:rPr>
              <a:t> </a:t>
            </a:r>
            <a:r>
              <a:rPr lang="vi-VN" sz="2400" spc="-139">
                <a:solidFill>
                  <a:srgbClr val="002060"/>
                </a:solidFill>
                <a:latin typeface="+mj-lt"/>
                <a:cs typeface="Tahoma"/>
              </a:rPr>
              <a:t>m</a:t>
            </a:r>
            <a:r>
              <a:rPr lang="vi-VN" sz="2400" spc="-129">
                <a:solidFill>
                  <a:srgbClr val="002060"/>
                </a:solidFill>
                <a:latin typeface="+mj-lt"/>
                <a:cs typeface="Tahoma"/>
              </a:rPr>
              <a:t>ộ</a:t>
            </a:r>
            <a:r>
              <a:rPr lang="vi-VN" sz="2400" spc="50">
                <a:solidFill>
                  <a:srgbClr val="002060"/>
                </a:solidFill>
                <a:latin typeface="+mj-lt"/>
                <a:cs typeface="Tahoma"/>
              </a:rPr>
              <a:t>t </a:t>
            </a:r>
            <a:r>
              <a:rPr lang="vi-VN" sz="2400" spc="-149">
                <a:solidFill>
                  <a:srgbClr val="002060"/>
                </a:solidFill>
                <a:latin typeface="+mj-lt"/>
                <a:cs typeface="Tahoma"/>
              </a:rPr>
              <a:t>s</a:t>
            </a:r>
            <a:r>
              <a:rPr lang="vi-VN" sz="2400" spc="-109">
                <a:solidFill>
                  <a:srgbClr val="002060"/>
                </a:solidFill>
                <a:latin typeface="+mj-lt"/>
                <a:cs typeface="Tahoma"/>
              </a:rPr>
              <a:t>ố</a:t>
            </a:r>
            <a:r>
              <a:rPr lang="vi-VN" sz="2400" spc="20">
                <a:solidFill>
                  <a:srgbClr val="002060"/>
                </a:solidFill>
                <a:latin typeface="+mj-lt"/>
                <a:cs typeface="Tahoma"/>
              </a:rPr>
              <a:t> </a:t>
            </a:r>
            <a:r>
              <a:rPr lang="vi-VN" sz="2400" spc="10">
                <a:solidFill>
                  <a:srgbClr val="002060"/>
                </a:solidFill>
                <a:latin typeface="+mj-lt"/>
                <a:cs typeface="Tahoma"/>
              </a:rPr>
              <a:t>l</a:t>
            </a:r>
            <a:r>
              <a:rPr lang="vi-VN" sz="2400" spc="-129">
                <a:solidFill>
                  <a:srgbClr val="002060"/>
                </a:solidFill>
                <a:latin typeface="+mj-lt"/>
                <a:cs typeface="Tahoma"/>
              </a:rPr>
              <a:t>o</a:t>
            </a:r>
            <a:r>
              <a:rPr lang="vi-VN" sz="2400" spc="-119">
                <a:solidFill>
                  <a:srgbClr val="002060"/>
                </a:solidFill>
                <a:latin typeface="+mj-lt"/>
                <a:cs typeface="Tahoma"/>
              </a:rPr>
              <a:t>ạ</a:t>
            </a:r>
            <a:r>
              <a:rPr lang="vi-VN" sz="2400" spc="10">
                <a:solidFill>
                  <a:srgbClr val="002060"/>
                </a:solidFill>
                <a:latin typeface="+mj-lt"/>
                <a:cs typeface="Tahoma"/>
              </a:rPr>
              <a:t>i</a:t>
            </a:r>
            <a:r>
              <a:rPr lang="vi-VN" sz="2400" spc="30">
                <a:solidFill>
                  <a:srgbClr val="002060"/>
                </a:solidFill>
                <a:latin typeface="+mj-lt"/>
                <a:cs typeface="Tahoma"/>
              </a:rPr>
              <a:t> </a:t>
            </a:r>
            <a:r>
              <a:rPr lang="vi-VN" sz="2400" spc="-159">
                <a:solidFill>
                  <a:srgbClr val="002060"/>
                </a:solidFill>
                <a:latin typeface="+mj-lt"/>
                <a:cs typeface="Tahoma"/>
              </a:rPr>
              <a:t>g</a:t>
            </a:r>
            <a:r>
              <a:rPr lang="vi-VN" sz="2400" spc="10">
                <a:solidFill>
                  <a:srgbClr val="002060"/>
                </a:solidFill>
                <a:latin typeface="+mj-lt"/>
                <a:cs typeface="Tahoma"/>
              </a:rPr>
              <a:t>i</a:t>
            </a:r>
            <a:r>
              <a:rPr lang="vi-VN" sz="2400" spc="-188">
                <a:solidFill>
                  <a:srgbClr val="002060"/>
                </a:solidFill>
                <a:latin typeface="+mj-lt"/>
                <a:cs typeface="Tahoma"/>
              </a:rPr>
              <a:t>ấ</a:t>
            </a:r>
            <a:r>
              <a:rPr lang="vi-VN" sz="2400" spc="-99">
                <a:solidFill>
                  <a:srgbClr val="002060"/>
                </a:solidFill>
                <a:latin typeface="+mj-lt"/>
                <a:cs typeface="Tahoma"/>
              </a:rPr>
              <a:t>y</a:t>
            </a:r>
            <a:r>
              <a:rPr lang="vi-VN" sz="2400" spc="50">
                <a:solidFill>
                  <a:srgbClr val="002060"/>
                </a:solidFill>
                <a:latin typeface="+mj-lt"/>
                <a:cs typeface="Tahoma"/>
              </a:rPr>
              <a:t> </a:t>
            </a:r>
            <a:r>
              <a:rPr lang="vi-VN" sz="2400" spc="-139">
                <a:solidFill>
                  <a:srgbClr val="002060"/>
                </a:solidFill>
                <a:latin typeface="+mj-lt"/>
                <a:cs typeface="Tahoma"/>
              </a:rPr>
              <a:t>phé</a:t>
            </a:r>
            <a:r>
              <a:rPr lang="vi-VN" sz="2400" spc="-99">
                <a:solidFill>
                  <a:srgbClr val="002060"/>
                </a:solidFill>
                <a:latin typeface="+mj-lt"/>
                <a:cs typeface="Tahoma"/>
              </a:rPr>
              <a:t>p</a:t>
            </a:r>
            <a:r>
              <a:rPr lang="vi-VN" sz="2400" spc="30">
                <a:solidFill>
                  <a:srgbClr val="002060"/>
                </a:solidFill>
                <a:latin typeface="+mj-lt"/>
                <a:cs typeface="Tahoma"/>
              </a:rPr>
              <a:t> </a:t>
            </a:r>
            <a:r>
              <a:rPr lang="vi-VN" sz="2400" spc="169">
                <a:solidFill>
                  <a:srgbClr val="002060"/>
                </a:solidFill>
                <a:latin typeface="+mj-lt"/>
                <a:cs typeface="Tahoma"/>
              </a:rPr>
              <a:t>P</a:t>
            </a:r>
            <a:r>
              <a:rPr lang="vi-VN" sz="2400" spc="208">
                <a:solidFill>
                  <a:srgbClr val="002060"/>
                </a:solidFill>
                <a:latin typeface="+mj-lt"/>
                <a:cs typeface="Tahoma"/>
              </a:rPr>
              <a:t>MM</a:t>
            </a:r>
            <a:r>
              <a:rPr lang="vi-VN" sz="2400" spc="59">
                <a:solidFill>
                  <a:srgbClr val="002060"/>
                </a:solidFill>
                <a:latin typeface="+mj-lt"/>
                <a:cs typeface="Tahoma"/>
              </a:rPr>
              <a:t>N</a:t>
            </a:r>
            <a:r>
              <a:rPr lang="vi-VN" sz="2400" spc="198">
                <a:solidFill>
                  <a:srgbClr val="002060"/>
                </a:solidFill>
                <a:latin typeface="+mj-lt"/>
                <a:cs typeface="Tahoma"/>
              </a:rPr>
              <a:t>M</a:t>
            </a:r>
            <a:r>
              <a:rPr lang="vi-VN" sz="2400" spc="10">
                <a:solidFill>
                  <a:srgbClr val="002060"/>
                </a:solidFill>
                <a:latin typeface="+mj-lt"/>
                <a:cs typeface="Tahoma"/>
              </a:rPr>
              <a:t> </a:t>
            </a:r>
            <a:r>
              <a:rPr lang="vi-VN" sz="2400" spc="-59">
                <a:solidFill>
                  <a:srgbClr val="002060"/>
                </a:solidFill>
                <a:latin typeface="+mj-lt"/>
                <a:cs typeface="Tahoma"/>
              </a:rPr>
              <a:t>k</a:t>
            </a:r>
            <a:r>
              <a:rPr lang="vi-VN" sz="2400" spc="-109">
                <a:solidFill>
                  <a:srgbClr val="002060"/>
                </a:solidFill>
                <a:latin typeface="+mj-lt"/>
                <a:cs typeface="Tahoma"/>
              </a:rPr>
              <a:t>há</a:t>
            </a:r>
            <a:r>
              <a:rPr lang="vi-VN" sz="2400" spc="-59">
                <a:solidFill>
                  <a:srgbClr val="002060"/>
                </a:solidFill>
                <a:latin typeface="+mj-lt"/>
                <a:cs typeface="Tahoma"/>
              </a:rPr>
              <a:t>c</a:t>
            </a:r>
            <a:endParaRPr lang="vi-VN" sz="2400">
              <a:solidFill>
                <a:srgbClr val="002060"/>
              </a:solidFill>
              <a:latin typeface="+mj-lt"/>
              <a:cs typeface="Tahoma"/>
            </a:endParaRPr>
          </a:p>
        </p:txBody>
      </p:sp>
      <p:sp>
        <p:nvSpPr>
          <p:cNvPr id="3" name="object 3"/>
          <p:cNvSpPr txBox="1">
            <a:spLocks noGrp="1"/>
          </p:cNvSpPr>
          <p:nvPr>
            <p:ph type="title"/>
          </p:nvPr>
        </p:nvSpPr>
        <p:spPr>
          <a:xfrm>
            <a:off x="12192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8.L</a:t>
            </a:r>
            <a:r>
              <a:rPr lang="en-US" sz="2400" b="1" spc="20">
                <a:solidFill>
                  <a:srgbClr val="FF0000"/>
                </a:solidFill>
                <a:latin typeface="Times New Roman" pitchFamily="18" charset="0"/>
                <a:cs typeface="Times New Roman" pitchFamily="18" charset="0"/>
              </a:rPr>
              <a:t>ị</a:t>
            </a:r>
            <a:r>
              <a:rPr lang="en-US" sz="2400" b="1" spc="-59">
                <a:solidFill>
                  <a:srgbClr val="FF0000"/>
                </a:solidFill>
                <a:latin typeface="Times New Roman" pitchFamily="18" charset="0"/>
                <a:cs typeface="Times New Roman" pitchFamily="18" charset="0"/>
              </a:rPr>
              <a:t>c</a:t>
            </a:r>
            <a:r>
              <a:rPr lang="en-US" sz="2400" b="1" spc="-129">
                <a:solidFill>
                  <a:srgbClr val="FF0000"/>
                </a:solidFill>
                <a:latin typeface="Times New Roman" pitchFamily="18" charset="0"/>
                <a:cs typeface="Times New Roman" pitchFamily="18" charset="0"/>
              </a:rPr>
              <a:t>h</a:t>
            </a:r>
            <a:r>
              <a:rPr lang="en-US" sz="2400" b="1" spc="5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a:t>
            </a:r>
            <a:r>
              <a:rPr lang="en-US" sz="2400" b="1" spc="-188" err="1">
                <a:solidFill>
                  <a:srgbClr val="FF0000"/>
                </a:solidFill>
                <a:latin typeface="Times New Roman" pitchFamily="18" charset="0"/>
                <a:cs typeface="Times New Roman" pitchFamily="18" charset="0"/>
              </a:rPr>
              <a:t>ử</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á</a:t>
            </a:r>
            <a:r>
              <a:rPr lang="en-US" sz="2400" b="1" spc="69" err="1">
                <a:solidFill>
                  <a:srgbClr val="FF0000"/>
                </a:solidFill>
                <a:latin typeface="Times New Roman" pitchFamily="18" charset="0"/>
                <a:cs typeface="Times New Roman" pitchFamily="18" charset="0"/>
              </a:rPr>
              <a:t>t</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t</a:t>
            </a:r>
            <a:r>
              <a:rPr lang="en-US" sz="2400" b="1" spc="-69" err="1">
                <a:solidFill>
                  <a:srgbClr val="FF0000"/>
                </a:solidFill>
                <a:latin typeface="Times New Roman" pitchFamily="18" charset="0"/>
                <a:cs typeface="Times New Roman" pitchFamily="18" charset="0"/>
              </a:rPr>
              <a:t>r</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ể</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c</a:t>
            </a:r>
            <a:r>
              <a:rPr lang="en-US" sz="2400" b="1" spc="-139" err="1">
                <a:solidFill>
                  <a:srgbClr val="FF0000"/>
                </a:solidFill>
                <a:latin typeface="Times New Roman" pitchFamily="18" charset="0"/>
                <a:cs typeface="Times New Roman" pitchFamily="18" charset="0"/>
              </a:rPr>
              <a:t>ủa</a:t>
            </a:r>
            <a:r>
              <a:rPr lang="en-US" sz="2400" b="1" spc="50">
                <a:solidFill>
                  <a:srgbClr val="FF0000"/>
                </a:solidFill>
                <a:latin typeface="Times New Roman" pitchFamily="18" charset="0"/>
                <a:cs typeface="Times New Roman" pitchFamily="18" charset="0"/>
              </a:rPr>
              <a:t> </a:t>
            </a:r>
            <a:r>
              <a:rPr lang="en-US" sz="2400" b="1" spc="208">
                <a:solidFill>
                  <a:srgbClr val="FF0000"/>
                </a:solidFill>
                <a:latin typeface="Times New Roman" pitchFamily="18" charset="0"/>
                <a:cs typeface="Times New Roman" pitchFamily="18" charset="0"/>
              </a:rPr>
              <a:t>P</a:t>
            </a:r>
            <a:r>
              <a:rPr lang="en-US" sz="2400" b="1" spc="248">
                <a:solidFill>
                  <a:srgbClr val="FF0000"/>
                </a:solidFill>
                <a:latin typeface="Times New Roman" pitchFamily="18" charset="0"/>
                <a:cs typeface="Times New Roman" pitchFamily="18" charset="0"/>
              </a:rPr>
              <a:t>MM</a:t>
            </a:r>
            <a:r>
              <a:rPr lang="en-US" sz="2400" b="1" spc="79">
                <a:solidFill>
                  <a:srgbClr val="FF0000"/>
                </a:solidFill>
                <a:latin typeface="Times New Roman" pitchFamily="18" charset="0"/>
                <a:cs typeface="Times New Roman" pitchFamily="18" charset="0"/>
              </a:rPr>
              <a:t>N</a:t>
            </a:r>
            <a:r>
              <a:rPr lang="en-US" sz="2400" b="1" spc="248">
                <a:solidFill>
                  <a:srgbClr val="FF0000"/>
                </a:solidFill>
                <a:latin typeface="Times New Roman" pitchFamily="18" charset="0"/>
                <a:cs typeface="Times New Roman" pitchFamily="18" charset="0"/>
              </a:rPr>
              <a:t>M</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83805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Phát triển từ ảo hóa lên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1066800"/>
            <a:ext cx="9124950"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0739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3. Kiến trúc </a:t>
            </a:r>
            <a:r>
              <a:rPr lang="vi-VN" sz="2800" b="1">
                <a:solidFill>
                  <a:srgbClr val="FF0000"/>
                </a:solidFill>
                <a:latin typeface="Times New Roman" pitchFamily="18" charset="0"/>
                <a:cs typeface="Times New Roman" pitchFamily="18" charset="0"/>
              </a:rPr>
              <a:t>đ</a:t>
            </a:r>
            <a:r>
              <a:rPr lang="en-GB"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74" y="1066800"/>
            <a:ext cx="8100526" cy="527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939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3. Kiến trúc </a:t>
            </a:r>
            <a:r>
              <a:rPr lang="en-US" sz="2800" b="1">
                <a:solidFill>
                  <a:srgbClr val="FF0000"/>
                </a:solidFill>
                <a:latin typeface="Times New Roman" pitchFamily="18" charset="0"/>
                <a:cs typeface="Times New Roman" pitchFamily="18" charset="0"/>
              </a:rPr>
              <a:t>máy chủ (1)</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6" y="1066801"/>
            <a:ext cx="8836024"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4301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3. Kiến trúc Mobile Cloud Computing (MCC)</a:t>
            </a: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p:nvPr/>
        </p:nvPicPr>
        <p:blipFill rotWithShape="1">
          <a:blip r:embed="rId2"/>
          <a:srcRect l="29487" t="18434" r="28739" b="30254"/>
          <a:stretch/>
        </p:blipFill>
        <p:spPr bwMode="auto">
          <a:xfrm>
            <a:off x="79375" y="999172"/>
            <a:ext cx="9064625" cy="53254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2335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3. Kiến trúc </a:t>
            </a:r>
            <a:r>
              <a:rPr lang="en-US" sz="2800" b="1">
                <a:solidFill>
                  <a:srgbClr val="FF0000"/>
                </a:solidFill>
                <a:latin typeface="Times New Roman" pitchFamily="18" charset="0"/>
                <a:cs typeface="Times New Roman" pitchFamily="18" charset="0"/>
              </a:rPr>
              <a:t>máy chủ (1)</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3"/>
          <p:cNvSpPr txBox="1">
            <a:spLocks noChangeArrowheads="1"/>
          </p:cNvSpPr>
          <p:nvPr/>
        </p:nvSpPr>
        <p:spPr>
          <a:xfrm>
            <a:off x="155574" y="999172"/>
            <a:ext cx="8912225" cy="5093189"/>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lgn="just">
              <a:lnSpc>
                <a:spcPct val="150000"/>
              </a:lnSpc>
              <a:buFont typeface="Wingdings" pitchFamily="2" charset="2"/>
              <a:buChar char="Ø"/>
            </a:pPr>
            <a:r>
              <a:rPr lang="en-US" sz="2800">
                <a:solidFill>
                  <a:srgbClr val="002060"/>
                </a:solidFill>
                <a:latin typeface="Times New Roman" pitchFamily="18" charset="0"/>
                <a:cs typeface="Times New Roman" pitchFamily="18" charset="0"/>
              </a:rPr>
              <a:t>Là ứng dụng nguyên lý tách khỏi vào hệ thống điện toán đám mây nhằm tách biệt với phần cứng phức tạp của hệ thống với giao diện bên ngoài.</a:t>
            </a:r>
          </a:p>
          <a:p>
            <a:pPr marL="457200" indent="-457200" algn="just">
              <a:lnSpc>
                <a:spcPct val="150000"/>
              </a:lnSpc>
              <a:buFont typeface="Wingdings" pitchFamily="2" charset="2"/>
              <a:buChar char="Ø"/>
            </a:pPr>
            <a:r>
              <a:rPr lang="en-US" sz="2800">
                <a:solidFill>
                  <a:srgbClr val="002060"/>
                </a:solidFill>
                <a:latin typeface="Times New Roman" pitchFamily="18" charset="0"/>
                <a:cs typeface="Times New Roman" pitchFamily="18" charset="0"/>
              </a:rPr>
              <a:t>Tạo ra một giao diện người dùng đơn giản, dễ sử dụng hơn và tách biệt giao diện người dùng với hệ thống phần cứng.</a:t>
            </a:r>
          </a:p>
          <a:p>
            <a:pPr marL="457200" indent="-457200" algn="just">
              <a:lnSpc>
                <a:spcPct val="150000"/>
              </a:lnSpc>
              <a:buFont typeface="Wingdings" pitchFamily="2" charset="2"/>
              <a:buChar char="Ø"/>
            </a:pPr>
            <a:r>
              <a:rPr lang="en-US" sz="2800">
                <a:solidFill>
                  <a:srgbClr val="002060"/>
                </a:solidFill>
                <a:latin typeface="Times New Roman" pitchFamily="18" charset="0"/>
                <a:cs typeface="Times New Roman" pitchFamily="18" charset="0"/>
              </a:rPr>
              <a:t>Người dùng chỉ cần quan tâm đến ứng dụng mà không cần quan tâm phần cứng bên dưới được thực hiện như thế nào.</a:t>
            </a:r>
          </a:p>
          <a:p>
            <a:pPr marL="457200" indent="-457200" algn="just">
              <a:lnSpc>
                <a:spcPct val="150000"/>
              </a:lnSpc>
              <a:buFont typeface="Wingdings" pitchFamily="2" charset="2"/>
              <a:buChar char="Ø"/>
            </a:pPr>
            <a:endParaRPr lang="vi-VN" sz="280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3057880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GB" sz="2800" b="1">
                <a:solidFill>
                  <a:srgbClr val="FF0000"/>
                </a:solidFill>
                <a:latin typeface="Times New Roman" pitchFamily="18" charset="0"/>
                <a:cs typeface="Times New Roman" pitchFamily="18" charset="0"/>
              </a:rPr>
              <a:t>4. Mô hình phát triển </a:t>
            </a:r>
            <a:r>
              <a:rPr lang="vi-VN" sz="2800" b="1">
                <a:solidFill>
                  <a:srgbClr val="FF0000"/>
                </a:solidFill>
                <a:latin typeface="Times New Roman" pitchFamily="18" charset="0"/>
                <a:cs typeface="Times New Roman" pitchFamily="18" charset="0"/>
              </a:rPr>
              <a:t>đ</a:t>
            </a:r>
            <a:r>
              <a:rPr lang="en-GB"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31" y="1447800"/>
            <a:ext cx="8958649"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http://www.doanhnhansaigon.vn/files/articles/2014/1082305/dam-may-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4724400"/>
            <a:ext cx="2716514" cy="14046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encrypted-tbn0.gstatic.com/images?q=tbn:ANd9GcRGmTqSQGGr1ZjCT-BBfZKHe-rWCnax0vPRiPauKawqA5uTitw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775" y="4732105"/>
            <a:ext cx="3200400" cy="142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013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a:buFont typeface="Wingdings" pitchFamily="2" charset="2"/>
              <a:buChar char="v"/>
            </a:pPr>
            <a:r>
              <a:rPr lang="en-US" sz="2800" b="1">
                <a:solidFill>
                  <a:srgbClr val="FF0000"/>
                </a:solidFill>
                <a:latin typeface="Times New Roman" pitchFamily="18" charset="0"/>
                <a:cs typeface="Times New Roman" pitchFamily="18" charset="0"/>
              </a:rPr>
              <a:t>5 tính chất của Cloud Computing</a:t>
            </a:r>
          </a:p>
        </p:txBody>
      </p:sp>
      <p:sp>
        <p:nvSpPr>
          <p:cNvPr id="45059" name="Rectangle 3"/>
          <p:cNvSpPr>
            <a:spLocks noGrp="1" noChangeArrowheads="1"/>
          </p:cNvSpPr>
          <p:nvPr>
            <p:ph type="body" idx="1"/>
          </p:nvPr>
        </p:nvSpPr>
        <p:spPr>
          <a:xfrm>
            <a:off x="155574" y="999172"/>
            <a:ext cx="8912225" cy="7525137"/>
          </a:xfrm>
        </p:spPr>
        <p:txBody>
          <a:bodyPr/>
          <a:lstStyle/>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On-demand self-service</a:t>
            </a:r>
            <a:r>
              <a:rPr lang="vi-VN" sz="2700">
                <a:solidFill>
                  <a:srgbClr val="002060"/>
                </a:solidFill>
                <a:latin typeface="Times New Roman" pitchFamily="18" charset="0"/>
                <a:cs typeface="Times New Roman" pitchFamily="18" charset="0"/>
              </a:rPr>
              <a:t>: Khả năng tự phục vụ của người dùng, chủ động khởi tạo, tạm dừng dịch vụ ... </a:t>
            </a:r>
            <a:endParaRPr lang="en-US" sz="2700">
              <a:solidFill>
                <a:srgbClr val="002060"/>
              </a:solidFill>
              <a:latin typeface="Times New Roman" pitchFamily="18" charset="0"/>
              <a:cs typeface="Times New Roman" pitchFamily="18" charset="0"/>
            </a:endParaRPr>
          </a:p>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Broad network access</a:t>
            </a:r>
            <a:r>
              <a:rPr lang="vi-VN" sz="2700">
                <a:solidFill>
                  <a:srgbClr val="002060"/>
                </a:solidFill>
                <a:latin typeface="Times New Roman" pitchFamily="18" charset="0"/>
                <a:cs typeface="Times New Roman" pitchFamily="18" charset="0"/>
              </a:rPr>
              <a:t>: Khả năng truy cập trên mọi nền tảng thiết bị, mọi loại hạ tầng về mạng, khu vực địa lý. </a:t>
            </a:r>
            <a:endParaRPr lang="en-US" sz="2700">
              <a:solidFill>
                <a:srgbClr val="002060"/>
              </a:solidFill>
              <a:latin typeface="Times New Roman" pitchFamily="18" charset="0"/>
              <a:cs typeface="Times New Roman" pitchFamily="18" charset="0"/>
            </a:endParaRPr>
          </a:p>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Resource pooling</a:t>
            </a:r>
            <a:r>
              <a:rPr lang="vi-VN" sz="2700">
                <a:solidFill>
                  <a:srgbClr val="002060"/>
                </a:solidFill>
                <a:latin typeface="Times New Roman" pitchFamily="18" charset="0"/>
                <a:cs typeface="Times New Roman" pitchFamily="18" charset="0"/>
              </a:rPr>
              <a:t>: Khả năng gộp - gom tài nguyên vật lý - sau đó phân bổ một cách tự động cho người sử dụng - dựa vào nhu cầu. </a:t>
            </a:r>
            <a:endParaRPr lang="en-US" sz="2700">
              <a:solidFill>
                <a:srgbClr val="002060"/>
              </a:solidFill>
              <a:latin typeface="Times New Roman" pitchFamily="18" charset="0"/>
              <a:cs typeface="Times New Roman" pitchFamily="18" charset="0"/>
            </a:endParaRPr>
          </a:p>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Rapid elasticity</a:t>
            </a:r>
            <a:r>
              <a:rPr lang="vi-VN" sz="2700">
                <a:solidFill>
                  <a:srgbClr val="002060"/>
                </a:solidFill>
                <a:latin typeface="Times New Roman" pitchFamily="18" charset="0"/>
                <a:cs typeface="Times New Roman" pitchFamily="18" charset="0"/>
              </a:rPr>
              <a:t>: Khả năng "co giãn &amp; đàn hồi" tài nguyên một cách nhanh chóng và thuận tiện. Có thể cấp phát và thu hồi một cách nhanh chóng. </a:t>
            </a:r>
            <a:endParaRPr lang="en-US" sz="2700">
              <a:solidFill>
                <a:srgbClr val="002060"/>
              </a:solidFill>
              <a:latin typeface="Times New Roman" pitchFamily="18" charset="0"/>
              <a:cs typeface="Times New Roman" pitchFamily="18" charset="0"/>
            </a:endParaRPr>
          </a:p>
          <a:p>
            <a:pPr algn="just"/>
            <a:r>
              <a:rPr lang="en-US" sz="2700">
                <a:solidFill>
                  <a:srgbClr val="FF0000"/>
                </a:solidFill>
                <a:latin typeface="Times New Roman" pitchFamily="18" charset="0"/>
                <a:cs typeface="Times New Roman" pitchFamily="18" charset="0"/>
              </a:rPr>
              <a:t>- </a:t>
            </a:r>
            <a:r>
              <a:rPr lang="vi-VN" sz="2700">
                <a:solidFill>
                  <a:srgbClr val="FF0000"/>
                </a:solidFill>
                <a:latin typeface="Times New Roman" pitchFamily="18" charset="0"/>
                <a:cs typeface="Times New Roman" pitchFamily="18" charset="0"/>
              </a:rPr>
              <a:t>Measured service (Pay as you go): </a:t>
            </a:r>
            <a:r>
              <a:rPr lang="vi-VN" sz="2700">
                <a:solidFill>
                  <a:srgbClr val="002060"/>
                </a:solidFill>
                <a:latin typeface="Times New Roman" pitchFamily="18" charset="0"/>
                <a:cs typeface="Times New Roman" pitchFamily="18" charset="0"/>
              </a:rPr>
              <a:t>Khả năng đo lường dịch vụ để kiểm soát thời gian sử dụng - từ đó tính toán chi phí theo mức độ sử dụng dịch vụ</a:t>
            </a:r>
            <a:endParaRPr lang="en-US" sz="2700">
              <a:solidFill>
                <a:srgbClr val="002060"/>
              </a:solidFill>
              <a:latin typeface="Times New Roman" pitchFamily="18" charset="0"/>
              <a:cs typeface="Times New Roman" pitchFamily="18" charset="0"/>
            </a:endParaRPr>
          </a:p>
          <a:p>
            <a:endParaRPr lang="en-US" sz="2800">
              <a:latin typeface="Times New Roman" pitchFamily="18" charset="0"/>
              <a:cs typeface="Times New Roman" pitchFamily="18" charset="0"/>
            </a:endParaRPr>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Times New Roman" pitchFamily="18" charset="0"/>
              <a:cs typeface="Times New Roman" pitchFamily="18" charset="0"/>
            </a:endParaRPr>
          </a:p>
          <a:p>
            <a:endParaRPr lang="en-US" sz="2700">
              <a:solidFill>
                <a:srgbClr val="FF0000"/>
              </a:solidFill>
              <a:latin typeface="Times New Roman" pitchFamily="18" charset="0"/>
              <a:cs typeface="Times New Roman" pitchFamily="18" charset="0"/>
            </a:endParaRPr>
          </a:p>
          <a:p>
            <a:pPr algn="just"/>
            <a:endParaRPr lang="en-US" sz="27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85201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eaLnBrk="1" hangingPunct="1">
              <a:buFont typeface="Wingdings" pitchFamily="2" charset="2"/>
              <a:buChar char="v"/>
            </a:pPr>
            <a:r>
              <a:rPr lang="en-US" sz="2800" b="1">
                <a:solidFill>
                  <a:srgbClr val="FF0000"/>
                </a:solidFill>
                <a:latin typeface="Times New Roman" pitchFamily="18" charset="0"/>
                <a:cs typeface="Times New Roman" pitchFamily="18" charset="0"/>
              </a:rPr>
              <a:t>4 mô hình triển khai</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990600"/>
            <a:ext cx="8683626" cy="503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779644"/>
            <a:ext cx="3505200" cy="154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59589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00364" y="381000"/>
            <a:ext cx="7924800" cy="369332"/>
          </a:xfrm>
        </p:spPr>
        <p:txBody>
          <a:bodyPr/>
          <a:lstStyle/>
          <a:p>
            <a:pPr eaLnBrk="1" hangingPunct="1"/>
            <a:r>
              <a:rPr lang="en-US" sz="2400" b="1">
                <a:solidFill>
                  <a:srgbClr val="FF0000"/>
                </a:solidFill>
                <a:latin typeface="Times New Roman" pitchFamily="18" charset="0"/>
                <a:cs typeface="Times New Roman" pitchFamily="18" charset="0"/>
              </a:rPr>
              <a:t>(1). Mô hình triển khai </a:t>
            </a:r>
            <a:r>
              <a:rPr lang="vi-VN" sz="2400" b="1">
                <a:solidFill>
                  <a:srgbClr val="FF0000"/>
                </a:solidFill>
                <a:latin typeface="Times New Roman" pitchFamily="18" charset="0"/>
                <a:cs typeface="Times New Roman" pitchFamily="18" charset="0"/>
              </a:rPr>
              <a:t>đá</a:t>
            </a:r>
            <a:r>
              <a:rPr lang="en-US" sz="2400" b="1">
                <a:solidFill>
                  <a:srgbClr val="FF0000"/>
                </a:solidFill>
                <a:latin typeface="Times New Roman" pitchFamily="18" charset="0"/>
                <a:cs typeface="Times New Roman" pitchFamily="18" charset="0"/>
              </a:rPr>
              <a:t>m mây công cộng (Public Cloud)</a:t>
            </a:r>
            <a:endParaRPr lang="en-GB" sz="24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554545"/>
          </a:xfrm>
        </p:spPr>
        <p:txBody>
          <a:bodyPr/>
          <a:lstStyle/>
          <a:p>
            <a:pPr algn="just"/>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Là dịch vụ cung cấp cho khách hàng sử dụng thông qua internet, thường là thương mại hóa Ví dụ: Amazon (số 1 hiện nay), Digitalocean..., Rackspaces...</a:t>
            </a: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409825"/>
            <a:ext cx="7921625" cy="3677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00978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00364" y="381000"/>
            <a:ext cx="7924800" cy="369332"/>
          </a:xfrm>
        </p:spPr>
        <p:txBody>
          <a:bodyPr/>
          <a:lstStyle/>
          <a:p>
            <a:pPr eaLnBrk="1" hangingPunct="1"/>
            <a:r>
              <a:rPr lang="en-US" sz="2400" b="1">
                <a:solidFill>
                  <a:srgbClr val="FF0000"/>
                </a:solidFill>
                <a:latin typeface="Times New Roman" pitchFamily="18" charset="0"/>
                <a:cs typeface="Times New Roman" pitchFamily="18" charset="0"/>
              </a:rPr>
              <a:t>(2). Mô hình triển khai </a:t>
            </a:r>
            <a:r>
              <a:rPr lang="vi-VN" sz="2400" b="1">
                <a:solidFill>
                  <a:srgbClr val="FF0000"/>
                </a:solidFill>
                <a:latin typeface="Times New Roman" pitchFamily="18" charset="0"/>
                <a:cs typeface="Times New Roman" pitchFamily="18" charset="0"/>
              </a:rPr>
              <a:t>đá</a:t>
            </a:r>
            <a:r>
              <a:rPr lang="en-US" sz="2400" b="1">
                <a:solidFill>
                  <a:srgbClr val="FF0000"/>
                </a:solidFill>
                <a:latin typeface="Times New Roman" pitchFamily="18" charset="0"/>
                <a:cs typeface="Times New Roman" pitchFamily="18" charset="0"/>
              </a:rPr>
              <a:t>m mây riêng (Private Cloud)</a:t>
            </a:r>
            <a:endParaRPr lang="en-GB" sz="24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554545"/>
          </a:xfrm>
        </p:spPr>
        <p:txBody>
          <a:bodyPr/>
          <a:lstStyle/>
          <a:p>
            <a:pPr algn="just"/>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Được cung cấp cho nội bộ tổ chức, ít nhu cầu bảo mật và tính pháp lý hơn so với Public Cloud Ví dụ: Data Center của HP</a:t>
            </a: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214563"/>
            <a:ext cx="8455025"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5814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1</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74716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00364" y="381000"/>
            <a:ext cx="7924800" cy="369332"/>
          </a:xfrm>
        </p:spPr>
        <p:txBody>
          <a:bodyPr/>
          <a:lstStyle/>
          <a:p>
            <a:pPr eaLnBrk="1" hangingPunct="1"/>
            <a:r>
              <a:rPr lang="en-US" sz="2400" b="1">
                <a:solidFill>
                  <a:srgbClr val="FF0000"/>
                </a:solidFill>
                <a:latin typeface="Times New Roman" pitchFamily="18" charset="0"/>
                <a:cs typeface="Times New Roman" pitchFamily="18" charset="0"/>
              </a:rPr>
              <a:t>(3). Mô hình triển khai </a:t>
            </a:r>
            <a:r>
              <a:rPr lang="vi-VN" sz="2400" b="1">
                <a:solidFill>
                  <a:srgbClr val="FF0000"/>
                </a:solidFill>
                <a:latin typeface="Times New Roman" pitchFamily="18" charset="0"/>
                <a:cs typeface="Times New Roman" pitchFamily="18" charset="0"/>
              </a:rPr>
              <a:t>đá</a:t>
            </a:r>
            <a:r>
              <a:rPr lang="en-US" sz="2400" b="1">
                <a:solidFill>
                  <a:srgbClr val="FF0000"/>
                </a:solidFill>
                <a:latin typeface="Times New Roman" pitchFamily="18" charset="0"/>
                <a:cs typeface="Times New Roman" pitchFamily="18" charset="0"/>
              </a:rPr>
              <a:t>m mây lai (Hybrid Cloud)</a:t>
            </a:r>
            <a:endParaRPr lang="en-GB" sz="24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pPr algn="just"/>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Sự kết hợp giữa Public Cloud và Private Cloud </a:t>
            </a:r>
            <a:endParaRPr lang="en-US" sz="2800">
              <a:solidFill>
                <a:srgbClr val="002060"/>
              </a:solidFill>
              <a:latin typeface="Times New Roman" pitchFamily="18" charset="0"/>
              <a:cs typeface="Times New Roman" pitchFamily="18" charset="0"/>
            </a:endParaRPr>
          </a:p>
          <a:p>
            <a:pPr algn="just"/>
            <a:r>
              <a:rPr lang="vi-VN" sz="2800">
                <a:solidFill>
                  <a:srgbClr val="002060"/>
                </a:solidFill>
                <a:latin typeface="Times New Roman" pitchFamily="18" charset="0"/>
                <a:cs typeface="Times New Roman" pitchFamily="18" charset="0"/>
              </a:rPr>
              <a:t>Ví dụ: Các sản phẩm ERP trong Private Cloud</a:t>
            </a: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1"/>
            <a:ext cx="8001000" cy="429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90579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00364" y="381000"/>
            <a:ext cx="7924800" cy="346249"/>
          </a:xfrm>
        </p:spPr>
        <p:txBody>
          <a:bodyPr/>
          <a:lstStyle/>
          <a:p>
            <a:pPr eaLnBrk="1" hangingPunct="1"/>
            <a:r>
              <a:rPr lang="en-US" sz="2250" b="1">
                <a:solidFill>
                  <a:srgbClr val="FF0000"/>
                </a:solidFill>
                <a:latin typeface="Times New Roman" pitchFamily="18" charset="0"/>
                <a:cs typeface="Times New Roman" pitchFamily="18" charset="0"/>
              </a:rPr>
              <a:t>(4). Mô hình triển khai </a:t>
            </a:r>
            <a:r>
              <a:rPr lang="vi-VN" sz="2250" b="1">
                <a:solidFill>
                  <a:srgbClr val="FF0000"/>
                </a:solidFill>
                <a:latin typeface="Times New Roman" pitchFamily="18" charset="0"/>
                <a:cs typeface="Times New Roman" pitchFamily="18" charset="0"/>
              </a:rPr>
              <a:t>đá</a:t>
            </a:r>
            <a:r>
              <a:rPr lang="en-US" sz="2250" b="1">
                <a:solidFill>
                  <a:srgbClr val="FF0000"/>
                </a:solidFill>
                <a:latin typeface="Times New Roman" pitchFamily="18" charset="0"/>
                <a:cs typeface="Times New Roman" pitchFamily="18" charset="0"/>
              </a:rPr>
              <a:t>m mây cộng </a:t>
            </a:r>
            <a:r>
              <a:rPr lang="vi-VN" sz="2250" b="1">
                <a:solidFill>
                  <a:srgbClr val="FF0000"/>
                </a:solidFill>
                <a:latin typeface="Times New Roman" pitchFamily="18" charset="0"/>
                <a:cs typeface="Times New Roman" pitchFamily="18" charset="0"/>
              </a:rPr>
              <a:t>đồng</a:t>
            </a:r>
            <a:r>
              <a:rPr lang="en-US" sz="2250" b="1">
                <a:solidFill>
                  <a:srgbClr val="FF0000"/>
                </a:solidFill>
                <a:latin typeface="Times New Roman" pitchFamily="18" charset="0"/>
                <a:cs typeface="Times New Roman" pitchFamily="18" charset="0"/>
              </a:rPr>
              <a:t> (Community Cloud)</a:t>
            </a:r>
            <a:endParaRPr lang="en-GB" sz="225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1261884"/>
          </a:xfrm>
        </p:spPr>
        <p:txBody>
          <a:bodyPr/>
          <a:lstStyle/>
          <a:p>
            <a:pPr algn="just"/>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Sự kết hợp của nhiều CSP - Cloud Service Provider </a:t>
            </a:r>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47" y="1738901"/>
            <a:ext cx="8771195" cy="452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8067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eaLnBrk="1" hangingPunct="1">
              <a:buFont typeface="Wingdings" pitchFamily="2" charset="2"/>
              <a:buChar char="v"/>
            </a:pPr>
            <a:r>
              <a:rPr lang="en-US" sz="2800" b="1">
                <a:solidFill>
                  <a:srgbClr val="FF0000"/>
                </a:solidFill>
                <a:latin typeface="Times New Roman" pitchFamily="18" charset="0"/>
                <a:cs typeface="Times New Roman" pitchFamily="18" charset="0"/>
              </a:rPr>
              <a:t>3 mô hình dịch vụ</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27414"/>
            <a:ext cx="6096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652982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eaLnBrk="1" hangingPunct="1">
              <a:buFont typeface="Wingdings" pitchFamily="2" charset="2"/>
              <a:buChar char="v"/>
            </a:pPr>
            <a:r>
              <a:rPr lang="en-US" sz="2800" b="1">
                <a:solidFill>
                  <a:srgbClr val="FF0000"/>
                </a:solidFill>
                <a:latin typeface="Times New Roman" pitchFamily="18" charset="0"/>
                <a:cs typeface="Times New Roman" pitchFamily="18" charset="0"/>
              </a:rPr>
              <a:t>3 mô hình dịch vụ</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990601"/>
            <a:ext cx="8912225" cy="540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4691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a:buFont typeface="Wingdings" pitchFamily="2" charset="2"/>
              <a:buChar char="v"/>
            </a:pPr>
            <a:r>
              <a:rPr lang="en-US" sz="2800" b="1">
                <a:solidFill>
                  <a:srgbClr val="FF0000"/>
                </a:solidFill>
                <a:latin typeface="Times New Roman" pitchFamily="18" charset="0"/>
                <a:cs typeface="Times New Roman" pitchFamily="18" charset="0"/>
              </a:rPr>
              <a:t>3 mô hình dịch vụ</a:t>
            </a:r>
          </a:p>
        </p:txBody>
      </p:sp>
      <p:sp>
        <p:nvSpPr>
          <p:cNvPr id="45059" name="Rectangle 3"/>
          <p:cNvSpPr>
            <a:spLocks noGrp="1" noChangeArrowheads="1"/>
          </p:cNvSpPr>
          <p:nvPr>
            <p:ph type="body" idx="1"/>
          </p:nvPr>
        </p:nvSpPr>
        <p:spPr>
          <a:xfrm>
            <a:off x="155574" y="999172"/>
            <a:ext cx="8912225" cy="6786473"/>
          </a:xfrm>
        </p:spPr>
        <p:txBody>
          <a:bodyPr/>
          <a:lstStyle/>
          <a:p>
            <a:pPr marL="342900" indent="-342900" algn="just">
              <a:buFont typeface="Wingdings" pitchFamily="2" charset="2"/>
              <a:buChar char="v"/>
            </a:pPr>
            <a:r>
              <a:rPr lang="vi-VN" sz="2300" b="1">
                <a:solidFill>
                  <a:srgbClr val="FF0000"/>
                </a:solidFill>
                <a:latin typeface="Times New Roman" pitchFamily="18" charset="0"/>
                <a:cs typeface="Times New Roman" pitchFamily="18" charset="0"/>
              </a:rPr>
              <a:t>IaaS - Infrastructure as a Services </a:t>
            </a:r>
            <a:endParaRPr lang="en-US" sz="2300" b="1">
              <a:solidFill>
                <a:srgbClr val="FF000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Cung cấp dịch vụ về hạ tầng, các máy chủ, tài nguyên là: RAM, CPU, Storage ...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Cung cấp phần "xác" của VM, người dùng chủ động cài đặt ứng dụng.</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Ví dụ như: EC2 của Amazon, RackSpace ... </a:t>
            </a:r>
            <a:endParaRPr lang="en-US" sz="2300">
              <a:solidFill>
                <a:srgbClr val="002060"/>
              </a:solidFill>
              <a:latin typeface="Times New Roman" pitchFamily="18" charset="0"/>
              <a:cs typeface="Times New Roman" pitchFamily="18" charset="0"/>
            </a:endParaRPr>
          </a:p>
          <a:p>
            <a:pPr marL="342900" indent="-342900" algn="just">
              <a:buFont typeface="Wingdings" pitchFamily="2" charset="2"/>
              <a:buChar char="v"/>
            </a:pPr>
            <a:r>
              <a:rPr lang="vi-VN" sz="2300" b="1">
                <a:solidFill>
                  <a:srgbClr val="FF0000"/>
                </a:solidFill>
                <a:latin typeface="Times New Roman" pitchFamily="18" charset="0"/>
                <a:cs typeface="Times New Roman" pitchFamily="18" charset="0"/>
              </a:rPr>
              <a:t>PaaS - Platform as a Services </a:t>
            </a:r>
            <a:endParaRPr lang="en-US" sz="2300" b="1">
              <a:solidFill>
                <a:srgbClr val="FF000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Cung cấp dịch vụ về nền tảng (platfrom) như: Database, môi trường để phát triển chương trình.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Máy chủ có sẵn các môi trường để phát triển ứng dụng.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Ví dụ: Google’s AppEngine, Microsoft Azure </a:t>
            </a:r>
            <a:endParaRPr lang="en-US" sz="2300">
              <a:solidFill>
                <a:srgbClr val="002060"/>
              </a:solidFill>
              <a:latin typeface="Times New Roman" pitchFamily="18" charset="0"/>
              <a:cs typeface="Times New Roman" pitchFamily="18" charset="0"/>
            </a:endParaRPr>
          </a:p>
          <a:p>
            <a:pPr marL="342900" indent="-342900" algn="just">
              <a:buFont typeface="Wingdings" pitchFamily="2" charset="2"/>
              <a:buChar char="v"/>
            </a:pPr>
            <a:r>
              <a:rPr lang="vi-VN" sz="2300" b="1">
                <a:solidFill>
                  <a:srgbClr val="FF0000"/>
                </a:solidFill>
                <a:latin typeface="Times New Roman" pitchFamily="18" charset="0"/>
                <a:cs typeface="Times New Roman" pitchFamily="18" charset="0"/>
              </a:rPr>
              <a:t>SaaS - Software as a Services </a:t>
            </a:r>
            <a:endParaRPr lang="en-US" sz="2300" b="1">
              <a:solidFill>
                <a:srgbClr val="FF000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Cung cấp các dịch vụ về phần mềm, bán hoặc cho thuê lâu dài.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Nhà cung cấp dịch vụ triển khai gần như toàn bộ.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Các phần mềm về ERP, Email .... Collaboration ... </a:t>
            </a:r>
            <a:endParaRPr lang="en-US" sz="2300">
              <a:solidFill>
                <a:srgbClr val="002060"/>
              </a:solidFill>
              <a:latin typeface="Times New Roman" pitchFamily="18" charset="0"/>
              <a:cs typeface="Times New Roman" pitchFamily="18" charset="0"/>
            </a:endParaRPr>
          </a:p>
          <a:p>
            <a:pPr marL="342900" indent="-342900" algn="just">
              <a:buFont typeface="Times New Roman" pitchFamily="18" charset="0"/>
              <a:buChar char="‾"/>
            </a:pPr>
            <a:r>
              <a:rPr lang="vi-VN" sz="2300">
                <a:solidFill>
                  <a:srgbClr val="002060"/>
                </a:solidFill>
                <a:latin typeface="Times New Roman" pitchFamily="18" charset="0"/>
                <a:cs typeface="Times New Roman" pitchFamily="18" charset="0"/>
              </a:rPr>
              <a:t>Ví dụ như: SalesForce.Com, Webex, Gmail, Dropbo</a:t>
            </a:r>
            <a:endParaRPr lang="en-US" sz="2300">
              <a:solidFill>
                <a:srgbClr val="002060"/>
              </a:solidFill>
              <a:latin typeface="Times New Roman" pitchFamily="18" charset="0"/>
              <a:cs typeface="Times New Roman" pitchFamily="18" charset="0"/>
            </a:endParaRPr>
          </a:p>
          <a:p>
            <a:endParaRPr lang="en-US" sz="2400">
              <a:solidFill>
                <a:srgbClr val="002060"/>
              </a:solidFill>
              <a:latin typeface="Times New Roman" pitchFamily="18" charset="0"/>
              <a:cs typeface="Times New Roman" pitchFamily="18" charset="0"/>
            </a:endParaRPr>
          </a:p>
          <a:p>
            <a:endParaRPr lang="vi-VN" sz="2400">
              <a:solidFill>
                <a:srgbClr val="002060"/>
              </a:solidFill>
              <a:latin typeface="Times New Roman" pitchFamily="18" charset="0"/>
              <a:cs typeface="Times New Roman" pitchFamily="18" charset="0"/>
            </a:endParaRPr>
          </a:p>
          <a:p>
            <a:endParaRPr lang="en-US" sz="2400">
              <a:solidFill>
                <a:srgbClr val="002060"/>
              </a:solidFill>
              <a:latin typeface="Times New Roman" pitchFamily="18" charset="0"/>
              <a:cs typeface="Times New Roman" pitchFamily="18" charset="0"/>
            </a:endParaRPr>
          </a:p>
          <a:p>
            <a:pPr algn="just"/>
            <a:endParaRPr lang="en-US" sz="24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343186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5. Các thành phần c</a:t>
            </a:r>
            <a:r>
              <a:rPr lang="vi-VN" sz="2800" b="1">
                <a:solidFill>
                  <a:srgbClr val="FF0000"/>
                </a:solidFill>
                <a:latin typeface="Times New Roman" pitchFamily="18" charset="0"/>
                <a:cs typeface="Times New Roman" pitchFamily="18" charset="0"/>
              </a:rPr>
              <a:t>ơ</a:t>
            </a:r>
            <a:r>
              <a:rPr lang="en-US" sz="2800" b="1">
                <a:solidFill>
                  <a:srgbClr val="FF0000"/>
                </a:solidFill>
                <a:latin typeface="Times New Roman" pitchFamily="18" charset="0"/>
                <a:cs typeface="Times New Roman" pitchFamily="18" charset="0"/>
              </a:rPr>
              <a:t> bản của Cloud</a:t>
            </a:r>
          </a:p>
        </p:txBody>
      </p:sp>
      <p:sp>
        <p:nvSpPr>
          <p:cNvPr id="45059" name="Rectangle 3"/>
          <p:cNvSpPr>
            <a:spLocks noGrp="1" noChangeArrowheads="1"/>
          </p:cNvSpPr>
          <p:nvPr>
            <p:ph type="body" idx="1"/>
          </p:nvPr>
        </p:nvSpPr>
        <p:spPr>
          <a:xfrm>
            <a:off x="155574" y="999172"/>
            <a:ext cx="8912225" cy="5601533"/>
          </a:xfrm>
        </p:spPr>
        <p:txBody>
          <a:bodyPr/>
          <a:lstStyle/>
          <a:p>
            <a:pPr marL="342900" indent="-342900" algn="just">
              <a:buFont typeface="Wingdings" pitchFamily="2" charset="2"/>
              <a:buChar char="v"/>
            </a:pPr>
            <a:r>
              <a:rPr lang="en-US" sz="2600" b="1" i="1">
                <a:solidFill>
                  <a:srgbClr val="FF0000"/>
                </a:solidFill>
                <a:latin typeface="Times New Roman" pitchFamily="18" charset="0"/>
                <a:cs typeface="Times New Roman" pitchFamily="18" charset="0"/>
              </a:rPr>
              <a:t>Client (lớp khách hàng):</a:t>
            </a:r>
            <a:r>
              <a:rPr lang="en-US" sz="2600">
                <a:solidFill>
                  <a:srgbClr val="FF0000"/>
                </a:solidFill>
                <a:latin typeface="Times New Roman" pitchFamily="18" charset="0"/>
                <a:cs typeface="Times New Roman" pitchFamily="18" charset="0"/>
              </a:rPr>
              <a:t> </a:t>
            </a:r>
            <a:r>
              <a:rPr lang="en-US" sz="2600">
                <a:solidFill>
                  <a:srgbClr val="002060"/>
                </a:solidFill>
                <a:latin typeface="Times New Roman" pitchFamily="18" charset="0"/>
                <a:cs typeface="Times New Roman" pitchFamily="18" charset="0"/>
              </a:rPr>
              <a:t>Lớp Client của điện toán đám mây bao gồm phần cứng và phần mềm, để dựa vào đó, khách hàng có thể truy cập và sử dụng các ứng dụng/dịch vụ được cung cấp từ điện toán đám mây. Chẳng hạn máy tính và đường dây kết nối Internet (thiết bị phần cứng) và các trình duyệt web (phần mềm)…. </a:t>
            </a:r>
          </a:p>
          <a:p>
            <a:pPr marL="342900" indent="-342900" algn="just">
              <a:buFont typeface="Wingdings" pitchFamily="2" charset="2"/>
              <a:buChar char="v"/>
            </a:pPr>
            <a:r>
              <a:rPr lang="en-US" sz="2600" b="1" i="1">
                <a:solidFill>
                  <a:srgbClr val="FF0000"/>
                </a:solidFill>
                <a:latin typeface="Times New Roman" pitchFamily="18" charset="0"/>
                <a:cs typeface="Times New Roman" pitchFamily="18" charset="0"/>
              </a:rPr>
              <a:t>Application (lớp ứng dụng):</a:t>
            </a:r>
            <a:r>
              <a:rPr lang="en-US" sz="2600" b="1">
                <a:solidFill>
                  <a:srgbClr val="FF0000"/>
                </a:solidFill>
                <a:latin typeface="Times New Roman" pitchFamily="18" charset="0"/>
                <a:cs typeface="Times New Roman" pitchFamily="18" charset="0"/>
              </a:rPr>
              <a:t> </a:t>
            </a:r>
            <a:r>
              <a:rPr lang="en-US" sz="2600">
                <a:solidFill>
                  <a:srgbClr val="002060"/>
                </a:solidFill>
                <a:latin typeface="Times New Roman" pitchFamily="18" charset="0"/>
                <a:cs typeface="Times New Roman" pitchFamily="18" charset="0"/>
              </a:rPr>
              <a:t>Lớp ứng dụng của điện toán đám mây làm nhiệm vụ phân phối phần mềm như một dịch vụ thông quan Internet, người dùng không cần phải cài đặt và chạy các ứng dụng đó trên máy tính của mình, các ứng dụng dễ dàng được chỉnh sữa và người dùng dễ dàng nhận được sự hỗ trợ</a:t>
            </a:r>
          </a:p>
          <a:p>
            <a:endParaRPr lang="vi-VN" sz="2600">
              <a:solidFill>
                <a:srgbClr val="002060"/>
              </a:solidFill>
              <a:latin typeface="Times New Roman" pitchFamily="18" charset="0"/>
              <a:cs typeface="Times New Roman" pitchFamily="18" charset="0"/>
            </a:endParaRPr>
          </a:p>
          <a:p>
            <a:endParaRPr lang="en-US" sz="2600">
              <a:solidFill>
                <a:srgbClr val="002060"/>
              </a:solidFill>
              <a:latin typeface="Times New Roman" pitchFamily="18" charset="0"/>
              <a:cs typeface="Times New Roman" pitchFamily="18" charset="0"/>
            </a:endParaRPr>
          </a:p>
          <a:p>
            <a:pPr algn="just"/>
            <a:endParaRPr lang="en-US" sz="26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97108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5. Các thành phần c</a:t>
            </a:r>
            <a:r>
              <a:rPr lang="vi-VN" sz="2800" b="1">
                <a:solidFill>
                  <a:srgbClr val="FF0000"/>
                </a:solidFill>
                <a:latin typeface="Times New Roman" pitchFamily="18" charset="0"/>
                <a:cs typeface="Times New Roman" pitchFamily="18" charset="0"/>
              </a:rPr>
              <a:t>ơ</a:t>
            </a:r>
            <a:r>
              <a:rPr lang="en-US" sz="2800" b="1">
                <a:solidFill>
                  <a:srgbClr val="FF0000"/>
                </a:solidFill>
                <a:latin typeface="Times New Roman" pitchFamily="18" charset="0"/>
                <a:cs typeface="Times New Roman" pitchFamily="18" charset="0"/>
              </a:rPr>
              <a:t> bản của Cloud (1)</a:t>
            </a:r>
          </a:p>
        </p:txBody>
      </p:sp>
      <p:sp>
        <p:nvSpPr>
          <p:cNvPr id="45059" name="Rectangle 3"/>
          <p:cNvSpPr>
            <a:spLocks noGrp="1" noChangeArrowheads="1"/>
          </p:cNvSpPr>
          <p:nvPr>
            <p:ph type="body" idx="1"/>
          </p:nvPr>
        </p:nvSpPr>
        <p:spPr>
          <a:xfrm>
            <a:off x="155574" y="999172"/>
            <a:ext cx="8912225" cy="5770811"/>
          </a:xfrm>
        </p:spPr>
        <p:txBody>
          <a:bodyPr/>
          <a:lstStyle/>
          <a:p>
            <a:pPr algn="just">
              <a:buFont typeface="Wingdings" pitchFamily="2" charset="2"/>
              <a:buChar char="v"/>
            </a:pPr>
            <a:r>
              <a:rPr lang="x-none" sz="2500" b="1" i="1">
                <a:solidFill>
                  <a:srgbClr val="FF0000"/>
                </a:solidFill>
                <a:latin typeface="Times New Roman" pitchFamily="18" charset="0"/>
                <a:cs typeface="Times New Roman" pitchFamily="18" charset="0"/>
              </a:rPr>
              <a:t>Platform (lớp nền tảng):</a:t>
            </a:r>
            <a:r>
              <a:rPr lang="x-none" sz="2500" b="1">
                <a:solidFill>
                  <a:srgbClr val="FF0000"/>
                </a:solidFill>
                <a:latin typeface="Times New Roman" pitchFamily="18" charset="0"/>
                <a:cs typeface="Times New Roman" pitchFamily="18" charset="0"/>
              </a:rPr>
              <a:t> </a:t>
            </a:r>
            <a:r>
              <a:rPr lang="x-none" sz="2500">
                <a:solidFill>
                  <a:srgbClr val="002060"/>
                </a:solidFill>
                <a:latin typeface="Times New Roman" pitchFamily="18" charset="0"/>
                <a:cs typeface="Times New Roman" pitchFamily="18" charset="0"/>
              </a:rPr>
              <a:t>Cung cấp nền tảng cho điện toán và các giải pháp của dịch vụ, chi phối đến cấu trúc hạ tầng của “đám mây” và là điểm tựa cho lớp ứng dụng, cho phép các ứng dụng hoạt động trên nền tảng đó. Nó giảm nhẹ sự tốn kém khi triển khai các ứng dụng khi người dùng không phải trang bị cơ sở hạ tầng (phần cứng và phần mềm) của riêng mình.</a:t>
            </a:r>
            <a:endParaRPr lang="en-US" sz="2500">
              <a:solidFill>
                <a:srgbClr val="002060"/>
              </a:solidFill>
              <a:latin typeface="Times New Roman" pitchFamily="18" charset="0"/>
              <a:cs typeface="Times New Roman" pitchFamily="18" charset="0"/>
            </a:endParaRPr>
          </a:p>
          <a:p>
            <a:pPr algn="just"/>
            <a:endParaRPr lang="en-US" sz="2500">
              <a:solidFill>
                <a:srgbClr val="002060"/>
              </a:solidFill>
              <a:latin typeface="Times New Roman" pitchFamily="18" charset="0"/>
              <a:cs typeface="Times New Roman" pitchFamily="18" charset="0"/>
            </a:endParaRPr>
          </a:p>
          <a:p>
            <a:pPr algn="just">
              <a:buFont typeface="Wingdings" pitchFamily="2" charset="2"/>
              <a:buChar char="v"/>
            </a:pPr>
            <a:r>
              <a:rPr lang="en-US" sz="2500" b="1" i="1">
                <a:solidFill>
                  <a:srgbClr val="FF0000"/>
                </a:solidFill>
                <a:latin typeface="Times New Roman" pitchFamily="18" charset="0"/>
                <a:cs typeface="Times New Roman" pitchFamily="18" charset="0"/>
              </a:rPr>
              <a:t>Infrastructure (lớp cơ sở hạ tầng):</a:t>
            </a:r>
            <a:r>
              <a:rPr lang="en-US" sz="2500" b="1">
                <a:solidFill>
                  <a:srgbClr val="FF0000"/>
                </a:solidFill>
                <a:latin typeface="Times New Roman" pitchFamily="18" charset="0"/>
                <a:cs typeface="Times New Roman" pitchFamily="18" charset="0"/>
              </a:rPr>
              <a:t> </a:t>
            </a:r>
            <a:r>
              <a:rPr lang="en-US" sz="2500">
                <a:solidFill>
                  <a:srgbClr val="002060"/>
                </a:solidFill>
                <a:latin typeface="Times New Roman" pitchFamily="18" charset="0"/>
                <a:cs typeface="Times New Roman" pitchFamily="18" charset="0"/>
              </a:rPr>
              <a:t>Cung cấp hạ tầng máy tính, tiêu biểu là môi trường nền ảo hóa. Thay vì khách hàng phải bỏ tiền ra mua các server, phần mềm, trung tâm dữ liệu hoặc thiết bị kết nối… giờ đây, họ vẫn có thể có đầy đủ tài nguyên để sử dụng mà chi phí được giảm thiểu, hoặc thậm chí là miễn phí. Đây là một bước tiến hóa của mô hình máy chủ ảo (Virtual Private Server).</a:t>
            </a:r>
            <a:endParaRPr lang="vi-VN" sz="2500">
              <a:solidFill>
                <a:srgbClr val="002060"/>
              </a:solidFill>
              <a:latin typeface="Times New Roman" pitchFamily="18" charset="0"/>
              <a:cs typeface="Times New Roman" pitchFamily="18" charset="0"/>
            </a:endParaRPr>
          </a:p>
          <a:p>
            <a:pPr algn="just"/>
            <a:endParaRPr lang="en-US" sz="2500">
              <a:solidFill>
                <a:srgbClr val="002060"/>
              </a:solidFill>
              <a:latin typeface="Times New Roman" pitchFamily="18" charset="0"/>
              <a:cs typeface="Times New Roman" pitchFamily="18" charset="0"/>
            </a:endParaRPr>
          </a:p>
          <a:p>
            <a:pPr algn="just"/>
            <a:endParaRPr lang="en-US" sz="25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228397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5. Các thành phần c</a:t>
            </a:r>
            <a:r>
              <a:rPr lang="vi-VN" sz="2800" b="1">
                <a:solidFill>
                  <a:srgbClr val="FF0000"/>
                </a:solidFill>
                <a:latin typeface="Times New Roman" pitchFamily="18" charset="0"/>
                <a:cs typeface="Times New Roman" pitchFamily="18" charset="0"/>
              </a:rPr>
              <a:t>ơ</a:t>
            </a:r>
            <a:r>
              <a:rPr lang="en-US" sz="2800" b="1">
                <a:solidFill>
                  <a:srgbClr val="FF0000"/>
                </a:solidFill>
                <a:latin typeface="Times New Roman" pitchFamily="18" charset="0"/>
                <a:cs typeface="Times New Roman" pitchFamily="18" charset="0"/>
              </a:rPr>
              <a:t> bản của Cloud (2)</a:t>
            </a:r>
          </a:p>
        </p:txBody>
      </p:sp>
      <p:sp>
        <p:nvSpPr>
          <p:cNvPr id="45059" name="Rectangle 3"/>
          <p:cNvSpPr>
            <a:spLocks noGrp="1" noChangeArrowheads="1"/>
          </p:cNvSpPr>
          <p:nvPr>
            <p:ph type="body" idx="1"/>
          </p:nvPr>
        </p:nvSpPr>
        <p:spPr>
          <a:xfrm>
            <a:off x="155574" y="999172"/>
            <a:ext cx="8912225" cy="3939540"/>
          </a:xfrm>
        </p:spPr>
        <p:txBody>
          <a:bodyPr/>
          <a:lstStyle/>
          <a:p>
            <a:pPr algn="just">
              <a:buFont typeface="Wingdings" pitchFamily="2" charset="2"/>
              <a:buChar char="v"/>
            </a:pPr>
            <a:r>
              <a:rPr lang="en-US" sz="3200" b="1" i="1">
                <a:solidFill>
                  <a:srgbClr val="FF0000"/>
                </a:solidFill>
                <a:latin typeface="Times New Roman" pitchFamily="18" charset="0"/>
                <a:cs typeface="Times New Roman" pitchFamily="18" charset="0"/>
              </a:rPr>
              <a:t>Server (lớp server - máy chủ):</a:t>
            </a:r>
            <a:r>
              <a:rPr lang="en-US" sz="3200" b="1">
                <a:solidFill>
                  <a:srgbClr val="FF0000"/>
                </a:solidFill>
                <a:latin typeface="Times New Roman" pitchFamily="18" charset="0"/>
                <a:cs typeface="Times New Roman" pitchFamily="18" charset="0"/>
              </a:rPr>
              <a:t> </a:t>
            </a:r>
            <a:r>
              <a:rPr lang="en-US" sz="3200">
                <a:solidFill>
                  <a:srgbClr val="002060"/>
                </a:solidFill>
                <a:latin typeface="Times New Roman" pitchFamily="18" charset="0"/>
                <a:cs typeface="Times New Roman" pitchFamily="18" charset="0"/>
              </a:rPr>
              <a:t>Bao gồm các sản phẩm phần cứng và phần mềm máy tính, được thiết kế và xây dựng đặc biệt để cung cấp các dịch vụ của đám mây. Các server phải được xây dựng và có cấu hình đủ mạnh  để đám ứng nhu cầu sử dụng của số lượng động đảo các người dùng và các nhu cầu ngày càng cao của họ.</a:t>
            </a:r>
          </a:p>
          <a:p>
            <a:pPr algn="just"/>
            <a:endParaRPr lang="en-US" sz="32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ttp://www.pcworld.com.vn/files/articles/2011/1227715/dien-toan-dam-m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197039"/>
            <a:ext cx="3200400" cy="213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2777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6. Cách thức hoạt </a:t>
            </a:r>
            <a:r>
              <a:rPr lang="vi-VN" sz="2800" b="1">
                <a:solidFill>
                  <a:srgbClr val="FF0000"/>
                </a:solidFill>
                <a:latin typeface="Times New Roman" pitchFamily="18" charset="0"/>
                <a:cs typeface="Times New Roman" pitchFamily="18" charset="0"/>
              </a:rPr>
              <a:t>độ</a:t>
            </a:r>
            <a:r>
              <a:rPr lang="en-US" sz="2800" b="1">
                <a:solidFill>
                  <a:srgbClr val="FF0000"/>
                </a:solidFill>
                <a:latin typeface="Times New Roman" pitchFamily="18" charset="0"/>
                <a:cs typeface="Times New Roman" pitchFamily="18" charset="0"/>
              </a:rPr>
              <a:t>ng của Cloud Computing</a:t>
            </a:r>
          </a:p>
        </p:txBody>
      </p:sp>
      <p:sp>
        <p:nvSpPr>
          <p:cNvPr id="45059" name="Rectangle 3"/>
          <p:cNvSpPr>
            <a:spLocks noGrp="1" noChangeArrowheads="1"/>
          </p:cNvSpPr>
          <p:nvPr>
            <p:ph type="body" idx="1"/>
          </p:nvPr>
        </p:nvSpPr>
        <p:spPr>
          <a:xfrm>
            <a:off x="155574" y="999172"/>
            <a:ext cx="8912225" cy="2092881"/>
          </a:xfrm>
        </p:spPr>
        <p:txBody>
          <a:bodyPr/>
          <a:lstStyle/>
          <a:p>
            <a:r>
              <a:rPr lang="en-US" sz="2600">
                <a:solidFill>
                  <a:srgbClr val="002060"/>
                </a:solidFill>
                <a:latin typeface="Times New Roman" pitchFamily="18" charset="0"/>
                <a:cs typeface="Times New Roman" pitchFamily="18" charset="0"/>
              </a:rPr>
              <a:t>      </a:t>
            </a:r>
            <a:r>
              <a:rPr lang="x-none" sz="2600">
                <a:solidFill>
                  <a:srgbClr val="002060"/>
                </a:solidFill>
                <a:latin typeface="Times New Roman" pitchFamily="18" charset="0"/>
                <a:cs typeface="Times New Roman" pitchFamily="18" charset="0"/>
              </a:rPr>
              <a:t>Để hiểu cách thức hoạt động của “đám mây”, tưởng tượng rằng “đám mây” bao gồm 2 lớp: Lớp </a:t>
            </a:r>
            <a:r>
              <a:rPr lang="x-none" sz="2600" b="1">
                <a:solidFill>
                  <a:srgbClr val="002060"/>
                </a:solidFill>
                <a:latin typeface="Times New Roman" pitchFamily="18" charset="0"/>
                <a:cs typeface="Times New Roman" pitchFamily="18" charset="0"/>
              </a:rPr>
              <a:t>Back-end</a:t>
            </a:r>
            <a:r>
              <a:rPr lang="x-none" sz="2600">
                <a:solidFill>
                  <a:srgbClr val="002060"/>
                </a:solidFill>
                <a:latin typeface="Times New Roman" pitchFamily="18" charset="0"/>
                <a:cs typeface="Times New Roman" pitchFamily="18" charset="0"/>
              </a:rPr>
              <a:t> và lớp </a:t>
            </a:r>
            <a:r>
              <a:rPr lang="x-none" sz="2600" b="1">
                <a:solidFill>
                  <a:srgbClr val="002060"/>
                </a:solidFill>
                <a:latin typeface="Times New Roman" pitchFamily="18" charset="0"/>
                <a:cs typeface="Times New Roman" pitchFamily="18" charset="0"/>
              </a:rPr>
              <a:t>Front-end</a:t>
            </a:r>
            <a:r>
              <a:rPr lang="x-none" sz="2600">
                <a:solidFill>
                  <a:srgbClr val="002060"/>
                </a:solidFill>
                <a:latin typeface="Times New Roman" pitchFamily="18" charset="0"/>
                <a:cs typeface="Times New Roman" pitchFamily="18" charset="0"/>
              </a:rPr>
              <a:t>.</a:t>
            </a:r>
            <a:endParaRPr lang="en-US" sz="2600">
              <a:solidFill>
                <a:srgbClr val="002060"/>
              </a:solidFill>
              <a:latin typeface="Times New Roman" pitchFamily="18" charset="0"/>
              <a:cs typeface="Times New Roman" pitchFamily="18" charset="0"/>
            </a:endParaRPr>
          </a:p>
          <a:p>
            <a:r>
              <a:rPr lang="en-US" sz="2600" i="1">
                <a:solidFill>
                  <a:srgbClr val="002060"/>
                </a:solidFill>
                <a:latin typeface="Times New Roman" pitchFamily="18" charset="0"/>
                <a:cs typeface="Times New Roman" pitchFamily="18" charset="0"/>
              </a:rPr>
              <a:t>     </a:t>
            </a:r>
            <a:r>
              <a:rPr lang="x-none" sz="2600">
                <a:solidFill>
                  <a:srgbClr val="002060"/>
                </a:solidFill>
                <a:latin typeface="Times New Roman" pitchFamily="18" charset="0"/>
                <a:cs typeface="Times New Roman" pitchFamily="18" charset="0"/>
              </a:rPr>
              <a:t>Hạ tầng thiết bị được chứa ở lớp Back-End, và giao diện người dùng của các ứng dụng được chứa tại lớp Front-End</a:t>
            </a:r>
            <a:endParaRPr lang="en-US" sz="2600">
              <a:solidFill>
                <a:srgbClr val="002060"/>
              </a:solidFill>
              <a:latin typeface="Times New Roman" pitchFamily="18" charset="0"/>
              <a:cs typeface="Times New Roman" pitchFamily="18" charset="0"/>
            </a:endParaRPr>
          </a:p>
          <a:p>
            <a:pPr algn="just"/>
            <a:endParaRPr lang="en-US" sz="3200">
              <a:solidFill>
                <a:srgbClr val="002060"/>
              </a:solidFill>
              <a:latin typeface="Times New Roman" pitchFamily="18" charset="0"/>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4" descr="Description: D:\TAI LIEU HOC\DO AN CHUYEN NGHANH\tai lieu dam may\dien-toan-dam-may-khai-niem-co-ban-va-nhung-dieu-can-biet-phan-2_files\cloud-computin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748009"/>
            <a:ext cx="7772400" cy="351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3314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7. Mô hình Cloud </a:t>
            </a:r>
            <a:r>
              <a:rPr lang="vi-VN" sz="2800" b="1">
                <a:solidFill>
                  <a:srgbClr val="FF0000"/>
                </a:solidFill>
                <a:latin typeface="Times New Roman" pitchFamily="18" charset="0"/>
                <a:cs typeface="Times New Roman" pitchFamily="18" charset="0"/>
              </a:rPr>
              <a:t>đối</a:t>
            </a:r>
            <a:r>
              <a:rPr lang="en-US" sz="2800" b="1">
                <a:solidFill>
                  <a:srgbClr val="FF0000"/>
                </a:solidFill>
                <a:latin typeface="Times New Roman" pitchFamily="18" charset="0"/>
                <a:cs typeface="Times New Roman" pitchFamily="18" charset="0"/>
              </a:rPr>
              <a:t> với các Công ty trên thế giới</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252538"/>
            <a:ext cx="8302625" cy="4911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446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24740"/>
            <a:ext cx="6781800" cy="923330"/>
          </a:xfrm>
          <a:prstGeom prst="rect">
            <a:avLst/>
          </a:prstGeom>
        </p:spPr>
        <p:txBody>
          <a:bodyPr vert="horz" wrap="square" lIns="0" tIns="0" rIns="0" bIns="0" rtlCol="0">
            <a:spAutoFit/>
          </a:bodyPr>
          <a:lstStyle/>
          <a:p>
            <a:pPr marL="25179" algn="ctr"/>
            <a:r>
              <a:rPr lang="en-US" sz="2800" b="1" spc="5" err="1">
                <a:solidFill>
                  <a:srgbClr val="FF0000"/>
                </a:solidFill>
                <a:latin typeface="Times New Roman" pitchFamily="18" charset="0"/>
                <a:cs typeface="Times New Roman" pitchFamily="18" charset="0"/>
              </a:rPr>
              <a:t>Chương</a:t>
            </a:r>
            <a:r>
              <a:rPr lang="en-US" sz="2800" b="1" spc="5">
                <a:solidFill>
                  <a:srgbClr val="FF0000"/>
                </a:solidFill>
                <a:latin typeface="Times New Roman" pitchFamily="18" charset="0"/>
                <a:cs typeface="Times New Roman" pitchFamily="18" charset="0"/>
              </a:rPr>
              <a:t> 2: </a:t>
            </a:r>
            <a:br>
              <a:rPr lang="en-US" sz="2800" b="1" spc="5">
                <a:solidFill>
                  <a:srgbClr val="FF0000"/>
                </a:solidFill>
                <a:latin typeface="Times New Roman" pitchFamily="18" charset="0"/>
                <a:cs typeface="Times New Roman" pitchFamily="18" charset="0"/>
              </a:rPr>
            </a:br>
            <a:r>
              <a:rPr lang="en-US" sz="3200" b="1" spc="5" err="1">
                <a:solidFill>
                  <a:srgbClr val="FF0000"/>
                </a:solidFill>
                <a:latin typeface="Times New Roman" pitchFamily="18" charset="0"/>
                <a:cs typeface="Times New Roman" pitchFamily="18" charset="0"/>
              </a:rPr>
              <a:t>Tổng</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quan</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về</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hệ</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điều</a:t>
            </a:r>
            <a:r>
              <a:rPr lang="en-US" sz="3200" b="1" spc="5">
                <a:solidFill>
                  <a:srgbClr val="FF0000"/>
                </a:solidFill>
                <a:latin typeface="Times New Roman" pitchFamily="18" charset="0"/>
                <a:cs typeface="Times New Roman" pitchFamily="18" charset="0"/>
              </a:rPr>
              <a:t> </a:t>
            </a:r>
            <a:r>
              <a:rPr lang="en-US" sz="3200" b="1" spc="5" err="1">
                <a:solidFill>
                  <a:srgbClr val="FF0000"/>
                </a:solidFill>
                <a:latin typeface="Times New Roman" pitchFamily="18" charset="0"/>
                <a:cs typeface="Times New Roman" pitchFamily="18" charset="0"/>
              </a:rPr>
              <a:t>hành</a:t>
            </a:r>
            <a:r>
              <a:rPr lang="en-US" sz="3200" b="1" spc="5">
                <a:solidFill>
                  <a:srgbClr val="FF0000"/>
                </a:solidFill>
                <a:latin typeface="Times New Roman" pitchFamily="18" charset="0"/>
                <a:cs typeface="Times New Roman" pitchFamily="18" charset="0"/>
              </a:rPr>
              <a:t> Linux</a:t>
            </a:r>
            <a:endParaRPr lang="en-US" sz="2800"/>
          </a:p>
        </p:txBody>
      </p:sp>
      <p:pic>
        <p:nvPicPr>
          <p:cNvPr id="5" name="Rectangl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22248"/>
            <a:ext cx="4114800" cy="477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76"/>
          <p:cNvSpPr/>
          <p:nvPr/>
        </p:nvSpPr>
        <p:spPr>
          <a:xfrm>
            <a:off x="8001000" y="76200"/>
            <a:ext cx="981456" cy="1146048"/>
          </a:xfrm>
          <a:prstGeom prst="rect">
            <a:avLst/>
          </a:prstGeom>
          <a:blipFill>
            <a:blip r:embed="rId3" cstate="print"/>
            <a:stretch>
              <a:fillRect/>
            </a:stretch>
          </a:blipFill>
        </p:spPr>
        <p:txBody>
          <a:bodyPr wrap="square" lIns="0" tIns="0" rIns="0" bIns="0" rtlCol="0">
            <a:spAutoFit/>
          </a:bodyPr>
          <a:lstStyle/>
          <a:p>
            <a:endParaRP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09" y="1237156"/>
            <a:ext cx="8696367" cy="478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4734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8.Các sản phẩm Cloud mà chúng ta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ang dùng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71" y="1060396"/>
            <a:ext cx="8788029" cy="5111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84548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9. Xu h</a:t>
            </a:r>
            <a:r>
              <a:rPr lang="vi-VN" sz="2800" b="1">
                <a:solidFill>
                  <a:srgbClr val="FF0000"/>
                </a:solidFill>
                <a:latin typeface="Times New Roman" pitchFamily="18" charset="0"/>
                <a:cs typeface="Times New Roman" pitchFamily="18" charset="0"/>
              </a:rPr>
              <a:t>ướ</a:t>
            </a:r>
            <a:r>
              <a:rPr lang="en-US" sz="2800" b="1">
                <a:solidFill>
                  <a:srgbClr val="FF0000"/>
                </a:solidFill>
                <a:latin typeface="Times New Roman" pitchFamily="18" charset="0"/>
                <a:cs typeface="Times New Roman" pitchFamily="18" charset="0"/>
              </a:rPr>
              <a:t>ng phát triển Cloud trên thế giới</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2" y="1119188"/>
            <a:ext cx="9165818" cy="520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78856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eaLnBrk="1" hangingPunct="1"/>
            <a:r>
              <a:rPr lang="en-US" sz="2800" b="1">
                <a:solidFill>
                  <a:srgbClr val="FF0000"/>
                </a:solidFill>
                <a:latin typeface="Times New Roman" pitchFamily="18" charset="0"/>
                <a:cs typeface="Times New Roman" pitchFamily="18" charset="0"/>
              </a:rPr>
              <a:t>10.Các flatform triển khai Cloud Computing</a:t>
            </a:r>
            <a:endParaRPr lang="en-GB"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5574" y="999172"/>
            <a:ext cx="8912225" cy="2123658"/>
          </a:xfrm>
        </p:spPr>
        <p:txBody>
          <a:bodyPr/>
          <a:lstStyle/>
          <a:p>
            <a:endParaRPr lang="en-US" sz="2800"/>
          </a:p>
          <a:p>
            <a:endParaRPr lang="en-US" sz="2800">
              <a:solidFill>
                <a:srgbClr val="FF0000"/>
              </a:solidFill>
              <a:latin typeface="Times New Roman" pitchFamily="18" charset="0"/>
              <a:cs typeface="Times New Roman" pitchFamily="18" charset="0"/>
            </a:endParaRPr>
          </a:p>
          <a:p>
            <a:endParaRPr lang="vi-VN" sz="2800">
              <a:solidFill>
                <a:srgbClr val="002060"/>
              </a:solidFill>
              <a:latin typeface="+mj-lt"/>
              <a:cs typeface="Times New Roman" pitchFamily="18" charset="0"/>
            </a:endParaRPr>
          </a:p>
          <a:p>
            <a:endParaRPr lang="en-US" sz="2700">
              <a:solidFill>
                <a:srgbClr val="FF0000"/>
              </a:solidFill>
              <a:latin typeface="+mj-lt"/>
              <a:cs typeface="Times New Roman" pitchFamily="18" charset="0"/>
            </a:endParaRPr>
          </a:p>
          <a:p>
            <a:pPr algn="just"/>
            <a:endParaRPr lang="en-US" sz="2700">
              <a:solidFill>
                <a:srgbClr val="002060"/>
              </a:solidFill>
              <a:latin typeface="+mj-lt"/>
              <a:cs typeface="Times New Roman"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43000"/>
            <a:ext cx="811815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54432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pPr marL="457200" indent="-457200">
              <a:buFont typeface="Wingdings" pitchFamily="2" charset="2"/>
              <a:buChar char="v"/>
            </a:pPr>
            <a:r>
              <a:rPr lang="en-US" sz="2800" b="1">
                <a:solidFill>
                  <a:srgbClr val="FF0000"/>
                </a:solidFill>
                <a:latin typeface="Times New Roman" pitchFamily="18" charset="0"/>
                <a:cs typeface="Times New Roman" pitchFamily="18" charset="0"/>
              </a:rPr>
              <a:t>Lý do lựa chọn Openstack là gì ?</a:t>
            </a:r>
          </a:p>
        </p:txBody>
      </p:sp>
      <p:sp>
        <p:nvSpPr>
          <p:cNvPr id="45059" name="Rectangle 3"/>
          <p:cNvSpPr>
            <a:spLocks noGrp="1" noChangeArrowheads="1"/>
          </p:cNvSpPr>
          <p:nvPr>
            <p:ph type="body" idx="1"/>
          </p:nvPr>
        </p:nvSpPr>
        <p:spPr>
          <a:xfrm>
            <a:off x="155574" y="999172"/>
            <a:ext cx="8912225" cy="3447098"/>
          </a:xfrm>
        </p:spPr>
        <p:txBody>
          <a:bodyPr/>
          <a:lstStyle/>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OpenStack "trẻ" (hơn 3 tuổi) và còn tiến hóa hơn nữa.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Có sự ủng hộ của các công ty lớn: IBM, CISCO, GOOGLE, VMware ....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Sử dụng 1 ngôn ngữ duy nhất (99,99% python).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Triển khai với quy mô lớn.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Mọi thứ mở (Open ....an ....Open)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Thiết kế dạng mô-đun, lựa chọn thành phần để triển kha</a:t>
            </a:r>
            <a:r>
              <a:rPr lang="en-US" sz="2800">
                <a:solidFill>
                  <a:srgbClr val="002060"/>
                </a:solidFill>
                <a:latin typeface="Times New Roman" pitchFamily="18" charset="0"/>
                <a:cs typeface="Times New Roman" pitchFamily="18" charset="0"/>
              </a:rPr>
              <a:t>`</a:t>
            </a:r>
            <a:r>
              <a:rPr lang="vi-VN" sz="2800">
                <a:solidFill>
                  <a:srgbClr val="002060"/>
                </a:solidFill>
                <a:latin typeface="Times New Roman" pitchFamily="18" charset="0"/>
                <a:cs typeface="Times New Roman" pitchFamily="18" charset="0"/>
              </a:rPr>
              <a:t>i. </a:t>
            </a:r>
            <a:endParaRPr lang="en-US" sz="2800">
              <a:solidFill>
                <a:srgbClr val="002060"/>
              </a:solidFill>
              <a:latin typeface="Times New Roman" pitchFamily="18" charset="0"/>
              <a:cs typeface="Times New Roman" pitchFamily="18" charset="0"/>
            </a:endParaRPr>
          </a:p>
          <a:p>
            <a:pPr marL="457200" indent="-457200" algn="just">
              <a:buFont typeface="Wingdings" pitchFamily="2" charset="2"/>
              <a:buChar char="Ø"/>
            </a:pPr>
            <a:r>
              <a:rPr lang="vi-VN" sz="2800">
                <a:solidFill>
                  <a:srgbClr val="002060"/>
                </a:solidFill>
                <a:latin typeface="Times New Roman" pitchFamily="18" charset="0"/>
                <a:cs typeface="Times New Roman" pitchFamily="18" charset="0"/>
              </a:rPr>
              <a:t>Cung cấp toàn bộ các API</a:t>
            </a:r>
            <a:r>
              <a:rPr lang="en-US" sz="2800">
                <a:solidFill>
                  <a:srgbClr val="002060"/>
                </a:solidFill>
                <a:latin typeface="Times New Roman" pitchFamily="18" charset="0"/>
                <a:cs typeface="Times New Roman" pitchFamily="18" charset="0"/>
              </a:rPr>
              <a:t>,…</a:t>
            </a: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991" y="4428376"/>
            <a:ext cx="42100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428376"/>
            <a:ext cx="1901825" cy="181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24823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a:t>
            </a:r>
          </a:p>
        </p:txBody>
      </p:sp>
      <p:sp>
        <p:nvSpPr>
          <p:cNvPr id="45059" name="Rectangle 3"/>
          <p:cNvSpPr>
            <a:spLocks noGrp="1" noChangeArrowheads="1"/>
          </p:cNvSpPr>
          <p:nvPr>
            <p:ph type="body" idx="1"/>
          </p:nvPr>
        </p:nvSpPr>
        <p:spPr>
          <a:xfrm>
            <a:off x="155574" y="999172"/>
            <a:ext cx="8912225" cy="4862870"/>
          </a:xfrm>
        </p:spPr>
        <p:txBody>
          <a:bodyPr/>
          <a:lstStyle/>
          <a:p>
            <a:pPr algn="just" fontAlgn="base"/>
            <a:r>
              <a:rPr lang="en-US" sz="3200">
                <a:solidFill>
                  <a:srgbClr val="002060"/>
                </a:solidFill>
                <a:latin typeface="+mj-lt"/>
              </a:rPr>
              <a:t>	</a:t>
            </a:r>
            <a:r>
              <a:rPr lang="vi-VN" sz="3200">
                <a:solidFill>
                  <a:srgbClr val="002060"/>
                </a:solidFill>
                <a:latin typeface="+mj-lt"/>
              </a:rPr>
              <a:t>Để truy cập và tương tác với Cloud, chúng ta cần rất nhiều các công cụ tùy theo nhà cung cấp và mục đích truy cập.</a:t>
            </a:r>
            <a:endParaRPr lang="en-US" sz="3200">
              <a:solidFill>
                <a:srgbClr val="002060"/>
              </a:solidFill>
              <a:latin typeface="+mj-lt"/>
            </a:endParaRPr>
          </a:p>
          <a:p>
            <a:pPr algn="just" fontAlgn="base"/>
            <a:r>
              <a:rPr lang="en-US" sz="3200">
                <a:solidFill>
                  <a:srgbClr val="002060"/>
                </a:solidFill>
                <a:latin typeface="Times New Roman" pitchFamily="18" charset="0"/>
                <a:cs typeface="Times New Roman" pitchFamily="18" charset="0"/>
              </a:rPr>
              <a:t>	Các nhà cung cấp sẽ hỗ trợ công cụ truy cập cho bạn hoặc hỗ trợ bạn tạo các công cụ cho riêng mình.</a:t>
            </a:r>
          </a:p>
          <a:p>
            <a:pPr algn="just" fontAlgn="base"/>
            <a:endParaRPr lang="en-US" sz="3200">
              <a:solidFill>
                <a:srgbClr val="002060"/>
              </a:solidFill>
              <a:latin typeface="+mj-lt"/>
            </a:endParaRPr>
          </a:p>
          <a:p>
            <a:pPr marL="1428750" indent="-339725" algn="just" fontAlgn="base">
              <a:buFont typeface="Wingdings" pitchFamily="2" charset="2"/>
              <a:buChar char="§"/>
            </a:pPr>
            <a:r>
              <a:rPr lang="en-US" sz="3200">
                <a:solidFill>
                  <a:srgbClr val="FF0000"/>
                </a:solidFill>
                <a:latin typeface="Times New Roman" pitchFamily="18" charset="0"/>
                <a:cs typeface="Times New Roman" pitchFamily="18" charset="0"/>
              </a:rPr>
              <a:t>Nền tảng</a:t>
            </a:r>
          </a:p>
          <a:p>
            <a:pPr marL="1428750" indent="-339725" algn="just" fontAlgn="base">
              <a:buFont typeface="Wingdings" pitchFamily="2" charset="2"/>
              <a:buChar char="§"/>
            </a:pPr>
            <a:r>
              <a:rPr lang="en-US" sz="3200">
                <a:solidFill>
                  <a:srgbClr val="FF0000"/>
                </a:solidFill>
                <a:latin typeface="Times New Roman" pitchFamily="18" charset="0"/>
                <a:cs typeface="Times New Roman" pitchFamily="18" charset="0"/>
              </a:rPr>
              <a:t>Ứng dụng web</a:t>
            </a:r>
          </a:p>
          <a:p>
            <a:pPr marL="1428750" indent="-339725" algn="just" fontAlgn="base">
              <a:buFont typeface="Wingdings" pitchFamily="2" charset="2"/>
              <a:buChar char="§"/>
            </a:pPr>
            <a:r>
              <a:rPr lang="en-US" sz="3200">
                <a:solidFill>
                  <a:srgbClr val="FF0000"/>
                </a:solidFill>
                <a:latin typeface="Times New Roman" pitchFamily="18" charset="0"/>
                <a:cs typeface="Times New Roman" pitchFamily="18" charset="0"/>
              </a:rPr>
              <a:t>Web API</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http://nhungdieuthuvi.com/wp-content/uploads/2011/08/dien-toan-dam-may.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191" y="3733800"/>
            <a:ext cx="45720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5569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(1)</a:t>
            </a:r>
          </a:p>
        </p:txBody>
      </p:sp>
      <p:sp>
        <p:nvSpPr>
          <p:cNvPr id="45059" name="Rectangle 3"/>
          <p:cNvSpPr>
            <a:spLocks noGrp="1" noChangeArrowheads="1"/>
          </p:cNvSpPr>
          <p:nvPr>
            <p:ph type="body" idx="1"/>
          </p:nvPr>
        </p:nvSpPr>
        <p:spPr>
          <a:xfrm>
            <a:off x="155574" y="999172"/>
            <a:ext cx="8912225" cy="3877985"/>
          </a:xfrm>
        </p:spPr>
        <p:txBody>
          <a:bodyPr/>
          <a:lstStyle/>
          <a:p>
            <a:pPr algn="just" fontAlgn="base"/>
            <a:r>
              <a:rPr lang="en-US" sz="2800">
                <a:solidFill>
                  <a:srgbClr val="FF0000"/>
                </a:solidFill>
                <a:latin typeface="Times New Roman" pitchFamily="18" charset="0"/>
                <a:cs typeface="Times New Roman" pitchFamily="18" charset="0"/>
              </a:rPr>
              <a:t>a./</a:t>
            </a:r>
            <a:r>
              <a:rPr lang="vi-VN" sz="2800" b="1">
                <a:solidFill>
                  <a:srgbClr val="FF0000"/>
                </a:solidFill>
                <a:latin typeface="Times New Roman" pitchFamily="18" charset="0"/>
                <a:cs typeface="Times New Roman" pitchFamily="18" charset="0"/>
              </a:rPr>
              <a:t>Nền</a:t>
            </a:r>
            <a:r>
              <a:rPr lang="vi-VN" sz="2800">
                <a:solidFill>
                  <a:srgbClr val="FF0000"/>
                </a:solidFill>
                <a:latin typeface="Times New Roman" pitchFamily="18" charset="0"/>
                <a:cs typeface="Times New Roman" pitchFamily="18" charset="0"/>
              </a:rPr>
              <a:t> </a:t>
            </a:r>
            <a:r>
              <a:rPr lang="vi-VN" sz="2800" b="1">
                <a:solidFill>
                  <a:srgbClr val="FF0000"/>
                </a:solidFill>
                <a:latin typeface="Times New Roman" pitchFamily="18" charset="0"/>
                <a:cs typeface="Times New Roman" pitchFamily="18" charset="0"/>
              </a:rPr>
              <a:t>tảng</a:t>
            </a:r>
            <a:endParaRPr lang="vi-VN" sz="2800">
              <a:solidFill>
                <a:srgbClr val="FF0000"/>
              </a:solidFill>
              <a:latin typeface="Times New Roman" pitchFamily="18" charset="0"/>
              <a:cs typeface="Times New Roman" pitchFamily="18" charset="0"/>
            </a:endParaRPr>
          </a:p>
          <a:p>
            <a:pPr algn="just" fontAlgn="base"/>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Một nền tảng là cách thức mà môi trường điện toán đám mây có thể gửi, nhận dữ liệu từ bạn</a:t>
            </a:r>
          </a:p>
          <a:p>
            <a:pPr algn="just" fontAlgn="base"/>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Để hiểu về nền tảng (platform) ta sẽ tìm hiểu các thành phần sau:</a:t>
            </a:r>
          </a:p>
          <a:p>
            <a:pPr marL="914400" lvl="1" indent="-457200" algn="just" fontAlgn="base">
              <a:buFont typeface="Wingdings" pitchFamily="2" charset="2"/>
              <a:buChar char="§"/>
            </a:pPr>
            <a:r>
              <a:rPr lang="vi-VN" sz="2800">
                <a:solidFill>
                  <a:srgbClr val="FF0000"/>
                </a:solidFill>
                <a:latin typeface="Times New Roman" pitchFamily="18" charset="0"/>
                <a:cs typeface="Times New Roman" pitchFamily="18" charset="0"/>
              </a:rPr>
              <a:t>Web Application Framework</a:t>
            </a:r>
          </a:p>
          <a:p>
            <a:pPr marL="914400" lvl="1" indent="-457200" algn="just" fontAlgn="base">
              <a:buFont typeface="Wingdings" pitchFamily="2" charset="2"/>
              <a:buChar char="§"/>
            </a:pPr>
            <a:r>
              <a:rPr lang="vi-VN" sz="2800">
                <a:solidFill>
                  <a:srgbClr val="FF0000"/>
                </a:solidFill>
                <a:latin typeface="Times New Roman" pitchFamily="18" charset="0"/>
                <a:cs typeface="Times New Roman" pitchFamily="18" charset="0"/>
              </a:rPr>
              <a:t>Ajax</a:t>
            </a:r>
          </a:p>
          <a:p>
            <a:pPr marL="914400" lvl="1" indent="-457200" algn="just" fontAlgn="base">
              <a:buFont typeface="Wingdings" pitchFamily="2" charset="2"/>
              <a:buChar char="§"/>
            </a:pPr>
            <a:r>
              <a:rPr lang="vi-VN" sz="2800">
                <a:solidFill>
                  <a:srgbClr val="FF0000"/>
                </a:solidFill>
                <a:latin typeface="Times New Roman" pitchFamily="18" charset="0"/>
                <a:cs typeface="Times New Roman" pitchFamily="18" charset="0"/>
              </a:rPr>
              <a:t>Web Hosting Service</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http://l.f5.img.vnecdn.net/2011/03/21/1000504098_clou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792" y="3520611"/>
            <a:ext cx="381000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08170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(2)</a:t>
            </a:r>
          </a:p>
        </p:txBody>
      </p:sp>
      <p:sp>
        <p:nvSpPr>
          <p:cNvPr id="45059" name="Rectangle 3"/>
          <p:cNvSpPr>
            <a:spLocks noGrp="1" noChangeArrowheads="1"/>
          </p:cNvSpPr>
          <p:nvPr>
            <p:ph type="body" idx="1"/>
          </p:nvPr>
        </p:nvSpPr>
        <p:spPr>
          <a:xfrm>
            <a:off x="155574" y="999172"/>
            <a:ext cx="8912225" cy="4308872"/>
          </a:xfrm>
        </p:spPr>
        <p:txBody>
          <a:bodyPr/>
          <a:lstStyle/>
          <a:p>
            <a:pPr algn="just" fontAlgn="base"/>
            <a:r>
              <a:rPr lang="en-US" sz="2800">
                <a:solidFill>
                  <a:srgbClr val="FF0000"/>
                </a:solidFill>
                <a:latin typeface="Times New Roman" pitchFamily="18" charset="0"/>
                <a:cs typeface="Times New Roman" pitchFamily="18" charset="0"/>
              </a:rPr>
              <a:t>a./</a:t>
            </a:r>
            <a:r>
              <a:rPr lang="vi-VN" sz="2800" b="1">
                <a:solidFill>
                  <a:srgbClr val="FF0000"/>
                </a:solidFill>
                <a:latin typeface="Times New Roman" pitchFamily="18" charset="0"/>
                <a:cs typeface="Times New Roman" pitchFamily="18" charset="0"/>
              </a:rPr>
              <a:t>Nền</a:t>
            </a:r>
            <a:r>
              <a:rPr lang="vi-VN" sz="2800">
                <a:solidFill>
                  <a:srgbClr val="FF0000"/>
                </a:solidFill>
                <a:latin typeface="Times New Roman" pitchFamily="18" charset="0"/>
                <a:cs typeface="Times New Roman" pitchFamily="18" charset="0"/>
              </a:rPr>
              <a:t> </a:t>
            </a:r>
            <a:r>
              <a:rPr lang="vi-VN" sz="2800" b="1">
                <a:solidFill>
                  <a:srgbClr val="FF0000"/>
                </a:solidFill>
                <a:latin typeface="Times New Roman" pitchFamily="18" charset="0"/>
                <a:cs typeface="Times New Roman" pitchFamily="18" charset="0"/>
              </a:rPr>
              <a:t>tảng</a:t>
            </a:r>
            <a:endParaRPr lang="vi-VN" sz="2800">
              <a:solidFill>
                <a:srgbClr val="FF0000"/>
              </a:solidFill>
              <a:latin typeface="Times New Roman" pitchFamily="18" charset="0"/>
              <a:cs typeface="Times New Roman" pitchFamily="18" charset="0"/>
            </a:endParaRPr>
          </a:p>
          <a:p>
            <a:pPr marL="457200" indent="-457200" algn="just" fontAlgn="base">
              <a:buFont typeface="Wingdings" pitchFamily="2" charset="2"/>
              <a:buChar char="v"/>
            </a:pPr>
            <a:r>
              <a:rPr lang="vi-VN" sz="2800">
                <a:solidFill>
                  <a:srgbClr val="FF0000"/>
                </a:solidFill>
                <a:latin typeface="Times New Roman" pitchFamily="18" charset="0"/>
                <a:cs typeface="Times New Roman" pitchFamily="18" charset="0"/>
              </a:rPr>
              <a:t>Web Application Framework</a:t>
            </a:r>
          </a:p>
          <a:p>
            <a:pPr algn="just" fontAlgn="base"/>
            <a:r>
              <a:rPr lang="en-US" sz="2800">
                <a:solidFill>
                  <a:srgbClr val="002060"/>
                </a:solidFill>
                <a:latin typeface="+mj-lt"/>
              </a:rPr>
              <a:t>	</a:t>
            </a:r>
            <a:r>
              <a:rPr lang="vi-VN" sz="2800">
                <a:solidFill>
                  <a:srgbClr val="002060"/>
                </a:solidFill>
                <a:latin typeface="+mj-lt"/>
              </a:rPr>
              <a:t>Là một khung ứng dụng web được sử dụng để hỗ trợ các lập trình viên xây dựng các trang web động, các ứng dụng web, các dịch vụ web.</a:t>
            </a:r>
          </a:p>
          <a:p>
            <a:pPr algn="just" fontAlgn="base"/>
            <a:r>
              <a:rPr lang="en-US" sz="2800">
                <a:solidFill>
                  <a:srgbClr val="002060"/>
                </a:solidFill>
                <a:latin typeface="+mj-lt"/>
              </a:rPr>
              <a:t>	</a:t>
            </a:r>
            <a:r>
              <a:rPr lang="vi-VN" sz="2800">
                <a:solidFill>
                  <a:srgbClr val="002060"/>
                </a:solidFill>
                <a:latin typeface="+mj-lt"/>
              </a:rPr>
              <a:t>Framework hỗ trợ sinh ra các file HTML để đưa lên Web Server</a:t>
            </a:r>
          </a:p>
          <a:p>
            <a:pPr algn="just" fontAlgn="base"/>
            <a:r>
              <a:rPr lang="en-US" sz="2800">
                <a:solidFill>
                  <a:srgbClr val="002060"/>
                </a:solidFill>
                <a:latin typeface="+mj-lt"/>
              </a:rPr>
              <a:t>	</a:t>
            </a:r>
            <a:r>
              <a:rPr lang="vi-VN" sz="2800">
                <a:solidFill>
                  <a:srgbClr val="002060"/>
                </a:solidFill>
                <a:latin typeface="+mj-lt"/>
              </a:rPr>
              <a:t>Sử dụng Common Gateway Interface (CGI) để mở rộng ứng dụng, phát triển giao diện giao tiếp với Web Server</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3036699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(3)</a:t>
            </a:r>
          </a:p>
        </p:txBody>
      </p:sp>
      <p:sp>
        <p:nvSpPr>
          <p:cNvPr id="45059" name="Rectangle 3"/>
          <p:cNvSpPr>
            <a:spLocks noGrp="1" noChangeArrowheads="1"/>
          </p:cNvSpPr>
          <p:nvPr>
            <p:ph type="body" idx="1"/>
          </p:nvPr>
        </p:nvSpPr>
        <p:spPr>
          <a:xfrm>
            <a:off x="155574" y="999172"/>
            <a:ext cx="8912225" cy="5709255"/>
          </a:xfrm>
        </p:spPr>
        <p:txBody>
          <a:bodyPr/>
          <a:lstStyle/>
          <a:p>
            <a:pPr algn="just" fontAlgn="base"/>
            <a:r>
              <a:rPr lang="en-US" sz="2800">
                <a:solidFill>
                  <a:srgbClr val="FF0000"/>
                </a:solidFill>
                <a:latin typeface="Times New Roman" pitchFamily="18" charset="0"/>
                <a:cs typeface="Times New Roman" pitchFamily="18" charset="0"/>
              </a:rPr>
              <a:t>a./</a:t>
            </a:r>
            <a:r>
              <a:rPr lang="vi-VN" sz="2800" b="1">
                <a:solidFill>
                  <a:srgbClr val="FF0000"/>
                </a:solidFill>
                <a:latin typeface="Times New Roman" pitchFamily="18" charset="0"/>
                <a:cs typeface="Times New Roman" pitchFamily="18" charset="0"/>
              </a:rPr>
              <a:t>Nền</a:t>
            </a:r>
            <a:r>
              <a:rPr lang="vi-VN" sz="2800">
                <a:solidFill>
                  <a:srgbClr val="FF0000"/>
                </a:solidFill>
                <a:latin typeface="Times New Roman" pitchFamily="18" charset="0"/>
                <a:cs typeface="Times New Roman" pitchFamily="18" charset="0"/>
              </a:rPr>
              <a:t> </a:t>
            </a:r>
            <a:r>
              <a:rPr lang="vi-VN" sz="2800" b="1">
                <a:solidFill>
                  <a:srgbClr val="FF0000"/>
                </a:solidFill>
                <a:latin typeface="Times New Roman" pitchFamily="18" charset="0"/>
                <a:cs typeface="Times New Roman" pitchFamily="18" charset="0"/>
              </a:rPr>
              <a:t>tảng</a:t>
            </a:r>
            <a:endParaRPr lang="vi-VN" sz="2800">
              <a:solidFill>
                <a:srgbClr val="FF0000"/>
              </a:solidFill>
              <a:latin typeface="Times New Roman" pitchFamily="18" charset="0"/>
              <a:cs typeface="Times New Roman" pitchFamily="18" charset="0"/>
            </a:endParaRPr>
          </a:p>
          <a:p>
            <a:pPr marL="342900" indent="-342900" algn="just" fontAlgn="base">
              <a:buFont typeface="Wingdings" pitchFamily="2" charset="2"/>
              <a:buChar char="v"/>
            </a:pPr>
            <a:r>
              <a:rPr lang="vi-VN" sz="2100" b="1">
                <a:solidFill>
                  <a:srgbClr val="FF0000"/>
                </a:solidFill>
                <a:latin typeface="+mj-lt"/>
              </a:rPr>
              <a:t>Ajax</a:t>
            </a:r>
            <a:r>
              <a:rPr lang="en-US" sz="2100" b="1">
                <a:solidFill>
                  <a:srgbClr val="FF0000"/>
                </a:solidFill>
                <a:latin typeface="+mj-lt"/>
              </a:rPr>
              <a:t> : </a:t>
            </a:r>
            <a:r>
              <a:rPr lang="vi-VN" sz="2100">
                <a:solidFill>
                  <a:srgbClr val="002060"/>
                </a:solidFill>
                <a:latin typeface="+mj-lt"/>
              </a:rPr>
              <a:t>Là viết tắt của Asynchronous JavaScript và XML (AJAX)</a:t>
            </a:r>
          </a:p>
          <a:p>
            <a:pPr algn="just" fontAlgn="base"/>
            <a:r>
              <a:rPr lang="vi-VN" sz="2100">
                <a:solidFill>
                  <a:srgbClr val="002060"/>
                </a:solidFill>
                <a:latin typeface="+mj-lt"/>
              </a:rPr>
              <a:t>Là một nhóm các kỹ thuật phát triển web được sử dụng để tạo ra các ứng dụng web tương tác.</a:t>
            </a:r>
          </a:p>
          <a:p>
            <a:pPr algn="just" fontAlgn="base"/>
            <a:r>
              <a:rPr lang="en-US" sz="2100">
                <a:solidFill>
                  <a:srgbClr val="002060"/>
                </a:solidFill>
                <a:latin typeface="+mj-lt"/>
              </a:rPr>
              <a:t>	</a:t>
            </a:r>
            <a:r>
              <a:rPr lang="vi-VN" sz="2100">
                <a:solidFill>
                  <a:srgbClr val="002060"/>
                </a:solidFill>
                <a:latin typeface="+mj-lt"/>
              </a:rPr>
              <a:t>Bằng cách sử dụng AJAX, các ứng dụng web có thể lấy dữ liệu từ máy chủ theo cách không đồng bộ. Vì nó đang được thực hiện trong background, nên sẽ không hiển thị lên màn hình</a:t>
            </a:r>
          </a:p>
          <a:p>
            <a:pPr algn="just" fontAlgn="base"/>
            <a:r>
              <a:rPr lang="en-US" sz="2100">
                <a:solidFill>
                  <a:srgbClr val="002060"/>
                </a:solidFill>
                <a:latin typeface="+mj-lt"/>
              </a:rPr>
              <a:t>	</a:t>
            </a:r>
            <a:r>
              <a:rPr lang="vi-VN" sz="2100">
                <a:solidFill>
                  <a:srgbClr val="002060"/>
                </a:solidFill>
                <a:latin typeface="+mj-lt"/>
              </a:rPr>
              <a:t>AJAX là một thuật ngữ đại diện cho một loạt các công nghệ web được sử dụng để giúp các ứng dụng web giao tiếp với máy chủ, nhưng không can thiệp vào trạng thái hiện tại của trang đó. Các công nghệ đó là:</a:t>
            </a:r>
          </a:p>
          <a:p>
            <a:pPr marL="455613" lvl="1" indent="-342900" algn="just" fontAlgn="base">
              <a:buFont typeface="Times New Roman" pitchFamily="18" charset="0"/>
              <a:buChar char="‾"/>
            </a:pPr>
            <a:r>
              <a:rPr lang="vi-VN" sz="2100">
                <a:solidFill>
                  <a:srgbClr val="002060"/>
                </a:solidFill>
                <a:latin typeface="+mj-lt"/>
              </a:rPr>
              <a:t>Extensible Hypertext Markup Language (XHTML) và Cascading Style Sheets (CSS)</a:t>
            </a:r>
          </a:p>
          <a:p>
            <a:pPr marL="455613" lvl="1" indent="-342900" algn="just" fontAlgn="base">
              <a:buFont typeface="Times New Roman" pitchFamily="18" charset="0"/>
              <a:buChar char="‾"/>
            </a:pPr>
            <a:r>
              <a:rPr lang="vi-VN" sz="2100">
                <a:solidFill>
                  <a:srgbClr val="002060"/>
                </a:solidFill>
                <a:latin typeface="+mj-lt"/>
              </a:rPr>
              <a:t>Các tài liệu mô hình hướng đối tượng để tương tác với dữ liệu</a:t>
            </a:r>
            <a:r>
              <a:rPr lang="en-US" sz="2100">
                <a:solidFill>
                  <a:srgbClr val="002060"/>
                </a:solidFill>
                <a:latin typeface="+mj-lt"/>
              </a:rPr>
              <a:t> </a:t>
            </a:r>
            <a:r>
              <a:rPr lang="vi-VN" sz="2100">
                <a:solidFill>
                  <a:srgbClr val="002060"/>
                </a:solidFill>
                <a:latin typeface="+mj-lt"/>
              </a:rPr>
              <a:t>XML</a:t>
            </a:r>
          </a:p>
          <a:p>
            <a:pPr marL="455613" lvl="1" indent="-342900" algn="just" fontAlgn="base">
              <a:buFont typeface="Times New Roman" pitchFamily="18" charset="0"/>
              <a:buChar char="‾"/>
            </a:pPr>
            <a:r>
              <a:rPr lang="vi-VN" sz="2100">
                <a:solidFill>
                  <a:srgbClr val="002060"/>
                </a:solidFill>
                <a:latin typeface="+mj-lt"/>
              </a:rPr>
              <a:t>Các đối tượng XMLHttpRequest để hỗ trợ giao tiếp không đồng bộ</a:t>
            </a:r>
            <a:r>
              <a:rPr lang="en-US" sz="2100">
                <a:solidFill>
                  <a:srgbClr val="002060"/>
                </a:solidFill>
                <a:latin typeface="+mj-lt"/>
              </a:rPr>
              <a:t> </a:t>
            </a:r>
            <a:r>
              <a:rPr lang="vi-VN" sz="2100">
                <a:solidFill>
                  <a:srgbClr val="002060"/>
                </a:solidFill>
                <a:latin typeface="+mj-lt"/>
              </a:rPr>
              <a:t>JavaScript Object Notation (JSON)</a:t>
            </a:r>
          </a:p>
          <a:p>
            <a:pPr marL="455613" lvl="1" indent="-342900" algn="just" fontAlgn="base">
              <a:buFont typeface="Times New Roman" pitchFamily="18" charset="0"/>
              <a:buChar char="‾"/>
            </a:pPr>
            <a:r>
              <a:rPr lang="vi-VN" sz="2100">
                <a:solidFill>
                  <a:srgbClr val="002060"/>
                </a:solidFill>
                <a:latin typeface="+mj-lt"/>
              </a:rPr>
              <a:t>Javascript để gắn kết các công nghệ này lại với nhau</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915307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(4)</a:t>
            </a:r>
          </a:p>
        </p:txBody>
      </p:sp>
      <p:sp>
        <p:nvSpPr>
          <p:cNvPr id="45059" name="Rectangle 3"/>
          <p:cNvSpPr>
            <a:spLocks noGrp="1" noChangeArrowheads="1"/>
          </p:cNvSpPr>
          <p:nvPr>
            <p:ph type="body" idx="1"/>
          </p:nvPr>
        </p:nvSpPr>
        <p:spPr>
          <a:xfrm>
            <a:off x="155574" y="999172"/>
            <a:ext cx="8912225" cy="3016210"/>
          </a:xfrm>
        </p:spPr>
        <p:txBody>
          <a:bodyPr/>
          <a:lstStyle/>
          <a:p>
            <a:pPr algn="just" fontAlgn="base"/>
            <a:r>
              <a:rPr lang="en-US" sz="2800">
                <a:solidFill>
                  <a:srgbClr val="FF0000"/>
                </a:solidFill>
                <a:latin typeface="Times New Roman" pitchFamily="18" charset="0"/>
                <a:cs typeface="Times New Roman" pitchFamily="18" charset="0"/>
              </a:rPr>
              <a:t>a./</a:t>
            </a:r>
            <a:r>
              <a:rPr lang="vi-VN" sz="2800" b="1">
                <a:solidFill>
                  <a:srgbClr val="FF0000"/>
                </a:solidFill>
                <a:latin typeface="Times New Roman" pitchFamily="18" charset="0"/>
                <a:cs typeface="Times New Roman" pitchFamily="18" charset="0"/>
              </a:rPr>
              <a:t>Nền</a:t>
            </a:r>
            <a:r>
              <a:rPr lang="vi-VN" sz="2800">
                <a:solidFill>
                  <a:srgbClr val="FF0000"/>
                </a:solidFill>
                <a:latin typeface="Times New Roman" pitchFamily="18" charset="0"/>
                <a:cs typeface="Times New Roman" pitchFamily="18" charset="0"/>
              </a:rPr>
              <a:t> </a:t>
            </a:r>
            <a:r>
              <a:rPr lang="vi-VN" sz="2800" b="1">
                <a:solidFill>
                  <a:srgbClr val="FF0000"/>
                </a:solidFill>
                <a:latin typeface="Times New Roman" pitchFamily="18" charset="0"/>
                <a:cs typeface="Times New Roman" pitchFamily="18" charset="0"/>
              </a:rPr>
              <a:t>tảng</a:t>
            </a:r>
            <a:endParaRPr lang="vi-VN" sz="2800">
              <a:solidFill>
                <a:srgbClr val="FF0000"/>
              </a:solidFill>
              <a:latin typeface="Times New Roman" pitchFamily="18" charset="0"/>
              <a:cs typeface="Times New Roman" pitchFamily="18" charset="0"/>
            </a:endParaRPr>
          </a:p>
          <a:p>
            <a:pPr marL="61913" indent="-61913" algn="just" fontAlgn="base">
              <a:buFont typeface="Wingdings" pitchFamily="2" charset="2"/>
              <a:buChar char="v"/>
            </a:pPr>
            <a:r>
              <a:rPr lang="vi-VN" sz="2800" b="1">
                <a:solidFill>
                  <a:srgbClr val="FF0000"/>
                </a:solidFill>
                <a:latin typeface="+mj-lt"/>
              </a:rPr>
              <a:t>Web Hosting Service:</a:t>
            </a:r>
            <a:r>
              <a:rPr lang="vi-VN" sz="2800" b="1">
                <a:solidFill>
                  <a:srgbClr val="002060"/>
                </a:solidFill>
                <a:latin typeface="+mj-lt"/>
              </a:rPr>
              <a:t> </a:t>
            </a:r>
            <a:r>
              <a:rPr lang="vi-VN" sz="2800">
                <a:solidFill>
                  <a:srgbClr val="002060"/>
                </a:solidFill>
                <a:latin typeface="+mj-lt"/>
              </a:rPr>
              <a:t>Bạn sẽ cần một dịch vụ lưu trữ cho phép bạn lưu trữ web, dữ liệu và các ứng dụng. Một số dịch vụ Cloud được cung cấp để lưu trữ web là:</a:t>
            </a:r>
          </a:p>
          <a:p>
            <a:pPr marL="914400" lvl="1" indent="-457200" algn="just" fontAlgn="base">
              <a:buFont typeface="Times New Roman" pitchFamily="18" charset="0"/>
              <a:buChar char="‾"/>
            </a:pPr>
            <a:r>
              <a:rPr lang="vi-VN" sz="2800">
                <a:solidFill>
                  <a:srgbClr val="FF0000"/>
                </a:solidFill>
                <a:latin typeface="+mj-lt"/>
              </a:rPr>
              <a:t>Amazon Elastic Compute Cloud</a:t>
            </a:r>
          </a:p>
          <a:p>
            <a:pPr marL="914400" lvl="1" indent="-457200" algn="just" fontAlgn="base">
              <a:buFont typeface="Times New Roman" pitchFamily="18" charset="0"/>
              <a:buChar char="‾"/>
            </a:pPr>
            <a:r>
              <a:rPr lang="vi-VN" sz="2800">
                <a:solidFill>
                  <a:srgbClr val="FF0000"/>
                </a:solidFill>
                <a:latin typeface="+mj-lt"/>
              </a:rPr>
              <a:t>Mosso</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http://www.buycloud.vn/images/news/bizmac_full_388447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581399"/>
            <a:ext cx="5029200" cy="269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63610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(5)</a:t>
            </a:r>
          </a:p>
        </p:txBody>
      </p:sp>
      <p:sp>
        <p:nvSpPr>
          <p:cNvPr id="45059" name="Rectangle 3"/>
          <p:cNvSpPr>
            <a:spLocks noGrp="1" noChangeArrowheads="1"/>
          </p:cNvSpPr>
          <p:nvPr>
            <p:ph type="body" idx="1"/>
          </p:nvPr>
        </p:nvSpPr>
        <p:spPr>
          <a:xfrm>
            <a:off x="155574" y="999172"/>
            <a:ext cx="8912225" cy="3016210"/>
          </a:xfrm>
        </p:spPr>
        <p:txBody>
          <a:bodyPr/>
          <a:lstStyle/>
          <a:p>
            <a:pPr algn="just" fontAlgn="base"/>
            <a:r>
              <a:rPr lang="en-US" sz="2800" b="1">
                <a:solidFill>
                  <a:srgbClr val="FF0000"/>
                </a:solidFill>
                <a:latin typeface="Times New Roman" pitchFamily="18" charset="0"/>
                <a:cs typeface="Times New Roman" pitchFamily="18" charset="0"/>
              </a:rPr>
              <a:t>b./Ứng dụng web</a:t>
            </a:r>
          </a:p>
          <a:p>
            <a:pPr marL="457200" indent="-282575" algn="just" fontAlgn="base">
              <a:buFont typeface="Wingdings" pitchFamily="2" charset="2"/>
              <a:buChar char="§"/>
            </a:pPr>
            <a:r>
              <a:rPr lang="en-US" sz="2800">
                <a:solidFill>
                  <a:srgbClr val="002060"/>
                </a:solidFill>
                <a:latin typeface="Times New Roman" pitchFamily="18" charset="0"/>
                <a:cs typeface="Times New Roman" pitchFamily="18" charset="0"/>
              </a:rPr>
              <a:t>Có thể thấy </a:t>
            </a:r>
            <a:r>
              <a:rPr lang="vi-VN" sz="2800">
                <a:solidFill>
                  <a:srgbClr val="002060"/>
                </a:solidFill>
                <a:latin typeface="Times New Roman" pitchFamily="18" charset="0"/>
                <a:cs typeface="Times New Roman" pitchFamily="18" charset="0"/>
              </a:rPr>
              <a:t>một số dịch vụ của Google như sau:</a:t>
            </a:r>
            <a:endParaRPr lang="en-US" sz="2800">
              <a:solidFill>
                <a:srgbClr val="002060"/>
              </a:solidFill>
              <a:latin typeface="Times New Roman" pitchFamily="18" charset="0"/>
              <a:cs typeface="Times New Roman" pitchFamily="18" charset="0"/>
            </a:endParaRPr>
          </a:p>
          <a:p>
            <a:pPr marL="457200" indent="-282575" algn="just" fontAlgn="base">
              <a:buFont typeface="Wingdings" pitchFamily="2" charset="2"/>
              <a:buChar char="§"/>
            </a:pPr>
            <a:r>
              <a:rPr lang="vi-VN" sz="2800">
                <a:solidFill>
                  <a:srgbClr val="002060"/>
                </a:solidFill>
                <a:latin typeface="Times New Roman" pitchFamily="18" charset="0"/>
                <a:cs typeface="Times New Roman" pitchFamily="18" charset="0"/>
              </a:rPr>
              <a:t>Các dịch vụ thư điện tử của Gmail</a:t>
            </a:r>
          </a:p>
          <a:p>
            <a:pPr marL="457200" indent="-282575" fontAlgn="base">
              <a:buFont typeface="Wingdings" pitchFamily="2" charset="2"/>
              <a:buChar char="§"/>
            </a:pPr>
            <a:r>
              <a:rPr lang="vi-VN" sz="2800">
                <a:solidFill>
                  <a:srgbClr val="002060"/>
                </a:solidFill>
                <a:latin typeface="Times New Roman" pitchFamily="18" charset="0"/>
                <a:cs typeface="Times New Roman" pitchFamily="18" charset="0"/>
              </a:rPr>
              <a:t>Google Calendar và chia sẻ lịch</a:t>
            </a:r>
          </a:p>
          <a:p>
            <a:pPr marL="457200" indent="-282575" fontAlgn="base">
              <a:buFont typeface="Wingdings" pitchFamily="2" charset="2"/>
              <a:buChar char="§"/>
            </a:pPr>
            <a:r>
              <a:rPr lang="vi-VN" sz="2800">
                <a:solidFill>
                  <a:srgbClr val="002060"/>
                </a:solidFill>
                <a:latin typeface="Times New Roman" pitchFamily="18" charset="0"/>
                <a:cs typeface="Times New Roman" pitchFamily="18" charset="0"/>
              </a:rPr>
              <a:t>Google Hangout</a:t>
            </a:r>
          </a:p>
          <a:p>
            <a:pPr marL="457200" indent="-282575" fontAlgn="base">
              <a:buFont typeface="Wingdings" pitchFamily="2" charset="2"/>
              <a:buChar char="§"/>
            </a:pPr>
            <a:r>
              <a:rPr lang="vi-VN" sz="2800">
                <a:solidFill>
                  <a:srgbClr val="002060"/>
                </a:solidFill>
                <a:latin typeface="Times New Roman" pitchFamily="18" charset="0"/>
                <a:cs typeface="Times New Roman" pitchFamily="18" charset="0"/>
              </a:rPr>
              <a:t>Google App (hỗ trợ xây dựng trang web)</a:t>
            </a: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581400"/>
            <a:ext cx="4657725"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1302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3983"/>
            <a:ext cx="9144000" cy="7067550"/>
          </a:xfrm>
          <a:prstGeom prst="rect">
            <a:avLst/>
          </a:prstGeom>
        </p:spPr>
      </p:pic>
    </p:spTree>
    <p:extLst>
      <p:ext uri="{BB962C8B-B14F-4D97-AF65-F5344CB8AC3E}">
        <p14:creationId xmlns:p14="http://schemas.microsoft.com/office/powerpoint/2010/main" val="984623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1" y="1066800"/>
            <a:ext cx="5410200" cy="4724400"/>
          </a:xfrm>
          <a:prstGeom prst="rect">
            <a:avLst/>
          </a:prstGeom>
        </p:spPr>
        <p:txBody>
          <a:bodyPr vert="horz" wrap="square" lIns="0" tIns="0" rIns="0" bIns="0" rtlCol="0">
            <a:noAutofit/>
          </a:bodyPr>
          <a:lstStyle/>
          <a:p>
            <a:pPr marR="5080" indent="-457200" algn="just">
              <a:buFont typeface="Calibri" pitchFamily="34" charset="0"/>
              <a:buChar char="‒"/>
            </a:pPr>
            <a:r>
              <a:rPr lang="vi-VN" sz="3200" spc="-5">
                <a:solidFill>
                  <a:srgbClr val="002060"/>
                </a:solidFill>
                <a:latin typeface="+mj-lt"/>
                <a:cs typeface="Tahoma"/>
              </a:rPr>
              <a:t>Đ</a:t>
            </a:r>
            <a:r>
              <a:rPr lang="vi-VN" sz="3200" spc="-15">
                <a:solidFill>
                  <a:srgbClr val="002060"/>
                </a:solidFill>
                <a:latin typeface="+mj-lt"/>
                <a:cs typeface="Tahoma"/>
              </a:rPr>
              <a:t>ư</a:t>
            </a:r>
            <a:r>
              <a:rPr lang="vi-VN" sz="3200" spc="-25">
                <a:solidFill>
                  <a:srgbClr val="002060"/>
                </a:solidFill>
                <a:latin typeface="+mj-lt"/>
                <a:cs typeface="Tahoma"/>
              </a:rPr>
              <a:t>ợ</a:t>
            </a:r>
            <a:r>
              <a:rPr lang="vi-VN" sz="3200">
                <a:solidFill>
                  <a:srgbClr val="002060"/>
                </a:solidFill>
                <a:latin typeface="+mj-lt"/>
                <a:cs typeface="Tahoma"/>
              </a:rPr>
              <a:t>c </a:t>
            </a:r>
            <a:r>
              <a:rPr lang="vi-VN" sz="3200" spc="-10">
                <a:solidFill>
                  <a:srgbClr val="002060"/>
                </a:solidFill>
                <a:latin typeface="+mj-lt"/>
                <a:cs typeface="Tahoma"/>
              </a:rPr>
              <a:t>t</a:t>
            </a:r>
            <a:r>
              <a:rPr lang="vi-VN" sz="3200" spc="-20">
                <a:solidFill>
                  <a:srgbClr val="002060"/>
                </a:solidFill>
                <a:latin typeface="+mj-lt"/>
                <a:cs typeface="Tahoma"/>
              </a:rPr>
              <a:t>hiế</a:t>
            </a:r>
            <a:r>
              <a:rPr lang="vi-VN" sz="3200" spc="-15">
                <a:solidFill>
                  <a:srgbClr val="002060"/>
                </a:solidFill>
                <a:latin typeface="+mj-lt"/>
                <a:cs typeface="Tahoma"/>
              </a:rPr>
              <a:t>t</a:t>
            </a:r>
            <a:r>
              <a:rPr lang="vi-VN" sz="3200">
                <a:solidFill>
                  <a:srgbClr val="002060"/>
                </a:solidFill>
                <a:latin typeface="+mj-lt"/>
                <a:cs typeface="Tahoma"/>
              </a:rPr>
              <a:t> </a:t>
            </a:r>
            <a:r>
              <a:rPr lang="vi-VN" sz="3200" spc="-5">
                <a:solidFill>
                  <a:srgbClr val="002060"/>
                </a:solidFill>
                <a:latin typeface="+mj-lt"/>
                <a:cs typeface="Tahoma"/>
              </a:rPr>
              <a:t>k</a:t>
            </a:r>
            <a:r>
              <a:rPr lang="vi-VN" sz="3200">
                <a:solidFill>
                  <a:srgbClr val="002060"/>
                </a:solidFill>
                <a:latin typeface="+mj-lt"/>
                <a:cs typeface="Tahoma"/>
              </a:rPr>
              <a:t>ế </a:t>
            </a:r>
            <a:r>
              <a:rPr lang="vi-VN" sz="3200" spc="-5">
                <a:solidFill>
                  <a:srgbClr val="002060"/>
                </a:solidFill>
                <a:latin typeface="+mj-lt"/>
                <a:cs typeface="Tahoma"/>
              </a:rPr>
              <a:t>v</a:t>
            </a:r>
            <a:r>
              <a:rPr lang="vi-VN" sz="3200" spc="-20">
                <a:solidFill>
                  <a:srgbClr val="002060"/>
                </a:solidFill>
                <a:latin typeface="+mj-lt"/>
                <a:cs typeface="Tahoma"/>
              </a:rPr>
              <a:t>à</a:t>
            </a:r>
            <a:r>
              <a:rPr lang="vi-VN" sz="3200">
                <a:solidFill>
                  <a:srgbClr val="002060"/>
                </a:solidFill>
                <a:latin typeface="+mj-lt"/>
                <a:cs typeface="Tahoma"/>
              </a:rPr>
              <a:t> </a:t>
            </a:r>
            <a:r>
              <a:rPr lang="vi-VN" sz="3200" spc="-5">
                <a:solidFill>
                  <a:srgbClr val="002060"/>
                </a:solidFill>
                <a:latin typeface="+mj-lt"/>
                <a:cs typeface="Tahoma"/>
              </a:rPr>
              <a:t>c</a:t>
            </a:r>
            <a:r>
              <a:rPr lang="vi-VN" sz="3200" spc="-10">
                <a:solidFill>
                  <a:srgbClr val="002060"/>
                </a:solidFill>
                <a:latin typeface="+mj-lt"/>
                <a:cs typeface="Tahoma"/>
              </a:rPr>
              <a:t>ài</a:t>
            </a:r>
            <a:r>
              <a:rPr lang="vi-VN" sz="3200">
                <a:solidFill>
                  <a:srgbClr val="002060"/>
                </a:solidFill>
                <a:latin typeface="+mj-lt"/>
                <a:cs typeface="Tahoma"/>
              </a:rPr>
              <a:t> </a:t>
            </a:r>
            <a:r>
              <a:rPr lang="vi-VN" sz="3200" spc="-445">
                <a:solidFill>
                  <a:srgbClr val="002060"/>
                </a:solidFill>
                <a:latin typeface="+mj-lt"/>
                <a:cs typeface="Tahoma"/>
              </a:rPr>
              <a:t> </a:t>
            </a:r>
            <a:r>
              <a:rPr lang="vi-VN" sz="3200" spc="-5">
                <a:solidFill>
                  <a:srgbClr val="002060"/>
                </a:solidFill>
                <a:latin typeface="+mj-lt"/>
                <a:cs typeface="Tahoma"/>
              </a:rPr>
              <a:t>đ</a:t>
            </a:r>
            <a:r>
              <a:rPr lang="vi-VN" sz="3200" spc="-10">
                <a:solidFill>
                  <a:srgbClr val="002060"/>
                </a:solidFill>
                <a:latin typeface="+mj-lt"/>
                <a:cs typeface="Tahoma"/>
              </a:rPr>
              <a:t>ặ</a:t>
            </a:r>
            <a:r>
              <a:rPr lang="vi-VN" sz="3200">
                <a:solidFill>
                  <a:srgbClr val="002060"/>
                </a:solidFill>
                <a:latin typeface="+mj-lt"/>
                <a:cs typeface="Tahoma"/>
              </a:rPr>
              <a:t>t </a:t>
            </a:r>
            <a:r>
              <a:rPr lang="vi-VN" sz="3200" spc="-445">
                <a:solidFill>
                  <a:srgbClr val="002060"/>
                </a:solidFill>
                <a:latin typeface="+mj-lt"/>
                <a:cs typeface="Tahoma"/>
              </a:rPr>
              <a:t> </a:t>
            </a:r>
            <a:r>
              <a:rPr lang="vi-VN" sz="3200" spc="-10">
                <a:solidFill>
                  <a:srgbClr val="002060"/>
                </a:solidFill>
                <a:latin typeface="+mj-lt"/>
                <a:cs typeface="Tahoma"/>
              </a:rPr>
              <a:t>t</a:t>
            </a:r>
            <a:r>
              <a:rPr lang="vi-VN" sz="3200">
                <a:solidFill>
                  <a:srgbClr val="002060"/>
                </a:solidFill>
                <a:latin typeface="+mj-lt"/>
                <a:cs typeface="Tahoma"/>
              </a:rPr>
              <a:t>ừ </a:t>
            </a:r>
            <a:r>
              <a:rPr lang="vi-VN" sz="3200" spc="-445">
                <a:solidFill>
                  <a:srgbClr val="002060"/>
                </a:solidFill>
                <a:latin typeface="+mj-lt"/>
                <a:cs typeface="Tahoma"/>
              </a:rPr>
              <a:t> </a:t>
            </a:r>
            <a:r>
              <a:rPr lang="vi-VN" sz="3200" spc="-30">
                <a:solidFill>
                  <a:srgbClr val="002060"/>
                </a:solidFill>
                <a:latin typeface="+mj-lt"/>
                <a:cs typeface="Tahoma"/>
              </a:rPr>
              <a:t>n</a:t>
            </a:r>
            <a:r>
              <a:rPr lang="vi-VN" sz="3200" spc="-5">
                <a:solidFill>
                  <a:srgbClr val="002060"/>
                </a:solidFill>
                <a:latin typeface="+mj-lt"/>
                <a:cs typeface="Tahoma"/>
              </a:rPr>
              <a:t>h</a:t>
            </a:r>
            <a:r>
              <a:rPr lang="vi-VN" sz="3200" spc="-15">
                <a:solidFill>
                  <a:srgbClr val="002060"/>
                </a:solidFill>
                <a:latin typeface="+mj-lt"/>
                <a:cs typeface="Tahoma"/>
              </a:rPr>
              <a:t>ữ</a:t>
            </a:r>
            <a:r>
              <a:rPr lang="vi-VN" sz="3200" spc="-25">
                <a:solidFill>
                  <a:srgbClr val="002060"/>
                </a:solidFill>
                <a:latin typeface="+mj-lt"/>
                <a:cs typeface="Tahoma"/>
              </a:rPr>
              <a:t>n</a:t>
            </a:r>
            <a:r>
              <a:rPr lang="vi-VN" sz="3200" spc="-20">
                <a:solidFill>
                  <a:srgbClr val="002060"/>
                </a:solidFill>
                <a:latin typeface="+mj-lt"/>
                <a:cs typeface="Tahoma"/>
              </a:rPr>
              <a:t>g</a:t>
            </a:r>
            <a:r>
              <a:rPr lang="vi-VN" sz="3200">
                <a:solidFill>
                  <a:srgbClr val="002060"/>
                </a:solidFill>
                <a:latin typeface="+mj-lt"/>
                <a:cs typeface="Tahoma"/>
              </a:rPr>
              <a:t> </a:t>
            </a:r>
            <a:r>
              <a:rPr lang="vi-VN" sz="3200" spc="-25">
                <a:solidFill>
                  <a:srgbClr val="002060"/>
                </a:solidFill>
                <a:latin typeface="+mj-lt"/>
                <a:cs typeface="Tahoma"/>
              </a:rPr>
              <a:t>n</a:t>
            </a:r>
            <a:r>
              <a:rPr lang="vi-VN" sz="3200" spc="-30">
                <a:solidFill>
                  <a:srgbClr val="002060"/>
                </a:solidFill>
                <a:latin typeface="+mj-lt"/>
                <a:cs typeface="Tahoma"/>
              </a:rPr>
              <a:t>ăm</a:t>
            </a:r>
            <a:r>
              <a:rPr lang="vi-VN" sz="3200">
                <a:solidFill>
                  <a:srgbClr val="002060"/>
                </a:solidFill>
                <a:latin typeface="+mj-lt"/>
                <a:cs typeface="Tahoma"/>
              </a:rPr>
              <a:t> </a:t>
            </a:r>
            <a:r>
              <a:rPr lang="vi-VN" sz="3200" spc="-25">
                <a:solidFill>
                  <a:srgbClr val="002060"/>
                </a:solidFill>
                <a:latin typeface="+mj-lt"/>
                <a:cs typeface="Tahoma"/>
              </a:rPr>
              <a:t>19</a:t>
            </a:r>
            <a:r>
              <a:rPr lang="vi-VN" sz="3200" spc="-20">
                <a:solidFill>
                  <a:srgbClr val="002060"/>
                </a:solidFill>
                <a:latin typeface="+mj-lt"/>
                <a:cs typeface="Tahoma"/>
              </a:rPr>
              <a:t>60</a:t>
            </a:r>
            <a:r>
              <a:rPr lang="vi-VN" sz="3200" spc="-15">
                <a:solidFill>
                  <a:srgbClr val="002060"/>
                </a:solidFill>
                <a:latin typeface="+mj-lt"/>
                <a:cs typeface="Tahoma"/>
              </a:rPr>
              <a:t> (</a:t>
            </a:r>
            <a:r>
              <a:rPr lang="vi-VN" sz="3200" spc="-10">
                <a:solidFill>
                  <a:srgbClr val="002060"/>
                </a:solidFill>
                <a:latin typeface="+mj-lt"/>
                <a:cs typeface="Tahoma"/>
              </a:rPr>
              <a:t>t</a:t>
            </a:r>
            <a:r>
              <a:rPr lang="vi-VN" sz="3200" spc="-30">
                <a:solidFill>
                  <a:srgbClr val="002060"/>
                </a:solidFill>
                <a:latin typeface="+mj-lt"/>
                <a:cs typeface="Tahoma"/>
              </a:rPr>
              <a:t>á</a:t>
            </a:r>
            <a:r>
              <a:rPr lang="vi-VN" sz="3200">
                <a:solidFill>
                  <a:srgbClr val="002060"/>
                </a:solidFill>
                <a:latin typeface="+mj-lt"/>
                <a:cs typeface="Tahoma"/>
              </a:rPr>
              <a:t>c </a:t>
            </a:r>
            <a:r>
              <a:rPr lang="vi-VN" sz="3200" spc="-484">
                <a:solidFill>
                  <a:srgbClr val="002060"/>
                </a:solidFill>
                <a:latin typeface="+mj-lt"/>
                <a:cs typeface="Tahoma"/>
              </a:rPr>
              <a:t> </a:t>
            </a:r>
            <a:r>
              <a:rPr lang="vi-VN" sz="3200" spc="-20">
                <a:solidFill>
                  <a:srgbClr val="002060"/>
                </a:solidFill>
                <a:latin typeface="+mj-lt"/>
                <a:cs typeface="Tahoma"/>
              </a:rPr>
              <a:t>g</a:t>
            </a:r>
            <a:r>
              <a:rPr lang="vi-VN" sz="3200" spc="-15">
                <a:solidFill>
                  <a:srgbClr val="002060"/>
                </a:solidFill>
                <a:latin typeface="+mj-lt"/>
                <a:cs typeface="Tahoma"/>
              </a:rPr>
              <a:t>i</a:t>
            </a:r>
            <a:r>
              <a:rPr lang="vi-VN" sz="3200" spc="-30">
                <a:solidFill>
                  <a:srgbClr val="002060"/>
                </a:solidFill>
                <a:latin typeface="+mj-lt"/>
                <a:cs typeface="Tahoma"/>
              </a:rPr>
              <a:t>ả</a:t>
            </a:r>
            <a:r>
              <a:rPr lang="vi-VN" sz="3200" spc="-15">
                <a:solidFill>
                  <a:srgbClr val="002060"/>
                </a:solidFill>
                <a:latin typeface="+mj-lt"/>
                <a:cs typeface="Tahoma"/>
              </a:rPr>
              <a:t>:</a:t>
            </a:r>
            <a:r>
              <a:rPr lang="vi-VN" sz="3200">
                <a:solidFill>
                  <a:srgbClr val="002060"/>
                </a:solidFill>
                <a:latin typeface="+mj-lt"/>
                <a:cs typeface="Tahoma"/>
              </a:rPr>
              <a:t> </a:t>
            </a:r>
            <a:r>
              <a:rPr lang="vi-VN" sz="3200" spc="-480">
                <a:solidFill>
                  <a:srgbClr val="002060"/>
                </a:solidFill>
                <a:latin typeface="+mj-lt"/>
                <a:cs typeface="Tahoma"/>
              </a:rPr>
              <a:t> </a:t>
            </a:r>
            <a:r>
              <a:rPr lang="vi-VN" sz="3200" spc="-30">
                <a:solidFill>
                  <a:srgbClr val="FF0000"/>
                </a:solidFill>
                <a:latin typeface="+mj-lt"/>
                <a:cs typeface="Tahoma"/>
              </a:rPr>
              <a:t>Ke</a:t>
            </a:r>
            <a:r>
              <a:rPr lang="vi-VN" sz="3200" spc="-20">
                <a:solidFill>
                  <a:srgbClr val="FF0000"/>
                </a:solidFill>
                <a:latin typeface="+mj-lt"/>
                <a:cs typeface="Tahoma"/>
              </a:rPr>
              <a:t>n</a:t>
            </a:r>
            <a:r>
              <a:rPr lang="vi-VN" sz="3200">
                <a:solidFill>
                  <a:srgbClr val="FF0000"/>
                </a:solidFill>
                <a:latin typeface="+mj-lt"/>
                <a:cs typeface="Tahoma"/>
              </a:rPr>
              <a:t> </a:t>
            </a:r>
            <a:r>
              <a:rPr lang="vi-VN" sz="3200" spc="-25">
                <a:solidFill>
                  <a:srgbClr val="FF0000"/>
                </a:solidFill>
                <a:latin typeface="+mj-lt"/>
                <a:cs typeface="Tahoma"/>
              </a:rPr>
              <a:t>Th</a:t>
            </a:r>
            <a:r>
              <a:rPr lang="vi-VN" sz="3200" spc="-35">
                <a:solidFill>
                  <a:srgbClr val="FF0000"/>
                </a:solidFill>
                <a:latin typeface="+mj-lt"/>
                <a:cs typeface="Tahoma"/>
              </a:rPr>
              <a:t>o</a:t>
            </a:r>
            <a:r>
              <a:rPr lang="vi-VN" sz="3200" spc="-30">
                <a:solidFill>
                  <a:srgbClr val="FF0000"/>
                </a:solidFill>
                <a:latin typeface="+mj-lt"/>
                <a:cs typeface="Tahoma"/>
              </a:rPr>
              <a:t>m</a:t>
            </a:r>
            <a:r>
              <a:rPr lang="vi-VN" sz="3200" spc="-5">
                <a:solidFill>
                  <a:srgbClr val="FF0000"/>
                </a:solidFill>
                <a:latin typeface="+mj-lt"/>
                <a:cs typeface="Tahoma"/>
              </a:rPr>
              <a:t>ps</a:t>
            </a:r>
            <a:r>
              <a:rPr lang="vi-VN" sz="3200" spc="-20">
                <a:solidFill>
                  <a:srgbClr val="FF0000"/>
                </a:solidFill>
                <a:latin typeface="+mj-lt"/>
                <a:cs typeface="Tahoma"/>
              </a:rPr>
              <a:t>o</a:t>
            </a:r>
            <a:r>
              <a:rPr lang="vi-VN" sz="3200" spc="-30">
                <a:solidFill>
                  <a:srgbClr val="FF0000"/>
                </a:solidFill>
                <a:latin typeface="+mj-lt"/>
                <a:cs typeface="Tahoma"/>
              </a:rPr>
              <a:t>n</a:t>
            </a:r>
            <a:r>
              <a:rPr lang="vi-VN" sz="3200" spc="-15">
                <a:solidFill>
                  <a:srgbClr val="002060"/>
                </a:solidFill>
                <a:latin typeface="+mj-lt"/>
                <a:cs typeface="Tahoma"/>
              </a:rPr>
              <a:t>)</a:t>
            </a:r>
            <a:r>
              <a:rPr lang="vi-VN" sz="3200" spc="-10">
                <a:solidFill>
                  <a:srgbClr val="002060"/>
                </a:solidFill>
                <a:latin typeface="+mj-lt"/>
                <a:cs typeface="Tahoma"/>
              </a:rPr>
              <a:t>t</a:t>
            </a:r>
            <a:r>
              <a:rPr lang="vi-VN" sz="3200" spc="-30">
                <a:solidFill>
                  <a:srgbClr val="002060"/>
                </a:solidFill>
                <a:latin typeface="+mj-lt"/>
                <a:cs typeface="Tahoma"/>
              </a:rPr>
              <a:t>ạ</a:t>
            </a:r>
            <a:r>
              <a:rPr lang="vi-VN" sz="3200" spc="-10">
                <a:solidFill>
                  <a:srgbClr val="002060"/>
                </a:solidFill>
                <a:latin typeface="+mj-lt"/>
                <a:cs typeface="Tahoma"/>
              </a:rPr>
              <a:t>i</a:t>
            </a:r>
            <a:r>
              <a:rPr lang="vi-VN" sz="3200" spc="484">
                <a:solidFill>
                  <a:srgbClr val="002060"/>
                </a:solidFill>
                <a:latin typeface="+mj-lt"/>
                <a:cs typeface="Tahoma"/>
              </a:rPr>
              <a:t> </a:t>
            </a:r>
            <a:r>
              <a:rPr lang="vi-VN" sz="3200" spc="-20">
                <a:solidFill>
                  <a:srgbClr val="002060"/>
                </a:solidFill>
                <a:latin typeface="+mj-lt"/>
                <a:cs typeface="Tahoma"/>
              </a:rPr>
              <a:t>Bel</a:t>
            </a:r>
            <a:r>
              <a:rPr lang="vi-VN" sz="3200" spc="-10">
                <a:solidFill>
                  <a:srgbClr val="002060"/>
                </a:solidFill>
                <a:latin typeface="+mj-lt"/>
                <a:cs typeface="Tahoma"/>
              </a:rPr>
              <a:t>l</a:t>
            </a:r>
            <a:r>
              <a:rPr lang="vi-VN" sz="3200">
                <a:solidFill>
                  <a:srgbClr val="002060"/>
                </a:solidFill>
                <a:latin typeface="+mj-lt"/>
                <a:cs typeface="Tahoma"/>
              </a:rPr>
              <a:t> </a:t>
            </a:r>
            <a:r>
              <a:rPr lang="vi-VN" sz="3200" spc="-35">
                <a:solidFill>
                  <a:srgbClr val="002060"/>
                </a:solidFill>
                <a:latin typeface="+mj-lt"/>
                <a:cs typeface="Tahoma"/>
              </a:rPr>
              <a:t>L</a:t>
            </a:r>
            <a:r>
              <a:rPr lang="vi-VN" sz="3200" spc="-30">
                <a:solidFill>
                  <a:srgbClr val="002060"/>
                </a:solidFill>
                <a:latin typeface="+mj-lt"/>
                <a:cs typeface="Tahoma"/>
              </a:rPr>
              <a:t>a</a:t>
            </a:r>
            <a:r>
              <a:rPr lang="vi-VN" sz="3200" spc="-20">
                <a:solidFill>
                  <a:srgbClr val="002060"/>
                </a:solidFill>
                <a:latin typeface="+mj-lt"/>
                <a:cs typeface="Tahoma"/>
              </a:rPr>
              <a:t>b</a:t>
            </a:r>
            <a:r>
              <a:rPr lang="vi-VN" sz="3200">
                <a:solidFill>
                  <a:srgbClr val="002060"/>
                </a:solidFill>
                <a:latin typeface="+mj-lt"/>
                <a:cs typeface="Tahoma"/>
              </a:rPr>
              <a:t>s</a:t>
            </a:r>
            <a:r>
              <a:rPr lang="vi-VN" sz="3200" spc="-15">
                <a:solidFill>
                  <a:srgbClr val="002060"/>
                </a:solidFill>
                <a:latin typeface="+mj-lt"/>
                <a:cs typeface="Tahoma"/>
              </a:rPr>
              <a:t>(</a:t>
            </a:r>
            <a:r>
              <a:rPr lang="vi-VN" sz="3200" spc="-25">
                <a:solidFill>
                  <a:srgbClr val="002060"/>
                </a:solidFill>
                <a:latin typeface="+mj-lt"/>
                <a:cs typeface="Tahoma"/>
              </a:rPr>
              <a:t>AT&amp;T)</a:t>
            </a:r>
            <a:r>
              <a:rPr lang="vi-VN" sz="3200" spc="-15">
                <a:solidFill>
                  <a:srgbClr val="002060"/>
                </a:solidFill>
                <a:latin typeface="+mj-lt"/>
                <a:cs typeface="Tahoma"/>
              </a:rPr>
              <a:t> </a:t>
            </a:r>
            <a:r>
              <a:rPr lang="vi-VN" sz="3200" spc="-20">
                <a:solidFill>
                  <a:srgbClr val="002060"/>
                </a:solidFill>
                <a:latin typeface="+mj-lt"/>
                <a:cs typeface="Tahoma"/>
              </a:rPr>
              <a:t>d</a:t>
            </a:r>
            <a:r>
              <a:rPr lang="vi-VN" sz="3200" spc="-30">
                <a:solidFill>
                  <a:srgbClr val="002060"/>
                </a:solidFill>
                <a:latin typeface="+mj-lt"/>
                <a:cs typeface="Tahoma"/>
              </a:rPr>
              <a:t>àn</a:t>
            </a:r>
            <a:r>
              <a:rPr lang="vi-VN" sz="3200" spc="-20">
                <a:solidFill>
                  <a:srgbClr val="002060"/>
                </a:solidFill>
                <a:latin typeface="+mj-lt"/>
                <a:cs typeface="Tahoma"/>
              </a:rPr>
              <a:t>h</a:t>
            </a:r>
            <a:r>
              <a:rPr lang="en-US" sz="3200">
                <a:solidFill>
                  <a:srgbClr val="002060"/>
                </a:solidFill>
                <a:latin typeface="+mj-lt"/>
                <a:cs typeface="Tahoma"/>
              </a:rPr>
              <a:t> </a:t>
            </a:r>
            <a:r>
              <a:rPr lang="vi-VN" sz="3200" spc="-5">
                <a:solidFill>
                  <a:srgbClr val="002060"/>
                </a:solidFill>
                <a:latin typeface="+mj-lt"/>
                <a:cs typeface="Tahoma"/>
              </a:rPr>
              <a:t>ch</a:t>
            </a:r>
            <a:r>
              <a:rPr lang="vi-VN" sz="3200">
                <a:solidFill>
                  <a:srgbClr val="002060"/>
                </a:solidFill>
                <a:latin typeface="+mj-lt"/>
                <a:cs typeface="Tahoma"/>
              </a:rPr>
              <a:t>o</a:t>
            </a:r>
            <a:r>
              <a:rPr lang="en-US" sz="3200">
                <a:solidFill>
                  <a:srgbClr val="002060"/>
                </a:solidFill>
                <a:latin typeface="+mj-lt"/>
                <a:cs typeface="Tahoma"/>
              </a:rPr>
              <a:t> </a:t>
            </a:r>
            <a:r>
              <a:rPr lang="vi-VN" sz="3200" spc="-20">
                <a:solidFill>
                  <a:srgbClr val="002060"/>
                </a:solidFill>
                <a:latin typeface="+mj-lt"/>
                <a:cs typeface="Tahoma"/>
              </a:rPr>
              <a:t>mini</a:t>
            </a:r>
            <a:r>
              <a:rPr lang="vi-VN" sz="3200" spc="-25">
                <a:solidFill>
                  <a:srgbClr val="002060"/>
                </a:solidFill>
                <a:latin typeface="+mj-lt"/>
                <a:cs typeface="Tahoma"/>
              </a:rPr>
              <a:t>c</a:t>
            </a:r>
            <a:r>
              <a:rPr lang="vi-VN" sz="3200" spc="-20">
                <a:solidFill>
                  <a:srgbClr val="002060"/>
                </a:solidFill>
                <a:latin typeface="+mj-lt"/>
                <a:cs typeface="Tahoma"/>
              </a:rPr>
              <a:t>o</a:t>
            </a:r>
            <a:r>
              <a:rPr lang="vi-VN" sz="3200" spc="-35">
                <a:solidFill>
                  <a:srgbClr val="002060"/>
                </a:solidFill>
                <a:latin typeface="+mj-lt"/>
                <a:cs typeface="Tahoma"/>
              </a:rPr>
              <a:t>m</a:t>
            </a:r>
            <a:r>
              <a:rPr lang="vi-VN" sz="3200" spc="-20">
                <a:solidFill>
                  <a:srgbClr val="002060"/>
                </a:solidFill>
                <a:latin typeface="+mj-lt"/>
                <a:cs typeface="Tahoma"/>
              </a:rPr>
              <a:t>p</a:t>
            </a:r>
            <a:r>
              <a:rPr lang="vi-VN" sz="3200" spc="-30">
                <a:solidFill>
                  <a:srgbClr val="002060"/>
                </a:solidFill>
                <a:latin typeface="+mj-lt"/>
                <a:cs typeface="Tahoma"/>
              </a:rPr>
              <a:t>u</a:t>
            </a:r>
            <a:r>
              <a:rPr lang="vi-VN" sz="3200" spc="-5">
                <a:solidFill>
                  <a:srgbClr val="002060"/>
                </a:solidFill>
                <a:latin typeface="+mj-lt"/>
                <a:cs typeface="Tahoma"/>
              </a:rPr>
              <a:t>te</a:t>
            </a:r>
            <a:r>
              <a:rPr lang="vi-VN" sz="3200" spc="-10">
                <a:solidFill>
                  <a:srgbClr val="002060"/>
                </a:solidFill>
                <a:latin typeface="+mj-lt"/>
                <a:cs typeface="Tahoma"/>
              </a:rPr>
              <a:t>r</a:t>
            </a:r>
            <a:r>
              <a:rPr lang="vi-VN" sz="3200">
                <a:solidFill>
                  <a:srgbClr val="002060"/>
                </a:solidFill>
                <a:latin typeface="+mj-lt"/>
                <a:cs typeface="Tahoma"/>
              </a:rPr>
              <a:t>s </a:t>
            </a:r>
            <a:r>
              <a:rPr lang="vi-VN" sz="3200" spc="-5">
                <a:solidFill>
                  <a:srgbClr val="002060"/>
                </a:solidFill>
                <a:latin typeface="+mj-lt"/>
                <a:cs typeface="Tahoma"/>
              </a:rPr>
              <a:t>v</a:t>
            </a:r>
            <a:r>
              <a:rPr lang="vi-VN" sz="3200" spc="-20">
                <a:solidFill>
                  <a:srgbClr val="002060"/>
                </a:solidFill>
                <a:latin typeface="+mj-lt"/>
                <a:cs typeface="Tahoma"/>
              </a:rPr>
              <a:t>à</a:t>
            </a:r>
            <a:r>
              <a:rPr lang="vi-VN" sz="3200">
                <a:solidFill>
                  <a:srgbClr val="002060"/>
                </a:solidFill>
                <a:latin typeface="+mj-lt"/>
                <a:cs typeface="Tahoma"/>
              </a:rPr>
              <a:t> </a:t>
            </a:r>
            <a:r>
              <a:rPr lang="vi-VN" sz="3200" spc="-35">
                <a:solidFill>
                  <a:srgbClr val="002060"/>
                </a:solidFill>
                <a:latin typeface="+mj-lt"/>
                <a:cs typeface="Tahoma"/>
              </a:rPr>
              <a:t>m</a:t>
            </a:r>
            <a:r>
              <a:rPr lang="vi-VN" sz="3200" spc="-30">
                <a:solidFill>
                  <a:srgbClr val="002060"/>
                </a:solidFill>
                <a:latin typeface="+mj-lt"/>
                <a:cs typeface="Tahoma"/>
              </a:rPr>
              <a:t>a</a:t>
            </a:r>
            <a:r>
              <a:rPr lang="vi-VN" sz="3200" spc="-20">
                <a:solidFill>
                  <a:srgbClr val="002060"/>
                </a:solidFill>
                <a:latin typeface="+mj-lt"/>
                <a:cs typeface="Tahoma"/>
              </a:rPr>
              <a:t>inf</a:t>
            </a:r>
            <a:r>
              <a:rPr lang="vi-VN" sz="3200" spc="-5">
                <a:solidFill>
                  <a:srgbClr val="002060"/>
                </a:solidFill>
                <a:latin typeface="+mj-lt"/>
                <a:cs typeface="Tahoma"/>
              </a:rPr>
              <a:t>r</a:t>
            </a:r>
            <a:r>
              <a:rPr lang="vi-VN" sz="3200" spc="-10">
                <a:solidFill>
                  <a:srgbClr val="002060"/>
                </a:solidFill>
                <a:latin typeface="+mj-lt"/>
                <a:cs typeface="Tahoma"/>
              </a:rPr>
              <a:t>a</a:t>
            </a:r>
            <a:r>
              <a:rPr lang="vi-VN" sz="3200" spc="-5">
                <a:solidFill>
                  <a:srgbClr val="002060"/>
                </a:solidFill>
                <a:latin typeface="+mj-lt"/>
                <a:cs typeface="Tahoma"/>
              </a:rPr>
              <a:t>mes</a:t>
            </a:r>
            <a:r>
              <a:rPr lang="vi-VN" sz="3200" spc="-15">
                <a:solidFill>
                  <a:srgbClr val="002060"/>
                </a:solidFill>
                <a:latin typeface="+mj-lt"/>
                <a:cs typeface="Tahoma"/>
              </a:rPr>
              <a:t>)</a:t>
            </a:r>
            <a:r>
              <a:rPr lang="en-US" sz="3200" spc="175">
                <a:solidFill>
                  <a:srgbClr val="002060"/>
                </a:solidFill>
                <a:latin typeface="+mj-lt"/>
                <a:cs typeface="Tahoma"/>
              </a:rPr>
              <a:t> </a:t>
            </a:r>
            <a:r>
              <a:rPr lang="vi-VN" sz="3200" spc="-5">
                <a:solidFill>
                  <a:srgbClr val="002060"/>
                </a:solidFill>
                <a:latin typeface="+mj-lt"/>
                <a:cs typeface="Tahoma"/>
              </a:rPr>
              <a:t>v</a:t>
            </a:r>
            <a:r>
              <a:rPr lang="vi-VN" sz="3200" spc="-20">
                <a:solidFill>
                  <a:srgbClr val="002060"/>
                </a:solidFill>
                <a:latin typeface="+mj-lt"/>
                <a:cs typeface="Tahoma"/>
              </a:rPr>
              <a:t>à</a:t>
            </a:r>
            <a:r>
              <a:rPr lang="vi-VN" sz="3200" spc="-15">
                <a:solidFill>
                  <a:srgbClr val="002060"/>
                </a:solidFill>
                <a:latin typeface="+mj-lt"/>
                <a:cs typeface="Tahoma"/>
              </a:rPr>
              <a:t> p</a:t>
            </a:r>
            <a:r>
              <a:rPr lang="vi-VN" sz="3200" spc="-25">
                <a:solidFill>
                  <a:srgbClr val="002060"/>
                </a:solidFill>
                <a:latin typeface="+mj-lt"/>
                <a:cs typeface="Tahoma"/>
              </a:rPr>
              <a:t>h</a:t>
            </a:r>
            <a:r>
              <a:rPr lang="vi-VN" sz="3200" spc="-20">
                <a:solidFill>
                  <a:srgbClr val="002060"/>
                </a:solidFill>
                <a:latin typeface="+mj-lt"/>
                <a:cs typeface="Tahoma"/>
              </a:rPr>
              <a:t>i</a:t>
            </a:r>
            <a:r>
              <a:rPr lang="vi-VN" sz="3200" spc="-25">
                <a:solidFill>
                  <a:srgbClr val="002060"/>
                </a:solidFill>
                <a:latin typeface="+mj-lt"/>
                <a:cs typeface="Tahoma"/>
              </a:rPr>
              <a:t>ê</a:t>
            </a:r>
            <a:r>
              <a:rPr lang="vi-VN" sz="3200" spc="-20">
                <a:solidFill>
                  <a:srgbClr val="002060"/>
                </a:solidFill>
                <a:latin typeface="+mj-lt"/>
                <a:cs typeface="Tahoma"/>
              </a:rPr>
              <a:t>n</a:t>
            </a:r>
            <a:r>
              <a:rPr lang="vi-VN" sz="3200" spc="5">
                <a:solidFill>
                  <a:srgbClr val="002060"/>
                </a:solidFill>
                <a:latin typeface="+mj-lt"/>
                <a:cs typeface="Tahoma"/>
              </a:rPr>
              <a:t> </a:t>
            </a:r>
            <a:r>
              <a:rPr lang="vi-VN" sz="3200" spc="-25">
                <a:solidFill>
                  <a:srgbClr val="002060"/>
                </a:solidFill>
                <a:latin typeface="+mj-lt"/>
                <a:cs typeface="Tahoma"/>
              </a:rPr>
              <a:t>b</a:t>
            </a:r>
            <a:r>
              <a:rPr lang="vi-VN" sz="3200" spc="-30">
                <a:solidFill>
                  <a:srgbClr val="002060"/>
                </a:solidFill>
                <a:latin typeface="+mj-lt"/>
                <a:cs typeface="Tahoma"/>
              </a:rPr>
              <a:t>ả</a:t>
            </a:r>
            <a:r>
              <a:rPr lang="vi-VN" sz="3200" spc="-20">
                <a:solidFill>
                  <a:srgbClr val="002060"/>
                </a:solidFill>
                <a:latin typeface="+mj-lt"/>
                <a:cs typeface="Tahoma"/>
              </a:rPr>
              <a:t>n</a:t>
            </a:r>
            <a:r>
              <a:rPr lang="vi-VN" sz="3200" spc="-5">
                <a:solidFill>
                  <a:srgbClr val="002060"/>
                </a:solidFill>
                <a:latin typeface="+mj-lt"/>
                <a:cs typeface="Tahoma"/>
              </a:rPr>
              <a:t> đ</a:t>
            </a:r>
            <a:r>
              <a:rPr lang="vi-VN" sz="3200" spc="-10">
                <a:solidFill>
                  <a:srgbClr val="002060"/>
                </a:solidFill>
                <a:latin typeface="+mj-lt"/>
                <a:cs typeface="Tahoma"/>
              </a:rPr>
              <a:t>ầ</a:t>
            </a:r>
            <a:r>
              <a:rPr lang="vi-VN" sz="3200" spc="-20">
                <a:solidFill>
                  <a:srgbClr val="002060"/>
                </a:solidFill>
                <a:latin typeface="+mj-lt"/>
                <a:cs typeface="Tahoma"/>
              </a:rPr>
              <a:t>u</a:t>
            </a:r>
            <a:r>
              <a:rPr lang="vi-VN" sz="3200" spc="-5">
                <a:solidFill>
                  <a:srgbClr val="002060"/>
                </a:solidFill>
                <a:latin typeface="+mj-lt"/>
                <a:cs typeface="Tahoma"/>
              </a:rPr>
              <a:t> </a:t>
            </a:r>
            <a:r>
              <a:rPr lang="vi-VN" sz="3200" spc="-10">
                <a:solidFill>
                  <a:srgbClr val="002060"/>
                </a:solidFill>
                <a:latin typeface="+mj-lt"/>
                <a:cs typeface="Tahoma"/>
              </a:rPr>
              <a:t>t</a:t>
            </a:r>
            <a:r>
              <a:rPr lang="vi-VN" sz="3200" spc="-20">
                <a:solidFill>
                  <a:srgbClr val="002060"/>
                </a:solidFill>
                <a:latin typeface="+mj-lt"/>
                <a:cs typeface="Tahoma"/>
              </a:rPr>
              <a:t>i</a:t>
            </a:r>
            <a:r>
              <a:rPr lang="en-US" sz="3200" spc="-20">
                <a:solidFill>
                  <a:srgbClr val="002060"/>
                </a:solidFill>
                <a:latin typeface="+mj-lt"/>
                <a:cs typeface="Tahoma"/>
              </a:rPr>
              <a:t>ê</a:t>
            </a:r>
            <a:r>
              <a:rPr lang="vi-VN" sz="3200" spc="-20">
                <a:solidFill>
                  <a:srgbClr val="002060"/>
                </a:solidFill>
                <a:latin typeface="+mj-lt"/>
                <a:cs typeface="Tahoma"/>
              </a:rPr>
              <a:t>n</a:t>
            </a:r>
            <a:r>
              <a:rPr lang="vi-VN" sz="3200" spc="-5">
                <a:solidFill>
                  <a:srgbClr val="002060"/>
                </a:solidFill>
                <a:latin typeface="+mj-lt"/>
                <a:cs typeface="Tahoma"/>
              </a:rPr>
              <a:t> </a:t>
            </a:r>
            <a:r>
              <a:rPr lang="vi-VN" sz="3200" spc="-25">
                <a:solidFill>
                  <a:srgbClr val="002060"/>
                </a:solidFill>
                <a:latin typeface="+mj-lt"/>
                <a:cs typeface="Tahoma"/>
              </a:rPr>
              <a:t>côn</a:t>
            </a:r>
            <a:r>
              <a:rPr lang="vi-VN" sz="3200" spc="-20">
                <a:solidFill>
                  <a:srgbClr val="002060"/>
                </a:solidFill>
                <a:latin typeface="+mj-lt"/>
                <a:cs typeface="Tahoma"/>
              </a:rPr>
              <a:t>g</a:t>
            </a:r>
            <a:r>
              <a:rPr lang="vi-VN" sz="3200" spc="-5">
                <a:solidFill>
                  <a:srgbClr val="002060"/>
                </a:solidFill>
                <a:latin typeface="+mj-lt"/>
                <a:cs typeface="Tahoma"/>
              </a:rPr>
              <a:t> </a:t>
            </a:r>
            <a:r>
              <a:rPr lang="vi-VN" sz="3200" spc="-20">
                <a:solidFill>
                  <a:srgbClr val="002060"/>
                </a:solidFill>
                <a:latin typeface="+mj-lt"/>
                <a:cs typeface="Tahoma"/>
              </a:rPr>
              <a:t>bố</a:t>
            </a:r>
            <a:r>
              <a:rPr lang="vi-VN" sz="3200" spc="-10">
                <a:solidFill>
                  <a:srgbClr val="002060"/>
                </a:solidFill>
                <a:latin typeface="+mj-lt"/>
                <a:cs typeface="Tahoma"/>
              </a:rPr>
              <a:t> </a:t>
            </a:r>
            <a:r>
              <a:rPr lang="vi-VN" sz="3200" spc="-5">
                <a:solidFill>
                  <a:srgbClr val="002060"/>
                </a:solidFill>
                <a:latin typeface="+mj-lt"/>
                <a:cs typeface="Tahoma"/>
              </a:rPr>
              <a:t>v</a:t>
            </a:r>
            <a:r>
              <a:rPr lang="vi-VN" sz="3200" spc="-30">
                <a:solidFill>
                  <a:srgbClr val="002060"/>
                </a:solidFill>
                <a:latin typeface="+mj-lt"/>
                <a:cs typeface="Tahoma"/>
              </a:rPr>
              <a:t>à</a:t>
            </a:r>
            <a:r>
              <a:rPr lang="vi-VN" sz="3200" spc="-20">
                <a:solidFill>
                  <a:srgbClr val="002060"/>
                </a:solidFill>
                <a:latin typeface="+mj-lt"/>
                <a:cs typeface="Tahoma"/>
              </a:rPr>
              <a:t>o</a:t>
            </a:r>
            <a:r>
              <a:rPr lang="vi-VN" sz="3200" spc="-10">
                <a:solidFill>
                  <a:srgbClr val="002060"/>
                </a:solidFill>
                <a:latin typeface="+mj-lt"/>
                <a:cs typeface="Tahoma"/>
              </a:rPr>
              <a:t> </a:t>
            </a:r>
            <a:r>
              <a:rPr lang="vi-VN" sz="3200" spc="-25">
                <a:solidFill>
                  <a:srgbClr val="002060"/>
                </a:solidFill>
                <a:latin typeface="+mj-lt"/>
                <a:cs typeface="Tahoma"/>
              </a:rPr>
              <a:t>n</a:t>
            </a:r>
            <a:r>
              <a:rPr lang="vi-VN" sz="3200" spc="-30">
                <a:solidFill>
                  <a:srgbClr val="002060"/>
                </a:solidFill>
                <a:latin typeface="+mj-lt"/>
                <a:cs typeface="Tahoma"/>
              </a:rPr>
              <a:t>ăm</a:t>
            </a:r>
            <a:r>
              <a:rPr lang="vi-VN" sz="3200" spc="-10">
                <a:solidFill>
                  <a:srgbClr val="002060"/>
                </a:solidFill>
                <a:latin typeface="+mj-lt"/>
                <a:cs typeface="Tahoma"/>
              </a:rPr>
              <a:t> </a:t>
            </a:r>
            <a:r>
              <a:rPr lang="vi-VN" sz="3200" spc="-20">
                <a:solidFill>
                  <a:srgbClr val="002060"/>
                </a:solidFill>
                <a:latin typeface="+mj-lt"/>
                <a:cs typeface="Tahoma"/>
              </a:rPr>
              <a:t>1</a:t>
            </a:r>
            <a:r>
              <a:rPr lang="vi-VN" sz="3200" spc="-25">
                <a:solidFill>
                  <a:srgbClr val="002060"/>
                </a:solidFill>
                <a:latin typeface="+mj-lt"/>
                <a:cs typeface="Tahoma"/>
              </a:rPr>
              <a:t>970</a:t>
            </a:r>
            <a:r>
              <a:rPr lang="en-US" sz="3200" spc="-25">
                <a:solidFill>
                  <a:srgbClr val="002060"/>
                </a:solidFill>
                <a:latin typeface="+mj-lt"/>
                <a:cs typeface="Tahoma"/>
              </a:rPr>
              <a:t>.</a:t>
            </a:r>
          </a:p>
          <a:p>
            <a:pPr marR="10795" indent="-457200" algn="just">
              <a:buFont typeface="Calibri" pitchFamily="34" charset="0"/>
              <a:buChar char="‒"/>
            </a:pPr>
            <a:r>
              <a:rPr lang="vi-VN" sz="3200" spc="-30">
                <a:solidFill>
                  <a:srgbClr val="002060"/>
                </a:solidFill>
                <a:latin typeface="+mj-lt"/>
                <a:cs typeface="Tahoma"/>
              </a:rPr>
              <a:t>Mộ</a:t>
            </a:r>
            <a:r>
              <a:rPr lang="vi-VN" sz="3200" spc="-15">
                <a:solidFill>
                  <a:srgbClr val="002060"/>
                </a:solidFill>
                <a:latin typeface="+mj-lt"/>
                <a:cs typeface="Tahoma"/>
              </a:rPr>
              <a:t>t</a:t>
            </a:r>
            <a:r>
              <a:rPr lang="vi-VN" sz="3200" spc="55">
                <a:solidFill>
                  <a:srgbClr val="002060"/>
                </a:solidFill>
                <a:latin typeface="+mj-lt"/>
                <a:cs typeface="Tahoma"/>
              </a:rPr>
              <a:t> </a:t>
            </a:r>
            <a:r>
              <a:rPr lang="vi-VN" sz="3200" spc="-5">
                <a:solidFill>
                  <a:srgbClr val="002060"/>
                </a:solidFill>
                <a:latin typeface="+mj-lt"/>
                <a:cs typeface="Tahoma"/>
              </a:rPr>
              <a:t>t</a:t>
            </a:r>
            <a:r>
              <a:rPr lang="vi-VN" sz="3200" spc="-10">
                <a:solidFill>
                  <a:srgbClr val="002060"/>
                </a:solidFill>
                <a:latin typeface="+mj-lt"/>
                <a:cs typeface="Tahoma"/>
              </a:rPr>
              <a:t>r</a:t>
            </a:r>
            <a:r>
              <a:rPr lang="vi-VN" sz="3200" spc="-30">
                <a:solidFill>
                  <a:srgbClr val="002060"/>
                </a:solidFill>
                <a:latin typeface="+mj-lt"/>
                <a:cs typeface="Tahoma"/>
              </a:rPr>
              <a:t>on</a:t>
            </a:r>
            <a:r>
              <a:rPr lang="vi-VN" sz="3200" spc="-20">
                <a:solidFill>
                  <a:srgbClr val="002060"/>
                </a:solidFill>
                <a:latin typeface="+mj-lt"/>
                <a:cs typeface="Tahoma"/>
              </a:rPr>
              <a:t>g</a:t>
            </a:r>
            <a:r>
              <a:rPr lang="vi-VN" sz="3200" spc="80">
                <a:solidFill>
                  <a:srgbClr val="002060"/>
                </a:solidFill>
                <a:latin typeface="+mj-lt"/>
                <a:cs typeface="Tahoma"/>
              </a:rPr>
              <a:t> </a:t>
            </a:r>
            <a:r>
              <a:rPr lang="vi-VN" sz="3200" spc="-25">
                <a:solidFill>
                  <a:srgbClr val="002060"/>
                </a:solidFill>
                <a:latin typeface="+mj-lt"/>
                <a:cs typeface="Tahoma"/>
              </a:rPr>
              <a:t>nh</a:t>
            </a:r>
            <a:r>
              <a:rPr lang="vi-VN" sz="3200" spc="-35">
                <a:solidFill>
                  <a:srgbClr val="002060"/>
                </a:solidFill>
                <a:latin typeface="+mj-lt"/>
                <a:cs typeface="Tahoma"/>
              </a:rPr>
              <a:t>ữ</a:t>
            </a:r>
            <a:r>
              <a:rPr lang="vi-VN" sz="3200" spc="-25">
                <a:solidFill>
                  <a:srgbClr val="002060"/>
                </a:solidFill>
                <a:latin typeface="+mj-lt"/>
                <a:cs typeface="Tahoma"/>
              </a:rPr>
              <a:t>n</a:t>
            </a:r>
            <a:r>
              <a:rPr lang="vi-VN" sz="3200" spc="-20">
                <a:solidFill>
                  <a:srgbClr val="002060"/>
                </a:solidFill>
                <a:latin typeface="+mj-lt"/>
                <a:cs typeface="Tahoma"/>
              </a:rPr>
              <a:t>g</a:t>
            </a:r>
            <a:r>
              <a:rPr lang="vi-VN" sz="3200" spc="60">
                <a:solidFill>
                  <a:srgbClr val="002060"/>
                </a:solidFill>
                <a:latin typeface="+mj-lt"/>
                <a:cs typeface="Tahoma"/>
              </a:rPr>
              <a:t> </a:t>
            </a:r>
            <a:r>
              <a:rPr lang="vi-VN" sz="3200" spc="-25">
                <a:solidFill>
                  <a:srgbClr val="002060"/>
                </a:solidFill>
                <a:latin typeface="+mj-lt"/>
                <a:cs typeface="Tahoma"/>
              </a:rPr>
              <a:t>h</a:t>
            </a:r>
            <a:r>
              <a:rPr lang="vi-VN" sz="3200" spc="-20">
                <a:solidFill>
                  <a:srgbClr val="002060"/>
                </a:solidFill>
                <a:latin typeface="+mj-lt"/>
                <a:cs typeface="Tahoma"/>
              </a:rPr>
              <a:t>ệ</a:t>
            </a:r>
            <a:r>
              <a:rPr lang="vi-VN" sz="3200" spc="75">
                <a:solidFill>
                  <a:srgbClr val="002060"/>
                </a:solidFill>
                <a:latin typeface="+mj-lt"/>
                <a:cs typeface="Tahoma"/>
              </a:rPr>
              <a:t> </a:t>
            </a:r>
            <a:r>
              <a:rPr lang="vi-VN" sz="3200" spc="-10">
                <a:solidFill>
                  <a:srgbClr val="002060"/>
                </a:solidFill>
                <a:latin typeface="+mj-lt"/>
                <a:cs typeface="Tahoma"/>
              </a:rPr>
              <a:t>đ</a:t>
            </a:r>
            <a:r>
              <a:rPr lang="vi-VN" sz="3200" spc="-20">
                <a:solidFill>
                  <a:srgbClr val="002060"/>
                </a:solidFill>
                <a:latin typeface="+mj-lt"/>
                <a:cs typeface="Tahoma"/>
              </a:rPr>
              <a:t>iều</a:t>
            </a:r>
            <a:r>
              <a:rPr lang="vi-VN" sz="3200" spc="65">
                <a:solidFill>
                  <a:srgbClr val="002060"/>
                </a:solidFill>
                <a:latin typeface="+mj-lt"/>
                <a:cs typeface="Tahoma"/>
              </a:rPr>
              <a:t> </a:t>
            </a:r>
            <a:r>
              <a:rPr lang="vi-VN" sz="3200" spc="-25">
                <a:solidFill>
                  <a:srgbClr val="002060"/>
                </a:solidFill>
                <a:latin typeface="+mj-lt"/>
                <a:cs typeface="Tahoma"/>
              </a:rPr>
              <a:t>h</a:t>
            </a:r>
            <a:r>
              <a:rPr lang="vi-VN" sz="3200" spc="-30">
                <a:solidFill>
                  <a:srgbClr val="002060"/>
                </a:solidFill>
                <a:latin typeface="+mj-lt"/>
                <a:cs typeface="Tahoma"/>
              </a:rPr>
              <a:t>à</a:t>
            </a:r>
            <a:r>
              <a:rPr lang="vi-VN" sz="3200" spc="-25">
                <a:solidFill>
                  <a:srgbClr val="002060"/>
                </a:solidFill>
                <a:latin typeface="+mj-lt"/>
                <a:cs typeface="Tahoma"/>
              </a:rPr>
              <a:t>n</a:t>
            </a:r>
            <a:r>
              <a:rPr lang="vi-VN" sz="3200" spc="-20">
                <a:solidFill>
                  <a:srgbClr val="002060"/>
                </a:solidFill>
                <a:latin typeface="+mj-lt"/>
                <a:cs typeface="Tahoma"/>
              </a:rPr>
              <a:t>h</a:t>
            </a:r>
            <a:r>
              <a:rPr lang="vi-VN" sz="3200" spc="65">
                <a:solidFill>
                  <a:srgbClr val="002060"/>
                </a:solidFill>
                <a:latin typeface="+mj-lt"/>
                <a:cs typeface="Tahoma"/>
              </a:rPr>
              <a:t> </a:t>
            </a:r>
            <a:r>
              <a:rPr lang="vi-VN" sz="3200" spc="-25">
                <a:solidFill>
                  <a:srgbClr val="002060"/>
                </a:solidFill>
                <a:latin typeface="+mj-lt"/>
                <a:cs typeface="Tahoma"/>
              </a:rPr>
              <a:t>ph</a:t>
            </a:r>
            <a:r>
              <a:rPr lang="vi-VN" sz="3200" spc="-20">
                <a:solidFill>
                  <a:srgbClr val="002060"/>
                </a:solidFill>
                <a:latin typeface="+mj-lt"/>
                <a:cs typeface="Tahoma"/>
              </a:rPr>
              <a:t>ổ</a:t>
            </a:r>
            <a:r>
              <a:rPr lang="vi-VN" sz="3200" spc="65">
                <a:solidFill>
                  <a:srgbClr val="002060"/>
                </a:solidFill>
                <a:latin typeface="+mj-lt"/>
                <a:cs typeface="Tahoma"/>
              </a:rPr>
              <a:t> </a:t>
            </a:r>
            <a:r>
              <a:rPr lang="vi-VN" sz="3200" spc="-20">
                <a:solidFill>
                  <a:srgbClr val="002060"/>
                </a:solidFill>
                <a:latin typeface="+mj-lt"/>
                <a:cs typeface="Tahoma"/>
              </a:rPr>
              <a:t>bi</a:t>
            </a:r>
            <a:r>
              <a:rPr lang="vi-VN" sz="3200" spc="5">
                <a:solidFill>
                  <a:srgbClr val="002060"/>
                </a:solidFill>
                <a:latin typeface="+mj-lt"/>
                <a:cs typeface="Tahoma"/>
              </a:rPr>
              <a:t>ế</a:t>
            </a:r>
            <a:r>
              <a:rPr lang="vi-VN" sz="3200" spc="-20">
                <a:solidFill>
                  <a:srgbClr val="002060"/>
                </a:solidFill>
                <a:latin typeface="+mj-lt"/>
                <a:cs typeface="Tahoma"/>
              </a:rPr>
              <a:t>n</a:t>
            </a:r>
            <a:r>
              <a:rPr lang="vi-VN" sz="3200" spc="60">
                <a:solidFill>
                  <a:srgbClr val="002060"/>
                </a:solidFill>
                <a:latin typeface="+mj-lt"/>
                <a:cs typeface="Tahoma"/>
              </a:rPr>
              <a:t> </a:t>
            </a:r>
            <a:r>
              <a:rPr lang="vi-VN" sz="3200" spc="-30">
                <a:solidFill>
                  <a:srgbClr val="002060"/>
                </a:solidFill>
                <a:latin typeface="+mj-lt"/>
                <a:cs typeface="Tahoma"/>
              </a:rPr>
              <a:t>n</a:t>
            </a:r>
            <a:r>
              <a:rPr lang="vi-VN" sz="3200" spc="-25">
                <a:solidFill>
                  <a:srgbClr val="002060"/>
                </a:solidFill>
                <a:latin typeface="+mj-lt"/>
                <a:cs typeface="Tahoma"/>
              </a:rPr>
              <a:t>h</a:t>
            </a:r>
            <a:r>
              <a:rPr lang="vi-VN" sz="3200" spc="-30">
                <a:solidFill>
                  <a:srgbClr val="002060"/>
                </a:solidFill>
                <a:latin typeface="+mj-lt"/>
                <a:cs typeface="Tahoma"/>
              </a:rPr>
              <a:t>ấ</a:t>
            </a:r>
            <a:r>
              <a:rPr lang="vi-VN" sz="3200">
                <a:solidFill>
                  <a:srgbClr val="002060"/>
                </a:solidFill>
                <a:latin typeface="+mj-lt"/>
                <a:cs typeface="Tahoma"/>
              </a:rPr>
              <a:t>t</a:t>
            </a:r>
            <a:r>
              <a:rPr lang="vi-VN" sz="3200" spc="55">
                <a:solidFill>
                  <a:srgbClr val="002060"/>
                </a:solidFill>
                <a:latin typeface="+mj-lt"/>
                <a:cs typeface="Tahoma"/>
              </a:rPr>
              <a:t> </a:t>
            </a:r>
            <a:r>
              <a:rPr lang="vi-VN" sz="3200" spc="-5">
                <a:solidFill>
                  <a:srgbClr val="002060"/>
                </a:solidFill>
                <a:latin typeface="+mj-lt"/>
                <a:cs typeface="Tahoma"/>
              </a:rPr>
              <a:t>v</a:t>
            </a:r>
            <a:r>
              <a:rPr lang="vi-VN" sz="3200" spc="-10">
                <a:solidFill>
                  <a:srgbClr val="002060"/>
                </a:solidFill>
                <a:latin typeface="+mj-lt"/>
                <a:cs typeface="Tahoma"/>
              </a:rPr>
              <a:t>ì t</a:t>
            </a:r>
            <a:r>
              <a:rPr lang="vi-VN" sz="3200" spc="-20">
                <a:solidFill>
                  <a:srgbClr val="002060"/>
                </a:solidFill>
                <a:latin typeface="+mj-lt"/>
                <a:cs typeface="Tahoma"/>
              </a:rPr>
              <a:t>ính</a:t>
            </a:r>
            <a:r>
              <a:rPr lang="vi-VN" sz="3200" spc="-5">
                <a:solidFill>
                  <a:srgbClr val="002060"/>
                </a:solidFill>
                <a:latin typeface="+mj-lt"/>
                <a:cs typeface="Tahoma"/>
              </a:rPr>
              <a:t> </a:t>
            </a:r>
            <a:r>
              <a:rPr lang="vi-VN" sz="3200" spc="-10">
                <a:solidFill>
                  <a:srgbClr val="002060"/>
                </a:solidFill>
                <a:latin typeface="+mj-lt"/>
                <a:cs typeface="Tahoma"/>
              </a:rPr>
              <a:t>đ</a:t>
            </a:r>
            <a:r>
              <a:rPr lang="vi-VN" sz="3200" spc="-25">
                <a:solidFill>
                  <a:srgbClr val="002060"/>
                </a:solidFill>
                <a:latin typeface="+mj-lt"/>
                <a:cs typeface="Tahoma"/>
              </a:rPr>
              <a:t>ơ</a:t>
            </a:r>
            <a:r>
              <a:rPr lang="vi-VN" sz="3200" spc="-20">
                <a:solidFill>
                  <a:srgbClr val="002060"/>
                </a:solidFill>
                <a:latin typeface="+mj-lt"/>
                <a:cs typeface="Tahoma"/>
              </a:rPr>
              <a:t>n</a:t>
            </a:r>
            <a:r>
              <a:rPr lang="vi-VN" sz="3200">
                <a:solidFill>
                  <a:srgbClr val="002060"/>
                </a:solidFill>
                <a:latin typeface="+mj-lt"/>
                <a:cs typeface="Tahoma"/>
              </a:rPr>
              <a:t> </a:t>
            </a:r>
            <a:r>
              <a:rPr lang="vi-VN" sz="3200" spc="-20">
                <a:solidFill>
                  <a:srgbClr val="002060"/>
                </a:solidFill>
                <a:latin typeface="+mj-lt"/>
                <a:cs typeface="Tahoma"/>
              </a:rPr>
              <a:t>gi</a:t>
            </a:r>
            <a:r>
              <a:rPr lang="vi-VN" sz="3200" spc="-30">
                <a:solidFill>
                  <a:srgbClr val="002060"/>
                </a:solidFill>
                <a:latin typeface="+mj-lt"/>
                <a:cs typeface="Tahoma"/>
              </a:rPr>
              <a:t>ả</a:t>
            </a:r>
            <a:r>
              <a:rPr lang="vi-VN" sz="3200" spc="-20">
                <a:solidFill>
                  <a:srgbClr val="002060"/>
                </a:solidFill>
                <a:latin typeface="+mj-lt"/>
                <a:cs typeface="Tahoma"/>
              </a:rPr>
              <a:t>n</a:t>
            </a:r>
            <a:r>
              <a:rPr lang="vi-VN" sz="3200" spc="-5">
                <a:solidFill>
                  <a:srgbClr val="002060"/>
                </a:solidFill>
                <a:latin typeface="+mj-lt"/>
                <a:cs typeface="Tahoma"/>
              </a:rPr>
              <a:t> v</a:t>
            </a:r>
            <a:r>
              <a:rPr lang="vi-VN" sz="3200" spc="-20">
                <a:solidFill>
                  <a:srgbClr val="002060"/>
                </a:solidFill>
                <a:latin typeface="+mj-lt"/>
                <a:cs typeface="Tahoma"/>
              </a:rPr>
              <a:t>à</a:t>
            </a:r>
            <a:r>
              <a:rPr lang="vi-VN" sz="3200" spc="-15">
                <a:solidFill>
                  <a:srgbClr val="002060"/>
                </a:solidFill>
                <a:latin typeface="+mj-lt"/>
                <a:cs typeface="Tahoma"/>
              </a:rPr>
              <a:t> </a:t>
            </a:r>
            <a:r>
              <a:rPr lang="vi-VN" sz="3200" spc="-5">
                <a:solidFill>
                  <a:srgbClr val="002060"/>
                </a:solidFill>
                <a:latin typeface="+mj-lt"/>
                <a:cs typeface="Tahoma"/>
              </a:rPr>
              <a:t>d</a:t>
            </a:r>
            <a:r>
              <a:rPr lang="vi-VN" sz="3200">
                <a:solidFill>
                  <a:srgbClr val="002060"/>
                </a:solidFill>
                <a:latin typeface="+mj-lt"/>
                <a:cs typeface="Tahoma"/>
              </a:rPr>
              <a:t>ễ</a:t>
            </a:r>
            <a:r>
              <a:rPr lang="vi-VN" sz="3200" spc="5">
                <a:solidFill>
                  <a:srgbClr val="002060"/>
                </a:solidFill>
                <a:latin typeface="+mj-lt"/>
                <a:cs typeface="Tahoma"/>
              </a:rPr>
              <a:t> </a:t>
            </a:r>
            <a:r>
              <a:rPr lang="vi-VN" sz="3200" spc="-10">
                <a:solidFill>
                  <a:srgbClr val="002060"/>
                </a:solidFill>
                <a:latin typeface="+mj-lt"/>
                <a:cs typeface="Tahoma"/>
              </a:rPr>
              <a:t>t</a:t>
            </a:r>
            <a:r>
              <a:rPr lang="vi-VN" sz="3200" spc="-15">
                <a:solidFill>
                  <a:srgbClr val="002060"/>
                </a:solidFill>
                <a:latin typeface="+mj-lt"/>
                <a:cs typeface="Tahoma"/>
              </a:rPr>
              <a:t>ư</a:t>
            </a:r>
            <a:r>
              <a:rPr lang="vi-VN" sz="3200" spc="-25">
                <a:solidFill>
                  <a:srgbClr val="002060"/>
                </a:solidFill>
                <a:latin typeface="+mj-lt"/>
                <a:cs typeface="Tahoma"/>
              </a:rPr>
              <a:t>ơn</a:t>
            </a:r>
            <a:r>
              <a:rPr lang="vi-VN" sz="3200" spc="-20">
                <a:solidFill>
                  <a:srgbClr val="002060"/>
                </a:solidFill>
                <a:latin typeface="+mj-lt"/>
                <a:cs typeface="Tahoma"/>
              </a:rPr>
              <a:t>g</a:t>
            </a:r>
            <a:r>
              <a:rPr lang="vi-VN" sz="3200" spc="5">
                <a:solidFill>
                  <a:srgbClr val="002060"/>
                </a:solidFill>
                <a:latin typeface="+mj-lt"/>
                <a:cs typeface="Tahoma"/>
              </a:rPr>
              <a:t> </a:t>
            </a:r>
            <a:r>
              <a:rPr lang="vi-VN" sz="3200" spc="-10">
                <a:solidFill>
                  <a:srgbClr val="002060"/>
                </a:solidFill>
                <a:latin typeface="+mj-lt"/>
                <a:cs typeface="Tahoma"/>
              </a:rPr>
              <a:t>t</a:t>
            </a:r>
            <a:r>
              <a:rPr lang="vi-VN" sz="3200" spc="-20">
                <a:solidFill>
                  <a:srgbClr val="002060"/>
                </a:solidFill>
                <a:latin typeface="+mj-lt"/>
                <a:cs typeface="Tahoma"/>
              </a:rPr>
              <a:t>hí</a:t>
            </a:r>
            <a:r>
              <a:rPr lang="vi-VN" sz="3200" spc="-30">
                <a:solidFill>
                  <a:srgbClr val="002060"/>
                </a:solidFill>
                <a:latin typeface="+mj-lt"/>
                <a:cs typeface="Tahoma"/>
              </a:rPr>
              <a:t>c</a:t>
            </a:r>
            <a:r>
              <a:rPr lang="vi-VN" sz="3200" spc="-20">
                <a:solidFill>
                  <a:srgbClr val="002060"/>
                </a:solidFill>
                <a:latin typeface="+mj-lt"/>
                <a:cs typeface="Tahoma"/>
              </a:rPr>
              <a:t>h</a:t>
            </a:r>
            <a:r>
              <a:rPr lang="en-US" sz="3200" spc="-20">
                <a:solidFill>
                  <a:srgbClr val="002060"/>
                </a:solidFill>
                <a:latin typeface="+mj-lt"/>
                <a:cs typeface="Tahoma"/>
              </a:rPr>
              <a:t>.</a:t>
            </a:r>
            <a:endParaRPr lang="vi-VN" sz="3200" spc="-20">
              <a:solidFill>
                <a:srgbClr val="002060"/>
              </a:solidFill>
              <a:latin typeface="+mj-lt"/>
              <a:cs typeface="Tahoma"/>
            </a:endParaRPr>
          </a:p>
        </p:txBody>
      </p:sp>
      <p:sp>
        <p:nvSpPr>
          <p:cNvPr id="3" name="object 3"/>
          <p:cNvSpPr txBox="1">
            <a:spLocks noGrp="1"/>
          </p:cNvSpPr>
          <p:nvPr>
            <p:ph type="title"/>
          </p:nvPr>
        </p:nvSpPr>
        <p:spPr>
          <a:xfrm>
            <a:off x="1295400" y="329684"/>
            <a:ext cx="8763000" cy="430887"/>
          </a:xfrm>
          <a:prstGeom prst="rect">
            <a:avLst/>
          </a:prstGeom>
        </p:spPr>
        <p:txBody>
          <a:bodyPr vert="horz" wrap="square" lIns="0" tIns="0" rIns="0" bIns="0" rtlCol="0">
            <a:spAutoFit/>
          </a:bodyPr>
          <a:lstStyle/>
          <a:p>
            <a:pPr marL="25179"/>
            <a:r>
              <a:rPr lang="en-US" sz="2800" b="1" spc="99">
                <a:solidFill>
                  <a:srgbClr val="FF0000"/>
                </a:solidFill>
                <a:latin typeface="Times New Roman" pitchFamily="18" charset="0"/>
                <a:cs typeface="Times New Roman" pitchFamily="18" charset="0"/>
              </a:rPr>
              <a:t>1.L</a:t>
            </a:r>
            <a:r>
              <a:rPr lang="en-US" sz="2800" b="1" spc="20">
                <a:solidFill>
                  <a:srgbClr val="FF0000"/>
                </a:solidFill>
                <a:latin typeface="Times New Roman" pitchFamily="18" charset="0"/>
                <a:cs typeface="Times New Roman" pitchFamily="18" charset="0"/>
              </a:rPr>
              <a:t>ị</a:t>
            </a:r>
            <a:r>
              <a:rPr lang="en-US" sz="2800" b="1" spc="-59">
                <a:solidFill>
                  <a:srgbClr val="FF0000"/>
                </a:solidFill>
                <a:latin typeface="Times New Roman" pitchFamily="18" charset="0"/>
                <a:cs typeface="Times New Roman" pitchFamily="18" charset="0"/>
              </a:rPr>
              <a:t>c</a:t>
            </a:r>
            <a:r>
              <a:rPr lang="en-US" sz="2800" b="1" spc="-129">
                <a:solidFill>
                  <a:srgbClr val="FF0000"/>
                </a:solidFill>
                <a:latin typeface="Times New Roman" pitchFamily="18" charset="0"/>
                <a:cs typeface="Times New Roman" pitchFamily="18" charset="0"/>
              </a:rPr>
              <a:t>h</a:t>
            </a:r>
            <a:r>
              <a:rPr lang="en-US" sz="2800" b="1" spc="50">
                <a:solidFill>
                  <a:srgbClr val="FF0000"/>
                </a:solidFill>
                <a:latin typeface="Times New Roman" pitchFamily="18" charset="0"/>
                <a:cs typeface="Times New Roman" pitchFamily="18" charset="0"/>
              </a:rPr>
              <a:t> </a:t>
            </a:r>
            <a:r>
              <a:rPr lang="en-US" sz="2800" b="1" spc="-178" err="1">
                <a:solidFill>
                  <a:srgbClr val="FF0000"/>
                </a:solidFill>
                <a:latin typeface="Times New Roman" pitchFamily="18" charset="0"/>
                <a:cs typeface="Times New Roman" pitchFamily="18" charset="0"/>
              </a:rPr>
              <a:t>s</a:t>
            </a:r>
            <a:r>
              <a:rPr lang="en-US" sz="2800" b="1" spc="-188" err="1">
                <a:solidFill>
                  <a:srgbClr val="FF0000"/>
                </a:solidFill>
                <a:latin typeface="Times New Roman" pitchFamily="18" charset="0"/>
                <a:cs typeface="Times New Roman" pitchFamily="18" charset="0"/>
              </a:rPr>
              <a:t>ử</a:t>
            </a:r>
            <a:r>
              <a:rPr lang="en-US" sz="2800" b="1" spc="-20">
                <a:solidFill>
                  <a:srgbClr val="FF0000"/>
                </a:solidFill>
                <a:latin typeface="Times New Roman" pitchFamily="18" charset="0"/>
                <a:cs typeface="Times New Roman" pitchFamily="18" charset="0"/>
              </a:rPr>
              <a:t> </a:t>
            </a:r>
            <a:r>
              <a:rPr lang="en-US" sz="2800" b="1" spc="-119" err="1">
                <a:solidFill>
                  <a:srgbClr val="FF0000"/>
                </a:solidFill>
                <a:latin typeface="Times New Roman" pitchFamily="18" charset="0"/>
                <a:cs typeface="Times New Roman" pitchFamily="18" charset="0"/>
              </a:rPr>
              <a:t>p</a:t>
            </a:r>
            <a:r>
              <a:rPr lang="en-US" sz="2800" b="1" spc="-139" err="1">
                <a:solidFill>
                  <a:srgbClr val="FF0000"/>
                </a:solidFill>
                <a:latin typeface="Times New Roman" pitchFamily="18" charset="0"/>
                <a:cs typeface="Times New Roman" pitchFamily="18" charset="0"/>
              </a:rPr>
              <a:t>h</a:t>
            </a:r>
            <a:r>
              <a:rPr lang="en-US" sz="2800" b="1" spc="-149" err="1">
                <a:solidFill>
                  <a:srgbClr val="FF0000"/>
                </a:solidFill>
                <a:latin typeface="Times New Roman" pitchFamily="18" charset="0"/>
                <a:cs typeface="Times New Roman" pitchFamily="18" charset="0"/>
              </a:rPr>
              <a:t>á</a:t>
            </a:r>
            <a:r>
              <a:rPr lang="en-US" sz="2800" b="1" spc="69" err="1">
                <a:solidFill>
                  <a:srgbClr val="FF0000"/>
                </a:solidFill>
                <a:latin typeface="Times New Roman" pitchFamily="18" charset="0"/>
                <a:cs typeface="Times New Roman" pitchFamily="18" charset="0"/>
              </a:rPr>
              <a:t>t</a:t>
            </a:r>
            <a:r>
              <a:rPr lang="en-US" sz="2800" b="1" spc="50">
                <a:solidFill>
                  <a:srgbClr val="FF0000"/>
                </a:solidFill>
                <a:latin typeface="Times New Roman" pitchFamily="18" charset="0"/>
                <a:cs typeface="Times New Roman" pitchFamily="18" charset="0"/>
              </a:rPr>
              <a:t> </a:t>
            </a:r>
            <a:r>
              <a:rPr lang="en-US" sz="2800" b="1" spc="59" err="1">
                <a:solidFill>
                  <a:srgbClr val="FF0000"/>
                </a:solidFill>
                <a:latin typeface="Times New Roman" pitchFamily="18" charset="0"/>
                <a:cs typeface="Times New Roman" pitchFamily="18" charset="0"/>
              </a:rPr>
              <a:t>t</a:t>
            </a:r>
            <a:r>
              <a:rPr lang="en-US" sz="2800" b="1" spc="-69" err="1">
                <a:solidFill>
                  <a:srgbClr val="FF0000"/>
                </a:solidFill>
                <a:latin typeface="Times New Roman" pitchFamily="18" charset="0"/>
                <a:cs typeface="Times New Roman" pitchFamily="18" charset="0"/>
              </a:rPr>
              <a:t>r</a:t>
            </a:r>
            <a:r>
              <a:rPr lang="en-US" sz="2800" b="1" spc="20" err="1">
                <a:solidFill>
                  <a:srgbClr val="FF0000"/>
                </a:solidFill>
                <a:latin typeface="Times New Roman" pitchFamily="18" charset="0"/>
                <a:cs typeface="Times New Roman" pitchFamily="18" charset="0"/>
              </a:rPr>
              <a:t>i</a:t>
            </a:r>
            <a:r>
              <a:rPr lang="en-US" sz="2800" b="1" spc="-238" err="1">
                <a:solidFill>
                  <a:srgbClr val="FF0000"/>
                </a:solidFill>
                <a:latin typeface="Times New Roman" pitchFamily="18" charset="0"/>
                <a:cs typeface="Times New Roman" pitchFamily="18" charset="0"/>
              </a:rPr>
              <a:t>ể</a:t>
            </a:r>
            <a:r>
              <a:rPr lang="en-US" sz="2800" b="1" spc="-129" err="1">
                <a:solidFill>
                  <a:srgbClr val="FF0000"/>
                </a:solidFill>
                <a:latin typeface="Times New Roman" pitchFamily="18" charset="0"/>
                <a:cs typeface="Times New Roman" pitchFamily="18" charset="0"/>
              </a:rPr>
              <a:t>n</a:t>
            </a:r>
            <a:r>
              <a:rPr lang="en-US" sz="2800" b="1" spc="50">
                <a:solidFill>
                  <a:srgbClr val="FF0000"/>
                </a:solidFill>
                <a:latin typeface="Times New Roman" pitchFamily="18" charset="0"/>
                <a:cs typeface="Times New Roman" pitchFamily="18" charset="0"/>
              </a:rPr>
              <a:t> </a:t>
            </a:r>
            <a:r>
              <a:rPr lang="en-US" sz="2800" b="1" spc="-59">
                <a:solidFill>
                  <a:srgbClr val="FF0000"/>
                </a:solidFill>
                <a:latin typeface="Times New Roman" pitchFamily="18" charset="0"/>
                <a:cs typeface="Times New Roman" pitchFamily="18" charset="0"/>
              </a:rPr>
              <a:t>UNIX- Linux</a:t>
            </a:r>
            <a:endParaRPr lang="en-US" sz="28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057400"/>
            <a:ext cx="32766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70916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(6)</a:t>
            </a:r>
          </a:p>
        </p:txBody>
      </p:sp>
      <p:sp>
        <p:nvSpPr>
          <p:cNvPr id="45059" name="Rectangle 3"/>
          <p:cNvSpPr>
            <a:spLocks noGrp="1" noChangeArrowheads="1"/>
          </p:cNvSpPr>
          <p:nvPr>
            <p:ph type="body" idx="1"/>
          </p:nvPr>
        </p:nvSpPr>
        <p:spPr>
          <a:xfrm>
            <a:off x="155574" y="999172"/>
            <a:ext cx="8912225" cy="5601533"/>
          </a:xfrm>
        </p:spPr>
        <p:txBody>
          <a:bodyPr/>
          <a:lstStyle/>
          <a:p>
            <a:pPr algn="just" fontAlgn="base"/>
            <a:r>
              <a:rPr lang="en-US" sz="2800" b="1">
                <a:solidFill>
                  <a:srgbClr val="FF0000"/>
                </a:solidFill>
                <a:latin typeface="Times New Roman" pitchFamily="18" charset="0"/>
                <a:cs typeface="Times New Roman" pitchFamily="18" charset="0"/>
              </a:rPr>
              <a:t>c./WEB API</a:t>
            </a:r>
          </a:p>
          <a:p>
            <a:pPr algn="just" fontAlgn="base"/>
            <a:r>
              <a:rPr lang="en-US" sz="2800">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API </a:t>
            </a:r>
            <a:r>
              <a:rPr lang="en-US" sz="2800">
                <a:solidFill>
                  <a:srgbClr val="002060"/>
                </a:solidFill>
                <a:latin typeface="Times New Roman" pitchFamily="18" charset="0"/>
                <a:cs typeface="Times New Roman" pitchFamily="18" charset="0"/>
              </a:rPr>
              <a:t>(</a:t>
            </a:r>
            <a:r>
              <a:rPr lang="vi-VN" sz="2800">
                <a:solidFill>
                  <a:srgbClr val="002060"/>
                </a:solidFill>
                <a:latin typeface="Times New Roman" pitchFamily="18" charset="0"/>
                <a:cs typeface="Times New Roman" pitchFamily="18" charset="0"/>
              </a:rPr>
              <a:t>Application Programming Interface</a:t>
            </a:r>
            <a:r>
              <a:rPr lang="en-US" sz="2800">
                <a:solidFill>
                  <a:srgbClr val="002060"/>
                </a:solidFill>
                <a:latin typeface="Times New Roman" pitchFamily="18" charset="0"/>
                <a:cs typeface="Times New Roman" pitchFamily="18" charset="0"/>
              </a:rPr>
              <a:t>):</a:t>
            </a:r>
            <a:r>
              <a:rPr lang="vi-VN" sz="2800">
                <a:solidFill>
                  <a:srgbClr val="002060"/>
                </a:solidFill>
                <a:latin typeface="Times New Roman" pitchFamily="18" charset="0"/>
                <a:cs typeface="Times New Roman" pitchFamily="18" charset="0"/>
              </a:rPr>
              <a:t> là một tập hợp các chỉ dẫn và tiêu chuẩn để truy cập một chương trình của nhà phát hành API dựa trên môi trường web. API cho phép các nhà phát triển khác sử dụng để phát triển sản phẩm của riêng họ. API cho phép các chương trình sử dụng có thể giao tiếp với nhau mà không cần sự tham gia của người dùng</a:t>
            </a:r>
            <a:endParaRPr lang="en-US" sz="2800">
              <a:solidFill>
                <a:srgbClr val="002060"/>
              </a:solidFill>
              <a:latin typeface="Times New Roman" pitchFamily="18" charset="0"/>
              <a:cs typeface="Times New Roman" pitchFamily="18" charset="0"/>
            </a:endParaRPr>
          </a:p>
          <a:p>
            <a:pPr algn="just" fontAlgn="base"/>
            <a:r>
              <a:rPr lang="en-US" sz="2800">
                <a:solidFill>
                  <a:srgbClr val="002060"/>
                </a:solidFill>
                <a:latin typeface="+mj-lt"/>
              </a:rPr>
              <a:t>	</a:t>
            </a:r>
            <a:r>
              <a:rPr lang="vi-VN" sz="2800">
                <a:solidFill>
                  <a:srgbClr val="002060"/>
                </a:solidFill>
                <a:latin typeface="+mj-lt"/>
              </a:rPr>
              <a:t>Có rất nhiều API cho phép </a:t>
            </a:r>
            <a:r>
              <a:rPr lang="en-US" sz="2800">
                <a:solidFill>
                  <a:srgbClr val="002060"/>
                </a:solidFill>
                <a:latin typeface="+mj-lt"/>
              </a:rPr>
              <a:t>các </a:t>
            </a:r>
            <a:r>
              <a:rPr lang="vi-VN" sz="2800">
                <a:solidFill>
                  <a:srgbClr val="002060"/>
                </a:solidFill>
                <a:latin typeface="+mj-lt"/>
              </a:rPr>
              <a:t>đơ</a:t>
            </a:r>
            <a:r>
              <a:rPr lang="en-US" sz="2800">
                <a:solidFill>
                  <a:srgbClr val="002060"/>
                </a:solidFill>
                <a:latin typeface="+mj-lt"/>
              </a:rPr>
              <a:t>n vị </a:t>
            </a:r>
            <a:r>
              <a:rPr lang="vi-VN" sz="2800">
                <a:solidFill>
                  <a:srgbClr val="002060"/>
                </a:solidFill>
                <a:latin typeface="+mj-lt"/>
              </a:rPr>
              <a:t>kết nối với Cloud và sử dụng các ứng dụng trên Cloud, ví dụ như:</a:t>
            </a:r>
          </a:p>
          <a:p>
            <a:pPr marL="914400" lvl="1" indent="-225425" fontAlgn="base">
              <a:buFont typeface="Times New Roman" pitchFamily="18" charset="0"/>
              <a:buChar char="‾"/>
            </a:pPr>
            <a:r>
              <a:rPr lang="vi-VN" sz="2800">
                <a:solidFill>
                  <a:srgbClr val="002060"/>
                </a:solidFill>
                <a:latin typeface="+mj-lt"/>
              </a:rPr>
              <a:t>Google Gadgets</a:t>
            </a:r>
          </a:p>
          <a:p>
            <a:pPr marL="914400" lvl="1" indent="-225425" fontAlgn="base">
              <a:buFont typeface="Times New Roman" pitchFamily="18" charset="0"/>
              <a:buChar char="‾"/>
            </a:pPr>
            <a:r>
              <a:rPr lang="vi-VN" sz="2800">
                <a:solidFill>
                  <a:srgbClr val="002060"/>
                </a:solidFill>
                <a:latin typeface="+mj-lt"/>
              </a:rPr>
              <a:t>Google Data API</a:t>
            </a:r>
          </a:p>
          <a:p>
            <a:pPr algn="just" fontAlgn="base"/>
            <a:endParaRPr lang="vi-VN" sz="2800">
              <a:latin typeface="Times New Roman" pitchFamily="18" charset="0"/>
              <a:cs typeface="Times New Roman" pitchFamily="18" charset="0"/>
            </a:endParaRP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https://encrypted-tbn3.gstatic.com/images?q=tbn:ANd9GcQ_r5C3Lb3RMb9nFooh_FzHqTlh-mVKvw0tcsx7-0_J8tuIBw-lL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3826" y="4833991"/>
            <a:ext cx="300990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375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11.Truy cập </a:t>
            </a:r>
            <a:r>
              <a:rPr lang="vi-VN" sz="2800" b="1">
                <a:solidFill>
                  <a:srgbClr val="FF0000"/>
                </a:solidFill>
                <a:latin typeface="Times New Roman" pitchFamily="18" charset="0"/>
                <a:cs typeface="Times New Roman" pitchFamily="18" charset="0"/>
              </a:rPr>
              <a:t>đ</a:t>
            </a:r>
            <a:r>
              <a:rPr lang="en-US" sz="2800" b="1">
                <a:solidFill>
                  <a:srgbClr val="FF0000"/>
                </a:solidFill>
                <a:latin typeface="Times New Roman" pitchFamily="18" charset="0"/>
                <a:cs typeface="Times New Roman" pitchFamily="18" charset="0"/>
              </a:rPr>
              <a:t>iện toán </a:t>
            </a:r>
            <a:r>
              <a:rPr lang="vi-VN" sz="2800" b="1">
                <a:solidFill>
                  <a:srgbClr val="FF0000"/>
                </a:solidFill>
                <a:latin typeface="Times New Roman" pitchFamily="18" charset="0"/>
                <a:cs typeface="Times New Roman" pitchFamily="18" charset="0"/>
              </a:rPr>
              <a:t>đá</a:t>
            </a:r>
            <a:r>
              <a:rPr lang="en-US" sz="2800" b="1">
                <a:solidFill>
                  <a:srgbClr val="FF0000"/>
                </a:solidFill>
                <a:latin typeface="Times New Roman" pitchFamily="18" charset="0"/>
                <a:cs typeface="Times New Roman" pitchFamily="18" charset="0"/>
              </a:rPr>
              <a:t>m mây (7)</a:t>
            </a:r>
          </a:p>
        </p:txBody>
      </p:sp>
      <p:sp>
        <p:nvSpPr>
          <p:cNvPr id="45059" name="Rectangle 3"/>
          <p:cNvSpPr>
            <a:spLocks noGrp="1" noChangeArrowheads="1"/>
          </p:cNvSpPr>
          <p:nvPr>
            <p:ph type="body" idx="1"/>
          </p:nvPr>
        </p:nvSpPr>
        <p:spPr>
          <a:xfrm>
            <a:off x="155574" y="999172"/>
            <a:ext cx="8912225" cy="6370975"/>
          </a:xfrm>
        </p:spPr>
        <p:txBody>
          <a:bodyPr/>
          <a:lstStyle/>
          <a:p>
            <a:pPr algn="just" fontAlgn="base"/>
            <a:r>
              <a:rPr lang="en-US" sz="2200" b="1">
                <a:solidFill>
                  <a:srgbClr val="FF0000"/>
                </a:solidFill>
                <a:latin typeface="Times New Roman" pitchFamily="18" charset="0"/>
                <a:cs typeface="Times New Roman" pitchFamily="18" charset="0"/>
              </a:rPr>
              <a:t>c./WEB API: </a:t>
            </a:r>
            <a:r>
              <a:rPr lang="en-US" sz="2200">
                <a:latin typeface="Times New Roman" pitchFamily="18" charset="0"/>
                <a:cs typeface="Times New Roman" pitchFamily="18" charset="0"/>
              </a:rPr>
              <a:t>Một số API của Google:</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Apps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Base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Blogger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Book Search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Calendar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Code Search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Contacts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Documents List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 Google Finance Portfolio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Health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Notebook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Picasa Web Albums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Google Spreadsheets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Webmaster Tools Data API</a:t>
            </a:r>
          </a:p>
          <a:p>
            <a:pPr marL="800100" lvl="1" indent="-342900" fontAlgn="base">
              <a:buFont typeface="Wingdings" pitchFamily="2" charset="2"/>
              <a:buChar char="Ø"/>
            </a:pPr>
            <a:r>
              <a:rPr lang="en-US" sz="2200">
                <a:solidFill>
                  <a:srgbClr val="002060"/>
                </a:solidFill>
                <a:latin typeface="Times New Roman" pitchFamily="18" charset="0"/>
                <a:cs typeface="Times New Roman" pitchFamily="18" charset="0"/>
              </a:rPr>
              <a:t> YouTube Data API</a:t>
            </a:r>
          </a:p>
          <a:p>
            <a:pPr algn="just" fontAlgn="base"/>
            <a:endParaRPr lang="vi-VN" sz="2800">
              <a:latin typeface="Times New Roman" pitchFamily="18" charset="0"/>
              <a:cs typeface="Times New Roman" pitchFamily="18" charset="0"/>
            </a:endParaRPr>
          </a:p>
          <a:p>
            <a:pPr fontAlgn="base"/>
            <a:endParaRPr lang="vi-VN" sz="2800"/>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Kết quả hình ảnh cho các lệnh kiểm tra &amp;dstrok;ịa chỉ mạng máy tí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971800"/>
            <a:ext cx="3015341"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2744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6</a:t>
            </a:r>
          </a:p>
        </p:txBody>
      </p:sp>
      <p:pic>
        <p:nvPicPr>
          <p:cNvPr id="1028" name="Picture 4" descr="Cloud Computing là g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76400"/>
            <a:ext cx="6400800" cy="36133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0.gstatic.com/images?q=tbn:ANd9GcQFciNVv8RzOAPc7GSBvS5G-sO91uuK7kznviWfy8KXFaA2qi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386" y="34194"/>
            <a:ext cx="1185862" cy="164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4464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Bài tập về Điện toán đám mây</a:t>
            </a:r>
          </a:p>
        </p:txBody>
      </p:sp>
      <p:sp>
        <p:nvSpPr>
          <p:cNvPr id="45059" name="Rectangle 3"/>
          <p:cNvSpPr>
            <a:spLocks noGrp="1" noChangeArrowheads="1"/>
          </p:cNvSpPr>
          <p:nvPr>
            <p:ph type="body" idx="1"/>
          </p:nvPr>
        </p:nvSpPr>
        <p:spPr>
          <a:xfrm>
            <a:off x="155574" y="999172"/>
            <a:ext cx="8912225" cy="5724644"/>
          </a:xfrm>
        </p:spPr>
        <p:txBody>
          <a:bodyPr/>
          <a:lstStyle/>
          <a:p>
            <a:pPr algn="l"/>
            <a:r>
              <a:rPr lang="en-US" sz="2400" b="1">
                <a:solidFill>
                  <a:srgbClr val="FF0000"/>
                </a:solidFill>
                <a:latin typeface="Times New Roman" panose="02020603050405020304" pitchFamily="18" charset="0"/>
                <a:cs typeface="Times New Roman" panose="02020603050405020304" pitchFamily="18" charset="0"/>
              </a:rPr>
              <a:t>Buổi 1 </a:t>
            </a:r>
          </a:p>
          <a:p>
            <a:pPr algn="l"/>
            <a:r>
              <a:rPr lang="en-US" sz="2400">
                <a:latin typeface="Times New Roman" panose="02020603050405020304" pitchFamily="18" charset="0"/>
                <a:cs typeface="Times New Roman" panose="02020603050405020304" pitchFamily="18" charset="0"/>
              </a:rPr>
              <a:t>• Setup team và nhóm trên Trello, format của Board: CloudComputing_tenlop_tennhom. Add tài khoản với email nvhach@hunre.edu.vn làm admin của Board. Ví dụ Board: CloudComputing_58PM_nhom1 </a:t>
            </a:r>
          </a:p>
          <a:p>
            <a:pPr algn="l"/>
            <a:r>
              <a:rPr lang="en-US" sz="2400">
                <a:latin typeface="Times New Roman" panose="02020603050405020304" pitchFamily="18" charset="0"/>
                <a:cs typeface="Times New Roman" panose="02020603050405020304" pitchFamily="18" charset="0"/>
              </a:rPr>
              <a:t>• Tạo máy ảo Virtual Box chạy Window 10, 1 máy ảo chạy Ubuntu 18.04 </a:t>
            </a:r>
          </a:p>
          <a:p>
            <a:pPr algn="l"/>
            <a:r>
              <a:rPr lang="en-US" sz="2400">
                <a:latin typeface="Times New Roman" panose="02020603050405020304" pitchFamily="18" charset="0"/>
                <a:cs typeface="Times New Roman" panose="02020603050405020304" pitchFamily="18" charset="0"/>
              </a:rPr>
              <a:t>• Chia sẻ file giữa 3 máy: máy ảo Ubuntu, Máy ảo Window 10 và máy vật lý. </a:t>
            </a:r>
          </a:p>
          <a:p>
            <a:pPr algn="l"/>
            <a:r>
              <a:rPr lang="en-US" sz="2400">
                <a:latin typeface="Times New Roman" panose="02020603050405020304" pitchFamily="18" charset="0"/>
                <a:cs typeface="Times New Roman" panose="02020603050405020304" pitchFamily="18" charset="0"/>
              </a:rPr>
              <a:t>• Tính năng Snapshots trên Virtubox có tác dụng gì? Tạo các Snapshots cho các máy ảo trước khi cài đặt việc chia sẻ file giữa các máy.</a:t>
            </a:r>
          </a:p>
          <a:p>
            <a:pPr marL="342900" indent="-342900" algn="l">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Benchmark máy PC cùng cầu hình với máy ảo </a:t>
            </a:r>
          </a:p>
          <a:p>
            <a:pPr algn="l"/>
            <a:r>
              <a:rPr lang="en-US" sz="2400">
                <a:latin typeface="Times New Roman" panose="02020603050405020304" pitchFamily="18" charset="0"/>
                <a:cs typeface="Times New Roman" panose="02020603050405020304" pitchFamily="18" charset="0"/>
              </a:rPr>
              <a:t>• nêu sự khác biệt khi chạy cùng máy ảo với các phần mềm ảo hóa khác nhau như VMWARE, Virtual Box</a:t>
            </a:r>
          </a:p>
          <a:p>
            <a:pPr algn="l" fontAlgn="base"/>
            <a:endParaRPr lang="vi-VN" sz="3600">
              <a:latin typeface="Times New Roman" panose="02020603050405020304" pitchFamily="18" charset="0"/>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368376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Bài tập về Điện toán đám mây</a:t>
            </a:r>
          </a:p>
        </p:txBody>
      </p:sp>
      <p:sp>
        <p:nvSpPr>
          <p:cNvPr id="45059" name="Rectangle 3"/>
          <p:cNvSpPr>
            <a:spLocks noGrp="1" noChangeArrowheads="1"/>
          </p:cNvSpPr>
          <p:nvPr>
            <p:ph type="body" idx="1"/>
          </p:nvPr>
        </p:nvSpPr>
        <p:spPr>
          <a:xfrm>
            <a:off x="155574" y="999172"/>
            <a:ext cx="8912225" cy="2708434"/>
          </a:xfrm>
        </p:spPr>
        <p:txBody>
          <a:bodyPr/>
          <a:lstStyle/>
          <a:p>
            <a:pPr algn="l"/>
            <a:r>
              <a:rPr lang="en-US" sz="3200" b="1">
                <a:solidFill>
                  <a:srgbClr val="FF0000"/>
                </a:solidFill>
                <a:latin typeface="Times New Roman" panose="02020603050405020304" pitchFamily="18" charset="0"/>
                <a:cs typeface="Times New Roman" panose="02020603050405020304" pitchFamily="18" charset="0"/>
              </a:rPr>
              <a:t>Buổi 2 </a:t>
            </a:r>
          </a:p>
          <a:p>
            <a:pPr marL="457200" indent="-457200" algn="just">
              <a:buFont typeface="Wingdings" panose="05000000000000000000" pitchFamily="2" charset="2"/>
              <a:buChar char="Ø"/>
            </a:pPr>
            <a:r>
              <a:rPr lang="en-US" sz="3600">
                <a:latin typeface="Times New Roman" panose="02020603050405020304" pitchFamily="18" charset="0"/>
                <a:cs typeface="Times New Roman" panose="02020603050405020304" pitchFamily="18" charset="0"/>
              </a:rPr>
              <a:t>Tìm hiểu về hệ thống ravada vdi project </a:t>
            </a:r>
          </a:p>
          <a:p>
            <a:pPr marL="457200" indent="-457200" algn="just">
              <a:buFont typeface="Wingdings" panose="05000000000000000000" pitchFamily="2" charset="2"/>
              <a:buChar char="Ø"/>
            </a:pPr>
            <a:r>
              <a:rPr lang="en-US" sz="3600">
                <a:latin typeface="Times New Roman" panose="02020603050405020304" pitchFamily="18" charset="0"/>
                <a:cs typeface="Times New Roman" panose="02020603050405020304" pitchFamily="18" charset="0"/>
              </a:rPr>
              <a:t>Cài đặt hệ thống ravada vdi theo nhóm </a:t>
            </a:r>
          </a:p>
          <a:p>
            <a:pPr marL="457200" indent="-457200" algn="just">
              <a:buFont typeface="Wingdings" panose="05000000000000000000" pitchFamily="2" charset="2"/>
              <a:buChar char="Ø"/>
            </a:pPr>
            <a:r>
              <a:rPr lang="en-US" sz="3600">
                <a:latin typeface="Times New Roman" panose="02020603050405020304" pitchFamily="18" charset="0"/>
                <a:cs typeface="Times New Roman" panose="02020603050405020304" pitchFamily="18" charset="0"/>
              </a:rPr>
              <a:t>Có thể dùng máy ảo virtual box để chuyển đổi sang hệ thống ravada không?</a:t>
            </a:r>
            <a:endParaRPr lang="vi-VN" sz="3200">
              <a:latin typeface="Times New Roman" panose="02020603050405020304" pitchFamily="18" charset="0"/>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024615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Đề tài Điện toán đám mây</a:t>
            </a:r>
          </a:p>
        </p:txBody>
      </p:sp>
      <p:sp>
        <p:nvSpPr>
          <p:cNvPr id="45059" name="Rectangle 3"/>
          <p:cNvSpPr>
            <a:spLocks noGrp="1" noChangeArrowheads="1"/>
          </p:cNvSpPr>
          <p:nvPr>
            <p:ph type="body" idx="1"/>
          </p:nvPr>
        </p:nvSpPr>
        <p:spPr>
          <a:xfrm>
            <a:off x="155575" y="999172"/>
            <a:ext cx="8683626" cy="5416868"/>
          </a:xfrm>
        </p:spPr>
        <p:txBody>
          <a:bodyPr/>
          <a:lstStyle/>
          <a:p>
            <a:pPr algn="just"/>
            <a:r>
              <a:rPr lang="vi-VN" sz="3200">
                <a:solidFill>
                  <a:srgbClr val="FF0000"/>
                </a:solidFill>
                <a:latin typeface="+mj-lt"/>
              </a:rPr>
              <a:t>Xây dựng hệ thống trên nền tảng Cloud </a:t>
            </a:r>
            <a:endParaRPr lang="en-US" sz="3200">
              <a:solidFill>
                <a:srgbClr val="FF0000"/>
              </a:solidFill>
              <a:latin typeface="+mj-lt"/>
            </a:endParaRPr>
          </a:p>
          <a:p>
            <a:pPr algn="just"/>
            <a:r>
              <a:rPr lang="vi-VN" sz="3200">
                <a:latin typeface="+mj-lt"/>
              </a:rPr>
              <a:t>• Xây dựng hệ thống hoạt động trên nền tảng Cloud </a:t>
            </a:r>
            <a:endParaRPr lang="en-US" sz="3200">
              <a:latin typeface="+mj-lt"/>
            </a:endParaRPr>
          </a:p>
          <a:p>
            <a:pPr algn="just"/>
            <a:r>
              <a:rPr lang="vi-VN" sz="3200">
                <a:latin typeface="+mj-lt"/>
              </a:rPr>
              <a:t>• Phân quyền các thành viên trong nhóm thực hiện các nghiệp vụ trong hệ thống </a:t>
            </a:r>
            <a:endParaRPr lang="en-US" sz="3200">
              <a:latin typeface="+mj-lt"/>
            </a:endParaRPr>
          </a:p>
          <a:p>
            <a:pPr algn="just"/>
            <a:r>
              <a:rPr lang="vi-VN" sz="3200">
                <a:latin typeface="+mj-lt"/>
              </a:rPr>
              <a:t>• Giao nhiệm vụ các thành viên trong nhóm bằng hệ thống Trello </a:t>
            </a:r>
            <a:endParaRPr lang="en-US" sz="3200">
              <a:latin typeface="+mj-lt"/>
            </a:endParaRPr>
          </a:p>
          <a:p>
            <a:pPr algn="just"/>
            <a:r>
              <a:rPr lang="vi-VN" sz="3200">
                <a:latin typeface="+mj-lt"/>
              </a:rPr>
              <a:t>• Phân tích các tính năng mà nhóm nghiên cứu/ sử dụng của hệ thống Cloud: ví dụ Google Cloud, Digital Ocean, Ravada ... </a:t>
            </a:r>
            <a:endParaRPr lang="en-US" sz="3200">
              <a:latin typeface="+mj-lt"/>
            </a:endParaRPr>
          </a:p>
          <a:p>
            <a:pPr algn="just"/>
            <a:r>
              <a:rPr lang="vi-VN" sz="3200">
                <a:latin typeface="+mj-lt"/>
              </a:rPr>
              <a:t>• Tạo báo cáo cuối kỳ về Project dưới dạng file Powerpoint</a:t>
            </a:r>
            <a:endParaRPr lang="vi-VN" sz="3200">
              <a:latin typeface="+mj-lt"/>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769849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Đề tài Điện toán đám mây(1)</a:t>
            </a:r>
          </a:p>
        </p:txBody>
      </p:sp>
      <p:sp>
        <p:nvSpPr>
          <p:cNvPr id="45059" name="Rectangle 3"/>
          <p:cNvSpPr>
            <a:spLocks noGrp="1" noChangeArrowheads="1"/>
          </p:cNvSpPr>
          <p:nvPr>
            <p:ph type="body" idx="1"/>
          </p:nvPr>
        </p:nvSpPr>
        <p:spPr>
          <a:xfrm>
            <a:off x="155575" y="999172"/>
            <a:ext cx="8683626" cy="5416868"/>
          </a:xfrm>
        </p:spPr>
        <p:txBody>
          <a:bodyPr/>
          <a:lstStyle/>
          <a:p>
            <a:pPr algn="just"/>
            <a:r>
              <a:rPr lang="en-US" sz="3200">
                <a:solidFill>
                  <a:srgbClr val="FF0000"/>
                </a:solidFill>
                <a:latin typeface="Times New Roman" panose="02020603050405020304" pitchFamily="18" charset="0"/>
                <a:cs typeface="Times New Roman" panose="02020603050405020304" pitchFamily="18" charset="0"/>
              </a:rPr>
              <a:t>Các tiêu chí chấm điểm hệ thống Cloud Computing </a:t>
            </a:r>
          </a:p>
          <a:p>
            <a:pPr algn="just"/>
            <a:r>
              <a:rPr lang="en-US" sz="3200">
                <a:latin typeface="Times New Roman" panose="02020603050405020304" pitchFamily="18" charset="0"/>
                <a:cs typeface="Times New Roman" panose="02020603050405020304" pitchFamily="18" charset="0"/>
              </a:rPr>
              <a:t>• Trình bầy và hiểu các tính năng mà nhóm xây dựng trên hệ thống Cloud </a:t>
            </a:r>
          </a:p>
          <a:p>
            <a:pPr algn="just"/>
            <a:r>
              <a:rPr lang="en-US" sz="3200">
                <a:latin typeface="Times New Roman" panose="02020603050405020304" pitchFamily="18" charset="0"/>
                <a:cs typeface="Times New Roman" panose="02020603050405020304" pitchFamily="18" charset="0"/>
              </a:rPr>
              <a:t>• Báo cáo rõ ràng về hệ thống, các nghiệp vụ của hệ thống Cloud </a:t>
            </a:r>
          </a:p>
          <a:p>
            <a:pPr algn="just"/>
            <a:r>
              <a:rPr lang="en-US" sz="3200">
                <a:latin typeface="Times New Roman" panose="02020603050405020304" pitchFamily="18" charset="0"/>
                <a:cs typeface="Times New Roman" panose="02020603050405020304" pitchFamily="18" charset="0"/>
              </a:rPr>
              <a:t>• Chia công việc rõ ràng cho từng thành viên </a:t>
            </a:r>
          </a:p>
          <a:p>
            <a:pPr algn="just"/>
            <a:r>
              <a:rPr lang="en-US" sz="3200">
                <a:latin typeface="Times New Roman" panose="02020603050405020304" pitchFamily="18" charset="0"/>
                <a:cs typeface="Times New Roman" panose="02020603050405020304" pitchFamily="18" charset="0"/>
              </a:rPr>
              <a:t>• Ứng dụng có thể hoạt động trên hệ thống Cloud với các tính năng chính </a:t>
            </a:r>
          </a:p>
          <a:p>
            <a:pPr algn="just"/>
            <a:r>
              <a:rPr lang="en-US" sz="3200">
                <a:latin typeface="Times New Roman" panose="02020603050405020304" pitchFamily="18" charset="0"/>
                <a:cs typeface="Times New Roman" panose="02020603050405020304" pitchFamily="18" charset="0"/>
              </a:rPr>
              <a:t>• Có công chụ/ hệ thống dùng để làm việc/ lập trình/ cấu hình .. các server/ application ... trên hệ thống Cloud</a:t>
            </a:r>
            <a:endParaRPr lang="vi-VN" sz="3200">
              <a:latin typeface="Times New Roman" panose="02020603050405020304" pitchFamily="18" charset="0"/>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85916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Kết quả hình ảnh cho pyth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Kết quả hình ảnh cho pyth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95400" y="1600200"/>
            <a:ext cx="6172200" cy="4160018"/>
          </a:xfrm>
          <a:prstGeom prst="rect">
            <a:avLst/>
          </a:prstGeom>
        </p:spPr>
      </p:pic>
    </p:spTree>
    <p:extLst>
      <p:ext uri="{BB962C8B-B14F-4D97-AF65-F5344CB8AC3E}">
        <p14:creationId xmlns:p14="http://schemas.microsoft.com/office/powerpoint/2010/main" val="281396203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5386090"/>
          </a:xfrm>
        </p:spPr>
        <p:txBody>
          <a:bodyPr/>
          <a:lstStyle/>
          <a:p>
            <a:pPr lvl="0" algn="just"/>
            <a:r>
              <a:rPr lang="en-US" sz="2500" u="sng">
                <a:latin typeface="Times New Roman" panose="02020603050405020304" pitchFamily="18" charset="0"/>
                <a:cs typeface="Times New Roman" panose="02020603050405020304" pitchFamily="18" charset="0"/>
                <a:hlinkClick r:id="rId2" tooltip="Posts tagged with Google"/>
              </a:rPr>
              <a:t>Trên thế giới:</a:t>
            </a:r>
          </a:p>
          <a:p>
            <a:pPr marL="342900" lvl="0" indent="-342900" algn="just">
              <a:buFont typeface="Arial" panose="020B0604020202020204" pitchFamily="34" charset="0"/>
              <a:buChar char="•"/>
            </a:pPr>
            <a:r>
              <a:rPr lang="en-US" sz="2500" u="sng">
                <a:latin typeface="Times New Roman" panose="02020603050405020304" pitchFamily="18" charset="0"/>
                <a:cs typeface="Times New Roman" panose="02020603050405020304" pitchFamily="18" charset="0"/>
                <a:hlinkClick r:id="rId2" tooltip="Posts tagged with Google"/>
              </a:rPr>
              <a:t>Google</a:t>
            </a:r>
            <a:r>
              <a:rPr lang="en-US" sz="2500">
                <a:latin typeface="Times New Roman" panose="02020603050405020304" pitchFamily="18" charset="0"/>
                <a:cs typeface="Times New Roman" panose="02020603050405020304" pitchFamily="18" charset="0"/>
              </a:rPr>
              <a:t> sử dụng Python vào web search system</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YouTube dịch vụ chia sẻ video số 1 thế giới phần lớn viết bằng Python</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Hệ thông Bit-Torrent P2P là một Python Program</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Intel, Cisco, Hewlett-Packard, Seagate, Qualcomm, và IBM sử dụng Python cho việc kiểm tra phần cứng.</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JPMorgan Chase, UBS, Getco, và Citadel ứng dụng Python cho các dự đoán thị trường tài chính.</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NASA, Los Alamos, Fermilab, JPL … sử dụng Python cho các tác vụ lập trình khoa học</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NSA sử dụng Python cho việc phân tích mã hóa và trí thông minh.</a:t>
            </a:r>
          </a:p>
          <a:p>
            <a:pPr marL="342900" lvl="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Code của dịch vụ lưu trữ Dropbox được viết chính bằng Python</a:t>
            </a:r>
          </a:p>
          <a:p>
            <a:pPr marL="342900" indent="-342900" algn="just">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Open ERD</a:t>
            </a:r>
            <a:endParaRPr lang="vi-VN" sz="2500">
              <a:latin typeface="Times New Roman" panose="02020603050405020304" pitchFamily="18" charset="0"/>
              <a:cs typeface="Times New Roman" panose="02020603050405020304" pitchFamily="18" charset="0"/>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49486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5078313"/>
          </a:xfrm>
        </p:spPr>
        <p:txBody>
          <a:bodyPr/>
          <a:lstStyle/>
          <a:p>
            <a:pPr lvl="0" algn="just"/>
            <a:r>
              <a:rPr lang="en-US" sz="2500" u="sng">
                <a:latin typeface="Times New Roman" panose="02020603050405020304" pitchFamily="18" charset="0"/>
                <a:cs typeface="Times New Roman" panose="02020603050405020304" pitchFamily="18" charset="0"/>
                <a:hlinkClick r:id="rId2" tooltip="Posts tagged with Google"/>
              </a:rPr>
              <a:t>Trong n</a:t>
            </a:r>
            <a:r>
              <a:rPr lang="vi-VN" sz="2500" u="sng">
                <a:latin typeface="Times New Roman" panose="02020603050405020304" pitchFamily="18" charset="0"/>
                <a:cs typeface="Times New Roman" panose="02020603050405020304" pitchFamily="18" charset="0"/>
                <a:hlinkClick r:id="rId2" tooltip="Posts tagged with Google"/>
              </a:rPr>
              <a:t>ướ</a:t>
            </a:r>
            <a:r>
              <a:rPr lang="en-US" sz="2500" u="sng">
                <a:latin typeface="Times New Roman" panose="02020603050405020304" pitchFamily="18" charset="0"/>
                <a:cs typeface="Times New Roman" panose="02020603050405020304" pitchFamily="18" charset="0"/>
                <a:hlinkClick r:id="rId2" tooltip="Posts tagged with Google"/>
              </a:rPr>
              <a:t>c:</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Lập trình web</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Phân tích dữ liệu, số liệu (big data)</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Xử lý toán học (Pynum)</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Tạo biểu đồ, hình hoá số liệu (visualization)</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Bảo mật mạng và máy tính</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Tự động hoá (tự động crawl data chẳng hạn)</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Scripting trong các engine (Blender 3D, Maya Scripting...</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Tạo ứng dụng máy tín</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Scripting trong game (nhiều game online dùng scripting bằng Python)</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Xử lý đồ hoạ, ảnh kĩ thuật số.</a:t>
            </a:r>
            <a:endParaRPr lang="en-US" sz="25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30146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371600"/>
            <a:ext cx="8753475" cy="4876800"/>
          </a:xfrm>
          <a:prstGeom prst="rect">
            <a:avLst/>
          </a:prstGeom>
        </p:spPr>
        <p:txBody>
          <a:bodyPr vert="horz" wrap="square" lIns="0" tIns="0" rIns="0" bIns="0" rtlCol="0">
            <a:noAutofit/>
          </a:bodyPr>
          <a:lstStyle/>
          <a:p>
            <a:pPr marL="12700" marR="3158490" algn="just" defTabSz="5486400">
              <a:spcBef>
                <a:spcPts val="445"/>
              </a:spcBef>
            </a:pPr>
            <a:r>
              <a:rPr lang="en-US" sz="2400" spc="-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N</a:t>
            </a:r>
            <a:r>
              <a:rPr lang="vi-VN" sz="2400">
                <a:solidFill>
                  <a:srgbClr val="002060"/>
                </a:solidFill>
                <a:latin typeface="Times New Roman" pitchFamily="18" charset="0"/>
                <a:cs typeface="Times New Roman" pitchFamily="18" charset="0"/>
              </a:rPr>
              <a:t>ă</a:t>
            </a:r>
            <a:r>
              <a:rPr lang="vi-VN" sz="2400" spc="-20">
                <a:solidFill>
                  <a:srgbClr val="002060"/>
                </a:solidFill>
                <a:latin typeface="Times New Roman" pitchFamily="18" charset="0"/>
                <a:cs typeface="Times New Roman" pitchFamily="18" charset="0"/>
              </a:rPr>
              <a:t>m</a:t>
            </a:r>
            <a:r>
              <a:rPr lang="vi-VN" sz="2400">
                <a:solidFill>
                  <a:srgbClr val="002060"/>
                </a:solidFill>
                <a:latin typeface="Times New Roman" pitchFamily="18" charset="0"/>
                <a:cs typeface="Times New Roman" pitchFamily="18" charset="0"/>
              </a:rPr>
              <a:t>  </a:t>
            </a:r>
            <a:r>
              <a:rPr lang="vi-VN" sz="2400" spc="-19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19</a:t>
            </a:r>
            <a:r>
              <a:rPr lang="vi-VN" sz="2400" spc="-5">
                <a:solidFill>
                  <a:srgbClr val="002060"/>
                </a:solidFill>
                <a:latin typeface="Times New Roman" pitchFamily="18" charset="0"/>
                <a:cs typeface="Times New Roman" pitchFamily="18" charset="0"/>
              </a:rPr>
              <a:t>9</a:t>
            </a:r>
            <a:r>
              <a:rPr lang="vi-VN" sz="2400" spc="-15">
                <a:solidFill>
                  <a:srgbClr val="002060"/>
                </a:solidFill>
                <a:latin typeface="Times New Roman" pitchFamily="18" charset="0"/>
                <a:cs typeface="Times New Roman" pitchFamily="18" charset="0"/>
              </a:rPr>
              <a:t>1</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20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ại</a:t>
            </a:r>
            <a:r>
              <a:rPr lang="vi-VN" sz="2400">
                <a:solidFill>
                  <a:srgbClr val="002060"/>
                </a:solidFill>
                <a:latin typeface="Times New Roman" pitchFamily="18" charset="0"/>
                <a:cs typeface="Times New Roman" pitchFamily="18" charset="0"/>
              </a:rPr>
              <a:t>  </a:t>
            </a:r>
            <a:r>
              <a:rPr lang="vi-VN" sz="2400" spc="-190">
                <a:solidFill>
                  <a:srgbClr val="002060"/>
                </a:solidFill>
                <a:latin typeface="Times New Roman" pitchFamily="18" charset="0"/>
                <a:cs typeface="Times New Roman" pitchFamily="18" charset="0"/>
              </a:rPr>
              <a:t> </a:t>
            </a:r>
            <a:r>
              <a:rPr lang="en-US" sz="2400" spc="-190">
                <a:solidFill>
                  <a:srgbClr val="002060"/>
                </a:solidFill>
                <a:latin typeface="Times New Roman" pitchFamily="18" charset="0"/>
                <a:cs typeface="Times New Roman" pitchFamily="18" charset="0"/>
              </a:rPr>
              <a:t>Helsinki</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21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P</a:t>
            </a:r>
            <a:r>
              <a:rPr lang="vi-VN" sz="2400" spc="-10">
                <a:solidFill>
                  <a:srgbClr val="002060"/>
                </a:solidFill>
                <a:latin typeface="Times New Roman" pitchFamily="18" charset="0"/>
                <a:cs typeface="Times New Roman" pitchFamily="18" charset="0"/>
              </a:rPr>
              <a:t>hần</a:t>
            </a:r>
            <a:r>
              <a:rPr lang="vi-VN" sz="2400">
                <a:solidFill>
                  <a:srgbClr val="002060"/>
                </a:solidFill>
                <a:latin typeface="Times New Roman" pitchFamily="18" charset="0"/>
                <a:cs typeface="Times New Roman" pitchFamily="18" charset="0"/>
              </a:rPr>
              <a:t>  </a:t>
            </a:r>
            <a:r>
              <a:rPr lang="vi-VN" sz="2400" spc="-2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a:t>
            </a:r>
            <a:r>
              <a:rPr lang="vi-VN" sz="2400" spc="-20">
                <a:solidFill>
                  <a:srgbClr val="002060"/>
                </a:solidFill>
                <a:latin typeface="Times New Roman" pitchFamily="18" charset="0"/>
                <a:cs typeface="Times New Roman" pitchFamily="18" charset="0"/>
              </a:rPr>
              <a:t>a</a:t>
            </a:r>
            <a:r>
              <a:rPr lang="vi-VN" sz="2400" spc="-10">
                <a:solidFill>
                  <a:srgbClr val="002060"/>
                </a:solidFill>
                <a:latin typeface="Times New Roman" pitchFamily="18" charset="0"/>
                <a:cs typeface="Times New Roman" pitchFamily="18" charset="0"/>
              </a:rPr>
              <a:t>n, Linu</a:t>
            </a:r>
            <a:r>
              <a:rPr lang="vi-VN" sz="2400">
                <a:solidFill>
                  <a:srgbClr val="002060"/>
                </a:solidFill>
                <a:latin typeface="Times New Roman" pitchFamily="18" charset="0"/>
                <a:cs typeface="Times New Roman" pitchFamily="18" charset="0"/>
              </a:rPr>
              <a:t>s</a:t>
            </a:r>
            <a:r>
              <a:rPr lang="vi-VN" sz="2400" spc="90">
                <a:solidFill>
                  <a:srgbClr val="002060"/>
                </a:solidFill>
                <a:latin typeface="Times New Roman" pitchFamily="18" charset="0"/>
                <a:cs typeface="Times New Roman" pitchFamily="18" charset="0"/>
              </a:rPr>
              <a:t> </a:t>
            </a:r>
            <a:r>
              <a:rPr lang="vi-VN" sz="2400" spc="-20">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or</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ald</a:t>
            </a:r>
            <a:r>
              <a:rPr lang="vi-VN" sz="2400">
                <a:solidFill>
                  <a:srgbClr val="002060"/>
                </a:solidFill>
                <a:latin typeface="Times New Roman" pitchFamily="18" charset="0"/>
                <a:cs typeface="Times New Roman" pitchFamily="18" charset="0"/>
              </a:rPr>
              <a:t>s</a:t>
            </a:r>
            <a:r>
              <a:rPr lang="vi-VN" sz="2400" spc="9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b</a:t>
            </a:r>
            <a:r>
              <a:rPr lang="vi-VN" sz="2400" spc="-10">
                <a:solidFill>
                  <a:srgbClr val="002060"/>
                </a:solidFill>
                <a:latin typeface="Times New Roman" pitchFamily="18" charset="0"/>
                <a:cs typeface="Times New Roman" pitchFamily="18" charset="0"/>
              </a:rPr>
              <a:t>ắ</a:t>
            </a:r>
            <a:r>
              <a:rPr lang="vi-VN" sz="2400">
                <a:solidFill>
                  <a:srgbClr val="002060"/>
                </a:solidFill>
                <a:latin typeface="Times New Roman" pitchFamily="18" charset="0"/>
                <a:cs typeface="Times New Roman" pitchFamily="18" charset="0"/>
              </a:rPr>
              <a:t>t</a:t>
            </a:r>
            <a:r>
              <a:rPr lang="vi-VN" sz="2400" spc="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10">
                <a:solidFill>
                  <a:srgbClr val="002060"/>
                </a:solidFill>
                <a:latin typeface="Times New Roman" pitchFamily="18" charset="0"/>
                <a:cs typeface="Times New Roman" pitchFamily="18" charset="0"/>
              </a:rPr>
              <a:t>ầu</a:t>
            </a:r>
            <a:r>
              <a:rPr lang="vi-VN" sz="2400" spc="8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20">
                <a:solidFill>
                  <a:srgbClr val="002060"/>
                </a:solidFill>
                <a:latin typeface="Times New Roman" pitchFamily="18" charset="0"/>
                <a:cs typeface="Times New Roman" pitchFamily="18" charset="0"/>
              </a:rPr>
              <a:t>ộ</a:t>
            </a:r>
            <a:r>
              <a:rPr lang="vi-VN" sz="2400">
                <a:solidFill>
                  <a:srgbClr val="002060"/>
                </a:solidFill>
                <a:latin typeface="Times New Roman" pitchFamily="18" charset="0"/>
                <a:cs typeface="Times New Roman" pitchFamily="18" charset="0"/>
              </a:rPr>
              <a:t>t</a:t>
            </a:r>
            <a:r>
              <a:rPr lang="vi-VN" sz="2400" spc="9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d</a:t>
            </a:r>
            <a:r>
              <a:rPr lang="vi-VN" sz="2400">
                <a:solidFill>
                  <a:srgbClr val="002060"/>
                </a:solidFill>
                <a:latin typeface="Times New Roman" pitchFamily="18" charset="0"/>
                <a:cs typeface="Times New Roman" pitchFamily="18" charset="0"/>
              </a:rPr>
              <a:t>ự</a:t>
            </a:r>
            <a:r>
              <a:rPr lang="vi-VN" sz="2400" spc="9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án</a:t>
            </a:r>
            <a:r>
              <a:rPr lang="vi-VN" sz="2400" spc="90">
                <a:solidFill>
                  <a:srgbClr val="002060"/>
                </a:solidFill>
                <a:latin typeface="Times New Roman" pitchFamily="18" charset="0"/>
                <a:cs typeface="Times New Roman" pitchFamily="18" charset="0"/>
              </a:rPr>
              <a:t> </a:t>
            </a:r>
            <a:r>
              <a:rPr lang="vi-VN" sz="2400" spc="-2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s</a:t>
            </a:r>
            <a:r>
              <a:rPr lang="vi-VN" sz="2400" spc="-20">
                <a:solidFill>
                  <a:srgbClr val="002060"/>
                </a:solidFill>
                <a:latin typeface="Times New Roman" pitchFamily="18" charset="0"/>
                <a:cs typeface="Times New Roman" pitchFamily="18" charset="0"/>
              </a:rPr>
              <a:t>a</a:t>
            </a:r>
            <a:r>
              <a:rPr lang="vi-VN" sz="2400" spc="-10">
                <a:solidFill>
                  <a:srgbClr val="002060"/>
                </a:solidFill>
                <a:latin typeface="Times New Roman" pitchFamily="18" charset="0"/>
                <a:cs typeface="Times New Roman" pitchFamily="18" charset="0"/>
              </a:rPr>
              <a:t>u nà</a:t>
            </a:r>
            <a:r>
              <a:rPr lang="vi-VN" sz="2400">
                <a:solidFill>
                  <a:srgbClr val="002060"/>
                </a:solidFill>
                <a:latin typeface="Times New Roman" pitchFamily="18" charset="0"/>
                <a:cs typeface="Times New Roman" pitchFamily="18" charset="0"/>
              </a:rPr>
              <a:t>y  </a:t>
            </a:r>
            <a:r>
              <a:rPr lang="vi-VN" sz="2400" spc="-27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trở</a:t>
            </a:r>
            <a:r>
              <a:rPr lang="vi-VN" sz="2400">
                <a:solidFill>
                  <a:srgbClr val="002060"/>
                </a:solidFill>
                <a:latin typeface="Times New Roman" pitchFamily="18" charset="0"/>
                <a:cs typeface="Times New Roman" pitchFamily="18" charset="0"/>
              </a:rPr>
              <a:t>  </a:t>
            </a:r>
            <a:r>
              <a:rPr lang="vi-VN" sz="2400" spc="-2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h</a:t>
            </a:r>
            <a:r>
              <a:rPr lang="vi-VN" sz="2400" spc="-20">
                <a:solidFill>
                  <a:srgbClr val="002060"/>
                </a:solidFill>
                <a:latin typeface="Times New Roman" pitchFamily="18" charset="0"/>
                <a:cs typeface="Times New Roman" pitchFamily="18" charset="0"/>
              </a:rPr>
              <a:t>à</a:t>
            </a:r>
            <a:r>
              <a:rPr lang="vi-VN" sz="2400" spc="-10">
                <a:solidFill>
                  <a:srgbClr val="002060"/>
                </a:solidFill>
                <a:latin typeface="Times New Roman" pitchFamily="18" charset="0"/>
                <a:cs typeface="Times New Roman" pitchFamily="18" charset="0"/>
              </a:rPr>
              <a:t>nh</a:t>
            </a:r>
            <a:r>
              <a:rPr lang="vi-VN" sz="2400">
                <a:solidFill>
                  <a:srgbClr val="002060"/>
                </a:solidFill>
                <a:latin typeface="Times New Roman" pitchFamily="18" charset="0"/>
                <a:cs typeface="Times New Roman" pitchFamily="18" charset="0"/>
              </a:rPr>
              <a:t>  </a:t>
            </a:r>
            <a:r>
              <a:rPr lang="vi-VN" sz="2400" spc="-27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a:t>
            </a:r>
            <a:r>
              <a:rPr lang="vi-VN" sz="2400" spc="-15">
                <a:solidFill>
                  <a:srgbClr val="002060"/>
                </a:solidFill>
                <a:latin typeface="Times New Roman" pitchFamily="18" charset="0"/>
                <a:cs typeface="Times New Roman" pitchFamily="18" charset="0"/>
              </a:rPr>
              <a:t>h</a:t>
            </a:r>
            <a:r>
              <a:rPr lang="vi-VN" sz="2400" spc="-10">
                <a:solidFill>
                  <a:srgbClr val="002060"/>
                </a:solidFill>
                <a:latin typeface="Times New Roman" pitchFamily="18" charset="0"/>
                <a:cs typeface="Times New Roman" pitchFamily="18" charset="0"/>
              </a:rPr>
              <a:t>ân</a:t>
            </a:r>
            <a:r>
              <a:rPr lang="vi-VN" sz="2400">
                <a:solidFill>
                  <a:srgbClr val="002060"/>
                </a:solidFill>
                <a:latin typeface="Times New Roman" pitchFamily="18" charset="0"/>
                <a:cs typeface="Times New Roman" pitchFamily="18" charset="0"/>
              </a:rPr>
              <a:t>  </a:t>
            </a:r>
            <a:r>
              <a:rPr lang="vi-VN" sz="2400" spc="-27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a:t>
            </a:r>
            <a:r>
              <a:rPr lang="vi-VN" sz="2400" spc="-20">
                <a:solidFill>
                  <a:srgbClr val="002060"/>
                </a:solidFill>
                <a:latin typeface="Times New Roman" pitchFamily="18" charset="0"/>
                <a:cs typeface="Times New Roman" pitchFamily="18" charset="0"/>
              </a:rPr>
              <a:t>i</a:t>
            </a:r>
            <a:r>
              <a:rPr lang="vi-VN" sz="2400" spc="-10">
                <a:solidFill>
                  <a:srgbClr val="002060"/>
                </a:solidFill>
                <a:latin typeface="Times New Roman" pitchFamily="18" charset="0"/>
                <a:cs typeface="Times New Roman" pitchFamily="18" charset="0"/>
              </a:rPr>
              <a:t>nu</a:t>
            </a:r>
            <a:r>
              <a:rPr lang="vi-VN" sz="2400">
                <a:solidFill>
                  <a:srgbClr val="002060"/>
                </a:solidFill>
                <a:latin typeface="Times New Roman" pitchFamily="18" charset="0"/>
                <a:cs typeface="Times New Roman" pitchFamily="18" charset="0"/>
              </a:rPr>
              <a:t>x </a:t>
            </a:r>
            <a:r>
              <a:rPr lang="vi-VN" sz="2400" spc="27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28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Lin</a:t>
            </a:r>
            <a:r>
              <a:rPr lang="vi-VN" sz="2400" spc="-15">
                <a:solidFill>
                  <a:srgbClr val="002060"/>
                </a:solidFill>
                <a:latin typeface="Times New Roman" pitchFamily="18" charset="0"/>
                <a:cs typeface="Times New Roman" pitchFamily="18" charset="0"/>
              </a:rPr>
              <a:t>u</a:t>
            </a:r>
            <a:r>
              <a:rPr lang="vi-VN" sz="2400">
                <a:solidFill>
                  <a:srgbClr val="002060"/>
                </a:solidFill>
                <a:latin typeface="Times New Roman" pitchFamily="18" charset="0"/>
                <a:cs typeface="Times New Roman" pitchFamily="18" charset="0"/>
              </a:rPr>
              <a:t>x ke</a:t>
            </a:r>
            <a:r>
              <a:rPr lang="vi-VN" sz="2400" spc="-15">
                <a:solidFill>
                  <a:srgbClr val="002060"/>
                </a:solidFill>
                <a:latin typeface="Times New Roman" pitchFamily="18" charset="0"/>
                <a:cs typeface="Times New Roman" pitchFamily="18" charset="0"/>
              </a:rPr>
              <a:t>rn</a:t>
            </a:r>
            <a:r>
              <a:rPr lang="vi-VN" sz="2400">
                <a:solidFill>
                  <a:srgbClr val="002060"/>
                </a:solidFill>
                <a:latin typeface="Times New Roman" pitchFamily="18" charset="0"/>
                <a:cs typeface="Times New Roman" pitchFamily="18" charset="0"/>
              </a:rPr>
              <a:t>e</a:t>
            </a:r>
            <a:r>
              <a:rPr lang="vi-VN" sz="2400" spc="-15">
                <a:solidFill>
                  <a:srgbClr val="002060"/>
                </a:solidFill>
                <a:latin typeface="Times New Roman" pitchFamily="18" charset="0"/>
                <a:cs typeface="Times New Roman" pitchFamily="18" charset="0"/>
              </a:rPr>
              <a:t>l).</a:t>
            </a:r>
            <a:endParaRPr lang="vi-VN" sz="2400">
              <a:solidFill>
                <a:srgbClr val="002060"/>
              </a:solidFill>
              <a:latin typeface="Times New Roman" pitchFamily="18" charset="0"/>
              <a:cs typeface="Times New Roman" pitchFamily="18" charset="0"/>
            </a:endParaRPr>
          </a:p>
          <a:p>
            <a:pPr marL="12700" marR="3159760" algn="just" defTabSz="5486400">
              <a:spcBef>
                <a:spcPts val="440"/>
              </a:spcBef>
            </a:pPr>
            <a:r>
              <a:rPr lang="vi-VN" sz="2400" spc="-5">
                <a:solidFill>
                  <a:srgbClr val="002060"/>
                </a:solidFill>
                <a:latin typeface="Times New Roman" pitchFamily="18" charset="0"/>
                <a:cs typeface="Times New Roman" pitchFamily="18" charset="0"/>
              </a:rPr>
              <a:t>B</a:t>
            </a:r>
            <a:r>
              <a:rPr lang="vi-VN" sz="2400">
                <a:solidFill>
                  <a:srgbClr val="002060"/>
                </a:solidFill>
                <a:latin typeface="Times New Roman" pitchFamily="18" charset="0"/>
                <a:cs typeface="Times New Roman" pitchFamily="18" charset="0"/>
              </a:rPr>
              <a:t>ắt </a:t>
            </a:r>
            <a:r>
              <a:rPr lang="vi-VN" sz="2400" spc="2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20">
                <a:solidFill>
                  <a:srgbClr val="002060"/>
                </a:solidFill>
                <a:latin typeface="Times New Roman" pitchFamily="18" charset="0"/>
                <a:cs typeface="Times New Roman" pitchFamily="18" charset="0"/>
              </a:rPr>
              <a:t>ầ</a:t>
            </a:r>
            <a:r>
              <a:rPr lang="vi-VN" sz="2400" spc="-10">
                <a:solidFill>
                  <a:srgbClr val="002060"/>
                </a:solidFill>
                <a:latin typeface="Times New Roman" pitchFamily="18" charset="0"/>
                <a:cs typeface="Times New Roman" pitchFamily="18" charset="0"/>
              </a:rPr>
              <a:t>u</a:t>
            </a:r>
            <a:r>
              <a:rPr lang="vi-VN" sz="2400">
                <a:solidFill>
                  <a:srgbClr val="002060"/>
                </a:solidFill>
                <a:latin typeface="Times New Roman" pitchFamily="18" charset="0"/>
                <a:cs typeface="Times New Roman" pitchFamily="18" charset="0"/>
              </a:rPr>
              <a:t> </a:t>
            </a:r>
            <a:r>
              <a:rPr lang="vi-VN" sz="2400" spc="4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a:solidFill>
                  <a:srgbClr val="002060"/>
                </a:solidFill>
                <a:latin typeface="Times New Roman" pitchFamily="18" charset="0"/>
                <a:cs typeface="Times New Roman" pitchFamily="18" charset="0"/>
              </a:rPr>
              <a:t>ừ </a:t>
            </a:r>
            <a:r>
              <a:rPr lang="vi-VN" sz="2400" spc="40">
                <a:solidFill>
                  <a:srgbClr val="002060"/>
                </a:solidFill>
                <a:latin typeface="Times New Roman" pitchFamily="18" charset="0"/>
                <a:cs typeface="Times New Roman" pitchFamily="18" charset="0"/>
              </a:rPr>
              <a:t> </a:t>
            </a:r>
            <a:r>
              <a:rPr lang="vi-VN" sz="2400" spc="-25">
                <a:solidFill>
                  <a:srgbClr val="002060"/>
                </a:solidFill>
                <a:latin typeface="Times New Roman" pitchFamily="18" charset="0"/>
                <a:cs typeface="Times New Roman" pitchFamily="18" charset="0"/>
              </a:rPr>
              <a:t>m</a:t>
            </a:r>
            <a:r>
              <a:rPr lang="vi-VN" sz="2400" spc="-20">
                <a:solidFill>
                  <a:srgbClr val="002060"/>
                </a:solidFill>
                <a:latin typeface="Times New Roman" pitchFamily="18" charset="0"/>
                <a:cs typeface="Times New Roman" pitchFamily="18" charset="0"/>
              </a:rPr>
              <a:t>ộ</a:t>
            </a:r>
            <a:r>
              <a:rPr lang="vi-VN" sz="2400">
                <a:solidFill>
                  <a:srgbClr val="002060"/>
                </a:solidFill>
                <a:latin typeface="Times New Roman" pitchFamily="18" charset="0"/>
                <a:cs typeface="Times New Roman" pitchFamily="18" charset="0"/>
              </a:rPr>
              <a:t>t </a:t>
            </a:r>
            <a:r>
              <a:rPr lang="vi-VN" sz="2400" spc="3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hi</a:t>
            </a:r>
            <a:r>
              <a:rPr lang="vi-VN" sz="2400" spc="-20">
                <a:solidFill>
                  <a:srgbClr val="002060"/>
                </a:solidFill>
                <a:latin typeface="Times New Roman" pitchFamily="18" charset="0"/>
                <a:cs typeface="Times New Roman" pitchFamily="18" charset="0"/>
              </a:rPr>
              <a:t>ế</a:t>
            </a:r>
            <a:r>
              <a:rPr lang="vi-VN" sz="2400">
                <a:solidFill>
                  <a:srgbClr val="002060"/>
                </a:solidFill>
                <a:latin typeface="Times New Roman" pitchFamily="18" charset="0"/>
                <a:cs typeface="Times New Roman" pitchFamily="18" charset="0"/>
              </a:rPr>
              <a:t>t </a:t>
            </a:r>
            <a:r>
              <a:rPr lang="vi-VN" sz="2400" spc="3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bị</a:t>
            </a:r>
            <a:r>
              <a:rPr lang="vi-VN" sz="2400">
                <a:solidFill>
                  <a:srgbClr val="002060"/>
                </a:solidFill>
                <a:latin typeface="Times New Roman" pitchFamily="18" charset="0"/>
                <a:cs typeface="Times New Roman" pitchFamily="18" charset="0"/>
              </a:rPr>
              <a:t> </a:t>
            </a:r>
            <a:r>
              <a:rPr lang="vi-VN" sz="2400" spc="2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10">
                <a:solidFill>
                  <a:srgbClr val="002060"/>
                </a:solidFill>
                <a:latin typeface="Times New Roman" pitchFamily="18" charset="0"/>
                <a:cs typeface="Times New Roman" pitchFamily="18" charset="0"/>
              </a:rPr>
              <a:t>ầu</a:t>
            </a:r>
            <a:r>
              <a:rPr lang="vi-VN" sz="2400">
                <a:solidFill>
                  <a:srgbClr val="002060"/>
                </a:solidFill>
                <a:latin typeface="Times New Roman" pitchFamily="18" charset="0"/>
                <a:cs typeface="Times New Roman" pitchFamily="18" charset="0"/>
              </a:rPr>
              <a:t> </a:t>
            </a:r>
            <a:r>
              <a:rPr lang="vi-VN" sz="2400" spc="3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cuối( </a:t>
            </a:r>
            <a:r>
              <a:rPr lang="en-US" sz="2400" spc="-10">
                <a:solidFill>
                  <a:srgbClr val="002060"/>
                </a:solidFill>
                <a:latin typeface="Times New Roman" pitchFamily="18" charset="0"/>
                <a:cs typeface="Times New Roman" pitchFamily="18" charset="0"/>
              </a:rPr>
              <a:t>terminal</a:t>
            </a:r>
            <a:r>
              <a:rPr lang="vi-VN" sz="2400" spc="10">
                <a:solidFill>
                  <a:srgbClr val="002060"/>
                </a:solidFill>
                <a:latin typeface="Times New Roman" pitchFamily="18" charset="0"/>
                <a:cs typeface="Times New Roman" pitchFamily="18" charset="0"/>
                <a:hlinkClick r:id="rId2"/>
              </a:rPr>
              <a:t> </a:t>
            </a:r>
            <a:r>
              <a:rPr lang="vi-VN" sz="2400" spc="-10">
                <a:solidFill>
                  <a:srgbClr val="002060"/>
                </a:solidFill>
                <a:latin typeface="Times New Roman" pitchFamily="18" charset="0"/>
                <a:cs typeface="Times New Roman" pitchFamily="18" charset="0"/>
              </a:rPr>
              <a:t>e</a:t>
            </a:r>
            <a:r>
              <a:rPr lang="vi-VN" sz="2400" spc="-15">
                <a:solidFill>
                  <a:srgbClr val="002060"/>
                </a:solidFill>
                <a:latin typeface="Times New Roman" pitchFamily="18" charset="0"/>
                <a:cs typeface="Times New Roman" pitchFamily="18" charset="0"/>
              </a:rPr>
              <a:t>mul</a:t>
            </a:r>
            <a:r>
              <a:rPr lang="vi-VN" sz="2400" spc="-10">
                <a:solidFill>
                  <a:srgbClr val="002060"/>
                </a:solidFill>
                <a:latin typeface="Times New Roman" pitchFamily="18" charset="0"/>
                <a:cs typeface="Times New Roman" pitchFamily="18" charset="0"/>
              </a:rPr>
              <a:t>a</a:t>
            </a:r>
            <a:r>
              <a:rPr lang="vi-VN" sz="2400" spc="-5">
                <a:solidFill>
                  <a:srgbClr val="002060"/>
                </a:solidFill>
                <a:latin typeface="Times New Roman" pitchFamily="18" charset="0"/>
                <a:cs typeface="Times New Roman" pitchFamily="18" charset="0"/>
              </a:rPr>
              <a:t>t</a:t>
            </a:r>
            <a:r>
              <a:rPr lang="vi-VN" sz="2400" spc="-20">
                <a:solidFill>
                  <a:srgbClr val="002060"/>
                </a:solidFill>
                <a:latin typeface="Times New Roman" pitchFamily="18" charset="0"/>
                <a:cs typeface="Times New Roman" pitchFamily="18" charset="0"/>
              </a:rPr>
              <a:t>o</a:t>
            </a:r>
            <a:r>
              <a:rPr lang="vi-VN" sz="2400" spc="5">
                <a:solidFill>
                  <a:srgbClr val="002060"/>
                </a:solidFill>
                <a:latin typeface="Times New Roman" pitchFamily="18" charset="0"/>
                <a:cs typeface="Times New Roman" pitchFamily="18" charset="0"/>
              </a:rPr>
              <a:t>r</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2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10">
                <a:solidFill>
                  <a:srgbClr val="002060"/>
                </a:solidFill>
                <a:latin typeface="Times New Roman" pitchFamily="18" charset="0"/>
                <a:cs typeface="Times New Roman" pitchFamily="18" charset="0"/>
              </a:rPr>
              <a:t>à</a:t>
            </a:r>
            <a:r>
              <a:rPr lang="vi-VN" sz="2400">
                <a:solidFill>
                  <a:srgbClr val="002060"/>
                </a:solidFill>
                <a:latin typeface="Times New Roman" pitchFamily="18" charset="0"/>
                <a:cs typeface="Times New Roman" pitchFamily="18" charset="0"/>
              </a:rPr>
              <a:t>  </a:t>
            </a:r>
            <a:r>
              <a:rPr lang="vi-VN" sz="2400" spc="2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T</a:t>
            </a:r>
            <a:r>
              <a:rPr lang="vi-VN" sz="2400" spc="-20">
                <a:solidFill>
                  <a:srgbClr val="002060"/>
                </a:solidFill>
                <a:latin typeface="Times New Roman" pitchFamily="18" charset="0"/>
                <a:cs typeface="Times New Roman" pitchFamily="18" charset="0"/>
              </a:rPr>
              <a:t>o</a:t>
            </a:r>
            <a:r>
              <a:rPr lang="vi-VN" sz="2400" spc="-5">
                <a:solidFill>
                  <a:srgbClr val="002060"/>
                </a:solidFill>
                <a:latin typeface="Times New Roman" pitchFamily="18" charset="0"/>
                <a:cs typeface="Times New Roman" pitchFamily="18" charset="0"/>
              </a:rPr>
              <a:t>r</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a</a:t>
            </a:r>
            <a:r>
              <a:rPr lang="vi-VN" sz="2400" spc="-15">
                <a:solidFill>
                  <a:srgbClr val="002060"/>
                </a:solidFill>
                <a:latin typeface="Times New Roman" pitchFamily="18" charset="0"/>
                <a:cs typeface="Times New Roman" pitchFamily="18" charset="0"/>
              </a:rPr>
              <a:t>ld</a:t>
            </a:r>
            <a:r>
              <a:rPr lang="vi-VN" sz="2400">
                <a:solidFill>
                  <a:srgbClr val="002060"/>
                </a:solidFill>
                <a:latin typeface="Times New Roman" pitchFamily="18" charset="0"/>
                <a:cs typeface="Times New Roman" pitchFamily="18" charset="0"/>
              </a:rPr>
              <a:t>s  </a:t>
            </a:r>
            <a:r>
              <a:rPr lang="vi-VN" sz="2400" spc="21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s</a:t>
            </a:r>
            <a:r>
              <a:rPr lang="vi-VN" sz="2400">
                <a:solidFill>
                  <a:srgbClr val="002060"/>
                </a:solidFill>
                <a:latin typeface="Times New Roman" pitchFamily="18" charset="0"/>
                <a:cs typeface="Times New Roman" pitchFamily="18" charset="0"/>
              </a:rPr>
              <a:t>ử </a:t>
            </a:r>
            <a:r>
              <a:rPr lang="vi-VN" sz="2400" spc="-10">
                <a:solidFill>
                  <a:srgbClr val="002060"/>
                </a:solidFill>
                <a:latin typeface="Times New Roman" pitchFamily="18" charset="0"/>
                <a:cs typeface="Times New Roman" pitchFamily="18" charset="0"/>
              </a:rPr>
              <a:t>dụ</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a:solidFill>
                  <a:srgbClr val="002060"/>
                </a:solidFill>
                <a:latin typeface="Times New Roman" pitchFamily="18" charset="0"/>
                <a:cs typeface="Times New Roman" pitchFamily="18" charset="0"/>
              </a:rPr>
              <a:t>ể</a:t>
            </a:r>
            <a:r>
              <a:rPr lang="vi-VN" sz="2400" spc="6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5">
                <a:solidFill>
                  <a:srgbClr val="002060"/>
                </a:solidFill>
                <a:latin typeface="Times New Roman" pitchFamily="18" charset="0"/>
                <a:cs typeface="Times New Roman" pitchFamily="18" charset="0"/>
              </a:rPr>
              <a:t>r</a:t>
            </a:r>
            <a:r>
              <a:rPr lang="vi-VN" sz="2400" spc="-10">
                <a:solidFill>
                  <a:srgbClr val="002060"/>
                </a:solidFill>
                <a:latin typeface="Times New Roman" pitchFamily="18" charset="0"/>
                <a:cs typeface="Times New Roman" pitchFamily="18" charset="0"/>
              </a:rPr>
              <a:t>u</a:t>
            </a:r>
            <a:r>
              <a:rPr lang="vi-VN" sz="2400">
                <a:solidFill>
                  <a:srgbClr val="002060"/>
                </a:solidFill>
                <a:latin typeface="Times New Roman" pitchFamily="18" charset="0"/>
                <a:cs typeface="Times New Roman" pitchFamily="18" charset="0"/>
              </a:rPr>
              <a:t>y</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ập</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á</a:t>
            </a:r>
            <a:r>
              <a:rPr lang="vi-VN" sz="2400">
                <a:solidFill>
                  <a:srgbClr val="002060"/>
                </a:solidFill>
                <a:latin typeface="Times New Roman" pitchFamily="18" charset="0"/>
                <a:cs typeface="Times New Roman" pitchFamily="18" charset="0"/>
              </a:rPr>
              <a:t>c</a:t>
            </a:r>
            <a:r>
              <a:rPr lang="vi-VN" sz="2400" spc="7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s</a:t>
            </a:r>
            <a:r>
              <a:rPr lang="vi-VN" sz="2400">
                <a:solidFill>
                  <a:srgbClr val="002060"/>
                </a:solidFill>
                <a:latin typeface="Times New Roman" pitchFamily="18" charset="0"/>
                <a:cs typeface="Times New Roman" pitchFamily="18" charset="0"/>
              </a:rPr>
              <a:t>e</a:t>
            </a:r>
            <a:r>
              <a:rPr lang="vi-VN" sz="2400" spc="-5">
                <a:solidFill>
                  <a:srgbClr val="002060"/>
                </a:solidFill>
                <a:latin typeface="Times New Roman" pitchFamily="18" charset="0"/>
                <a:cs typeface="Times New Roman" pitchFamily="18" charset="0"/>
              </a:rPr>
              <a:t>r</a:t>
            </a:r>
            <a:r>
              <a:rPr lang="vi-VN" sz="2400">
                <a:solidFill>
                  <a:srgbClr val="002060"/>
                </a:solidFill>
                <a:latin typeface="Times New Roman" pitchFamily="18" charset="0"/>
                <a:cs typeface="Times New Roman" pitchFamily="18" charset="0"/>
              </a:rPr>
              <a:t>ve</a:t>
            </a:r>
            <a:r>
              <a:rPr lang="vi-VN" sz="2400" spc="-10">
                <a:solidFill>
                  <a:srgbClr val="002060"/>
                </a:solidFill>
                <a:latin typeface="Times New Roman" pitchFamily="18" charset="0"/>
                <a:cs typeface="Times New Roman" pitchFamily="18" charset="0"/>
              </a:rPr>
              <a:t>r</a:t>
            </a:r>
            <a:r>
              <a:rPr lang="vi-VN" sz="2400">
                <a:solidFill>
                  <a:srgbClr val="002060"/>
                </a:solidFill>
                <a:latin typeface="Times New Roman" pitchFamily="18" charset="0"/>
                <a:cs typeface="Times New Roman" pitchFamily="18" charset="0"/>
              </a:rPr>
              <a:t>s</a:t>
            </a:r>
            <a:r>
              <a:rPr lang="vi-VN" sz="2400" spc="80">
                <a:solidFill>
                  <a:srgbClr val="002060"/>
                </a:solidFill>
                <a:latin typeface="Times New Roman" pitchFamily="18" charset="0"/>
                <a:cs typeface="Times New Roman" pitchFamily="18" charset="0"/>
              </a:rPr>
              <a:t> </a:t>
            </a:r>
            <a:r>
              <a:rPr lang="vi-VN" sz="2400" spc="-30">
                <a:solidFill>
                  <a:srgbClr val="002060"/>
                </a:solidFill>
                <a:latin typeface="Times New Roman" pitchFamily="18" charset="0"/>
                <a:cs typeface="Times New Roman" pitchFamily="18" charset="0"/>
              </a:rPr>
              <a:t>U</a:t>
            </a:r>
            <a:r>
              <a:rPr lang="vi-VN" sz="2400" spc="-5">
                <a:solidFill>
                  <a:srgbClr val="002060"/>
                </a:solidFill>
                <a:latin typeface="Times New Roman" pitchFamily="18" charset="0"/>
                <a:cs typeface="Times New Roman" pitchFamily="18" charset="0"/>
              </a:rPr>
              <a:t>NI</a:t>
            </a:r>
            <a:r>
              <a:rPr lang="vi-VN" sz="2400" spc="-15">
                <a:solidFill>
                  <a:srgbClr val="002060"/>
                </a:solidFill>
                <a:latin typeface="Times New Roman" pitchFamily="18" charset="0"/>
                <a:cs typeface="Times New Roman" pitchFamily="18" charset="0"/>
              </a:rPr>
              <a:t>X</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củ</a:t>
            </a:r>
            <a:r>
              <a:rPr lang="vi-VN" sz="2400" spc="-10">
                <a:solidFill>
                  <a:srgbClr val="002060"/>
                </a:solidFill>
                <a:latin typeface="Times New Roman" pitchFamily="18" charset="0"/>
                <a:cs typeface="Times New Roman" pitchFamily="18" charset="0"/>
              </a:rPr>
              <a:t>a </a:t>
            </a:r>
            <a:r>
              <a:rPr lang="vi-VN" sz="2400" spc="-5">
                <a:solidFill>
                  <a:srgbClr val="002060"/>
                </a:solidFill>
                <a:latin typeface="Times New Roman" pitchFamily="18" charset="0"/>
                <a:cs typeface="Times New Roman" pitchFamily="18" charset="0"/>
              </a:rPr>
              <a:t>trườ</a:t>
            </a:r>
            <a:r>
              <a:rPr lang="vi-VN" sz="2400" spc="-10">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 Đ</a:t>
            </a:r>
            <a:r>
              <a:rPr lang="vi-VN" sz="2400" spc="-10">
                <a:solidFill>
                  <a:srgbClr val="002060"/>
                </a:solidFill>
                <a:latin typeface="Times New Roman" pitchFamily="18" charset="0"/>
                <a:cs typeface="Times New Roman" pitchFamily="18" charset="0"/>
              </a:rPr>
              <a:t>ại </a:t>
            </a:r>
            <a:r>
              <a:rPr lang="vi-VN" sz="2400" spc="-15">
                <a:solidFill>
                  <a:srgbClr val="002060"/>
                </a:solidFill>
                <a:latin typeface="Times New Roman" pitchFamily="18" charset="0"/>
                <a:cs typeface="Times New Roman" pitchFamily="18" charset="0"/>
              </a:rPr>
              <a:t>h</a:t>
            </a:r>
            <a:r>
              <a:rPr lang="vi-VN" sz="2400" spc="-10">
                <a:solidFill>
                  <a:srgbClr val="002060"/>
                </a:solidFill>
                <a:latin typeface="Times New Roman" pitchFamily="18" charset="0"/>
                <a:cs typeface="Times New Roman" pitchFamily="18" charset="0"/>
              </a:rPr>
              <a:t>ọc.</a:t>
            </a:r>
            <a:endParaRPr lang="vi-VN" sz="2400">
              <a:solidFill>
                <a:srgbClr val="002060"/>
              </a:solidFill>
              <a:latin typeface="Times New Roman" pitchFamily="18" charset="0"/>
              <a:cs typeface="Times New Roman" pitchFamily="18" charset="0"/>
            </a:endParaRPr>
          </a:p>
          <a:p>
            <a:pPr marL="12700" marR="3159760" algn="just" defTabSz="5486400">
              <a:spcBef>
                <a:spcPts val="445"/>
              </a:spcBef>
            </a:pPr>
            <a:r>
              <a:rPr lang="en-US" sz="2400" spc="-1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T</a:t>
            </a:r>
            <a:r>
              <a:rPr lang="vi-VN" sz="2400" spc="-20">
                <a:solidFill>
                  <a:srgbClr val="002060"/>
                </a:solidFill>
                <a:latin typeface="Times New Roman" pitchFamily="18" charset="0"/>
                <a:cs typeface="Times New Roman" pitchFamily="18" charset="0"/>
              </a:rPr>
              <a:t>o</a:t>
            </a:r>
            <a:r>
              <a:rPr lang="vi-VN" sz="2400" spc="-5">
                <a:solidFill>
                  <a:srgbClr val="002060"/>
                </a:solidFill>
                <a:latin typeface="Times New Roman" pitchFamily="18" charset="0"/>
                <a:cs typeface="Times New Roman" pitchFamily="18" charset="0"/>
              </a:rPr>
              <a:t>r</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a</a:t>
            </a:r>
            <a:r>
              <a:rPr lang="vi-VN" sz="2400" spc="-20">
                <a:solidFill>
                  <a:srgbClr val="002060"/>
                </a:solidFill>
                <a:latin typeface="Times New Roman" pitchFamily="18" charset="0"/>
                <a:cs typeface="Times New Roman" pitchFamily="18" charset="0"/>
              </a:rPr>
              <a:t>l</a:t>
            </a:r>
            <a:r>
              <a:rPr lang="vi-VN" sz="2400" spc="-10">
                <a:solidFill>
                  <a:srgbClr val="002060"/>
                </a:solidFill>
                <a:latin typeface="Times New Roman" pitchFamily="18" charset="0"/>
                <a:cs typeface="Times New Roman" pitchFamily="18" charset="0"/>
              </a:rPr>
              <a:t>d</a:t>
            </a:r>
            <a:r>
              <a:rPr lang="vi-VN" sz="2400">
                <a:solidFill>
                  <a:srgbClr val="002060"/>
                </a:solidFill>
                <a:latin typeface="Times New Roman" pitchFamily="18" charset="0"/>
                <a:cs typeface="Times New Roman" pitchFamily="18" charset="0"/>
              </a:rPr>
              <a:t>s</a:t>
            </a:r>
            <a:r>
              <a:rPr lang="vi-VN" sz="2400" spc="1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iế</a:t>
            </a:r>
            <a:r>
              <a:rPr lang="vi-VN" sz="2400">
                <a:solidFill>
                  <a:srgbClr val="002060"/>
                </a:solidFill>
                <a:latin typeface="Times New Roman" pitchFamily="18" charset="0"/>
                <a:cs typeface="Times New Roman" pitchFamily="18" charset="0"/>
              </a:rPr>
              <a:t>t</a:t>
            </a:r>
            <a:r>
              <a:rPr lang="vi-VN" sz="2400" spc="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ác</a:t>
            </a:r>
            <a:r>
              <a:rPr lang="vi-VN" sz="2400" spc="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h</a:t>
            </a:r>
            <a:r>
              <a:rPr lang="vi-VN" sz="2400" spc="-20">
                <a:solidFill>
                  <a:srgbClr val="002060"/>
                </a:solidFill>
                <a:latin typeface="Times New Roman" pitchFamily="18" charset="0"/>
                <a:cs typeface="Times New Roman" pitchFamily="18" charset="0"/>
              </a:rPr>
              <a:t>ươ</a:t>
            </a:r>
            <a:r>
              <a:rPr lang="vi-VN" sz="2400" spc="-10">
                <a:solidFill>
                  <a:srgbClr val="002060"/>
                </a:solidFill>
                <a:latin typeface="Times New Roman" pitchFamily="18" charset="0"/>
                <a:cs typeface="Times New Roman" pitchFamily="18" charset="0"/>
              </a:rPr>
              <a:t>ng</a:t>
            </a:r>
            <a:r>
              <a:rPr lang="vi-VN" sz="2400" spc="9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5">
                <a:solidFill>
                  <a:srgbClr val="002060"/>
                </a:solidFill>
                <a:latin typeface="Times New Roman" pitchFamily="18" charset="0"/>
                <a:cs typeface="Times New Roman" pitchFamily="18" charset="0"/>
              </a:rPr>
              <a:t>r</a:t>
            </a:r>
            <a:r>
              <a:rPr lang="vi-VN" sz="2400" spc="-20">
                <a:solidFill>
                  <a:srgbClr val="002060"/>
                </a:solidFill>
                <a:latin typeface="Times New Roman" pitchFamily="18" charset="0"/>
                <a:cs typeface="Times New Roman" pitchFamily="18" charset="0"/>
              </a:rPr>
              <a:t>ì</a:t>
            </a:r>
            <a:r>
              <a:rPr lang="vi-VN" sz="2400" spc="-10">
                <a:solidFill>
                  <a:srgbClr val="002060"/>
                </a:solidFill>
                <a:latin typeface="Times New Roman" pitchFamily="18" charset="0"/>
                <a:cs typeface="Times New Roman" pitchFamily="18" charset="0"/>
              </a:rPr>
              <a:t>nh</a:t>
            </a:r>
            <a:r>
              <a:rPr lang="vi-VN" sz="2400" spc="10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20">
                <a:solidFill>
                  <a:srgbClr val="002060"/>
                </a:solidFill>
                <a:latin typeface="Times New Roman" pitchFamily="18" charset="0"/>
                <a:cs typeface="Times New Roman" pitchFamily="18" charset="0"/>
              </a:rPr>
              <a:t>ặ</a:t>
            </a:r>
            <a:r>
              <a:rPr lang="vi-VN" sz="2400">
                <a:solidFill>
                  <a:srgbClr val="002060"/>
                </a:solidFill>
                <a:latin typeface="Times New Roman" pitchFamily="18" charset="0"/>
                <a:cs typeface="Times New Roman" pitchFamily="18" charset="0"/>
              </a:rPr>
              <a:t>c</a:t>
            </a:r>
            <a:r>
              <a:rPr lang="vi-VN" sz="2400" spc="1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b</a:t>
            </a:r>
            <a:r>
              <a:rPr lang="vi-VN" sz="2400" spc="-20">
                <a:solidFill>
                  <a:srgbClr val="002060"/>
                </a:solidFill>
                <a:latin typeface="Times New Roman" pitchFamily="18" charset="0"/>
                <a:cs typeface="Times New Roman" pitchFamily="18" charset="0"/>
              </a:rPr>
              <a:t>i</a:t>
            </a:r>
            <a:r>
              <a:rPr lang="vi-VN" sz="2400">
                <a:solidFill>
                  <a:srgbClr val="002060"/>
                </a:solidFill>
                <a:latin typeface="Times New Roman" pitchFamily="18" charset="0"/>
                <a:cs typeface="Times New Roman" pitchFamily="18" charset="0"/>
              </a:rPr>
              <a:t>ệt </a:t>
            </a:r>
            <a:r>
              <a:rPr lang="vi-VN" sz="2400" spc="-10">
                <a:solidFill>
                  <a:srgbClr val="002060"/>
                </a:solidFill>
                <a:latin typeface="Times New Roman" pitchFamily="18" charset="0"/>
                <a:cs typeface="Times New Roman" pitchFamily="18" charset="0"/>
              </a:rPr>
              <a:t>dà</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h</a:t>
            </a:r>
            <a:r>
              <a:rPr lang="vi-VN" sz="2400" spc="254">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h</a:t>
            </a:r>
            <a:r>
              <a:rPr lang="vi-VN" sz="2400" spc="-10">
                <a:solidFill>
                  <a:srgbClr val="002060"/>
                </a:solidFill>
                <a:latin typeface="Times New Roman" pitchFamily="18" charset="0"/>
                <a:cs typeface="Times New Roman" pitchFamily="18" charset="0"/>
              </a:rPr>
              <a:t>o</a:t>
            </a:r>
            <a:r>
              <a:rPr lang="vi-VN" sz="2400" spc="24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p</a:t>
            </a:r>
            <a:r>
              <a:rPr lang="vi-VN" sz="2400" spc="-10">
                <a:solidFill>
                  <a:srgbClr val="002060"/>
                </a:solidFill>
                <a:latin typeface="Times New Roman" pitchFamily="18" charset="0"/>
                <a:cs typeface="Times New Roman" pitchFamily="18" charset="0"/>
              </a:rPr>
              <a:t>hần</a:t>
            </a:r>
            <a:r>
              <a:rPr lang="vi-VN" sz="2400" spc="254">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cứn</a:t>
            </a:r>
            <a:r>
              <a:rPr lang="vi-VN" sz="2400" spc="-10">
                <a:solidFill>
                  <a:srgbClr val="002060"/>
                </a:solidFill>
                <a:latin typeface="Times New Roman" pitchFamily="18" charset="0"/>
                <a:cs typeface="Times New Roman" pitchFamily="18" charset="0"/>
              </a:rPr>
              <a:t>g</a:t>
            </a:r>
            <a:r>
              <a:rPr lang="vi-VN" sz="2400" spc="254">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20">
                <a:solidFill>
                  <a:srgbClr val="002060"/>
                </a:solidFill>
                <a:latin typeface="Times New Roman" pitchFamily="18" charset="0"/>
                <a:cs typeface="Times New Roman" pitchFamily="18" charset="0"/>
              </a:rPr>
              <a:t>ộ</a:t>
            </a:r>
            <a:r>
              <a:rPr lang="vi-VN" sz="2400">
                <a:solidFill>
                  <a:srgbClr val="002060"/>
                </a:solidFill>
                <a:latin typeface="Times New Roman" pitchFamily="18" charset="0"/>
                <a:cs typeface="Times New Roman" pitchFamily="18" charset="0"/>
              </a:rPr>
              <a:t>c</a:t>
            </a:r>
            <a:r>
              <a:rPr lang="vi-VN" sz="2400" spc="25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a:t>
            </a:r>
            <a:r>
              <a:rPr lang="vi-VN" sz="2400" spc="-20">
                <a:solidFill>
                  <a:srgbClr val="002060"/>
                </a:solidFill>
                <a:latin typeface="Times New Roman" pitchFamily="18" charset="0"/>
                <a:cs typeface="Times New Roman" pitchFamily="18" charset="0"/>
              </a:rPr>
              <a:t>ậ</a:t>
            </a:r>
            <a:r>
              <a:rPr lang="vi-VN" sz="2400" spc="-10">
                <a:solidFill>
                  <a:srgbClr val="002060"/>
                </a:solidFill>
                <a:latin typeface="Times New Roman" pitchFamily="18" charset="0"/>
                <a:cs typeface="Times New Roman" pitchFamily="18" charset="0"/>
              </a:rPr>
              <a:t>p</a:t>
            </a:r>
            <a:r>
              <a:rPr lang="vi-VN" sz="2400" spc="254">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v</a:t>
            </a:r>
            <a:r>
              <a:rPr lang="vi-VN" sz="2400" spc="-20">
                <a:solidFill>
                  <a:srgbClr val="002060"/>
                </a:solidFill>
                <a:latin typeface="Times New Roman" pitchFamily="18" charset="0"/>
                <a:cs typeface="Times New Roman" pitchFamily="18" charset="0"/>
              </a:rPr>
              <a:t>ớ</a:t>
            </a:r>
            <a:r>
              <a:rPr lang="vi-VN" sz="2400" spc="-5">
                <a:solidFill>
                  <a:srgbClr val="002060"/>
                </a:solidFill>
                <a:latin typeface="Times New Roman" pitchFamily="18" charset="0"/>
                <a:cs typeface="Times New Roman" pitchFamily="18" charset="0"/>
              </a:rPr>
              <a:t>i</a:t>
            </a:r>
            <a:r>
              <a:rPr lang="vi-VN" sz="2400" spc="24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H</a:t>
            </a:r>
            <a:r>
              <a:rPr lang="vi-VN" sz="2400">
                <a:solidFill>
                  <a:srgbClr val="002060"/>
                </a:solidFill>
                <a:latin typeface="Times New Roman" pitchFamily="18" charset="0"/>
                <a:cs typeface="Times New Roman" pitchFamily="18" charset="0"/>
              </a:rPr>
              <a:t>ĐH v</a:t>
            </a:r>
            <a:r>
              <a:rPr lang="vi-VN" sz="2400" spc="-5">
                <a:solidFill>
                  <a:srgbClr val="002060"/>
                </a:solidFill>
                <a:latin typeface="Times New Roman" pitchFamily="18" charset="0"/>
                <a:cs typeface="Times New Roman" pitchFamily="18" charset="0"/>
              </a:rPr>
              <a:t>ì</a:t>
            </a:r>
            <a:r>
              <a:rPr lang="vi-VN" sz="2400">
                <a:solidFill>
                  <a:srgbClr val="002060"/>
                </a:solidFill>
                <a:latin typeface="Times New Roman" pitchFamily="18" charset="0"/>
                <a:cs typeface="Times New Roman" pitchFamily="18" charset="0"/>
              </a:rPr>
              <a:t> </a:t>
            </a:r>
            <a:r>
              <a:rPr lang="vi-VN" sz="2400" spc="-19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a</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h</a:t>
            </a:r>
            <a:r>
              <a:rPr lang="vi-VN" sz="2400">
                <a:solidFill>
                  <a:srgbClr val="002060"/>
                </a:solidFill>
                <a:latin typeface="Times New Roman" pitchFamily="18" charset="0"/>
                <a:cs typeface="Times New Roman" pitchFamily="18" charset="0"/>
              </a:rPr>
              <a:t> </a:t>
            </a:r>
            <a:r>
              <a:rPr lang="vi-VN" sz="2400" spc="-185">
                <a:solidFill>
                  <a:srgbClr val="002060"/>
                </a:solidFill>
                <a:latin typeface="Times New Roman" pitchFamily="18" charset="0"/>
                <a:cs typeface="Times New Roman" pitchFamily="18" charset="0"/>
              </a:rPr>
              <a:t> </a:t>
            </a:r>
            <a:r>
              <a:rPr lang="vi-VN" sz="2400" spc="-25">
                <a:solidFill>
                  <a:srgbClr val="002060"/>
                </a:solidFill>
                <a:latin typeface="Times New Roman" pitchFamily="18" charset="0"/>
                <a:cs typeface="Times New Roman" pitchFamily="18" charset="0"/>
              </a:rPr>
              <a:t>m</a:t>
            </a:r>
            <a:r>
              <a:rPr lang="vi-VN" sz="2400" spc="-10">
                <a:solidFill>
                  <a:srgbClr val="002060"/>
                </a:solidFill>
                <a:latin typeface="Times New Roman" pitchFamily="18" charset="0"/>
                <a:cs typeface="Times New Roman" pitchFamily="18" charset="0"/>
              </a:rPr>
              <a:t>u</a:t>
            </a:r>
            <a:r>
              <a:rPr lang="vi-VN" sz="2400" spc="-20">
                <a:solidFill>
                  <a:srgbClr val="002060"/>
                </a:solidFill>
                <a:latin typeface="Times New Roman" pitchFamily="18" charset="0"/>
                <a:cs typeface="Times New Roman" pitchFamily="18" charset="0"/>
              </a:rPr>
              <a:t>ố</a:t>
            </a:r>
            <a:r>
              <a:rPr lang="vi-VN" sz="2400" spc="-10">
                <a:solidFill>
                  <a:srgbClr val="002060"/>
                </a:solidFill>
                <a:latin typeface="Times New Roman" pitchFamily="18" charset="0"/>
                <a:cs typeface="Times New Roman" pitchFamily="18" charset="0"/>
              </a:rPr>
              <a:t>n</a:t>
            </a:r>
            <a:r>
              <a:rPr lang="vi-VN" sz="2400">
                <a:solidFill>
                  <a:srgbClr val="002060"/>
                </a:solidFill>
                <a:latin typeface="Times New Roman" pitchFamily="18" charset="0"/>
                <a:cs typeface="Times New Roman" pitchFamily="18" charset="0"/>
              </a:rPr>
              <a:t> </a:t>
            </a:r>
            <a:r>
              <a:rPr lang="vi-VN" sz="2400" spc="-18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s</a:t>
            </a:r>
            <a:r>
              <a:rPr lang="vi-VN" sz="2400">
                <a:solidFill>
                  <a:srgbClr val="002060"/>
                </a:solidFill>
                <a:latin typeface="Times New Roman" pitchFamily="18" charset="0"/>
                <a:cs typeface="Times New Roman" pitchFamily="18" charset="0"/>
              </a:rPr>
              <a:t>ử </a:t>
            </a:r>
            <a:r>
              <a:rPr lang="vi-VN" sz="2400" spc="-19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dụ</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a:t>
            </a:r>
            <a:r>
              <a:rPr lang="vi-VN" sz="2400">
                <a:solidFill>
                  <a:srgbClr val="002060"/>
                </a:solidFill>
                <a:latin typeface="Times New Roman" pitchFamily="18" charset="0"/>
                <a:cs typeface="Times New Roman" pitchFamily="18" charset="0"/>
              </a:rPr>
              <a:t> </a:t>
            </a:r>
            <a:r>
              <a:rPr lang="vi-VN" sz="2400" spc="-18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á</a:t>
            </a:r>
            <a:r>
              <a:rPr lang="vi-VN" sz="2400">
                <a:solidFill>
                  <a:srgbClr val="002060"/>
                </a:solidFill>
                <a:latin typeface="Times New Roman" pitchFamily="18" charset="0"/>
                <a:cs typeface="Times New Roman" pitchFamily="18" charset="0"/>
              </a:rPr>
              <a:t>c </a:t>
            </a:r>
            <a:r>
              <a:rPr lang="vi-VN" sz="2400" spc="-1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h</a:t>
            </a:r>
            <a:r>
              <a:rPr lang="vi-VN" sz="2400" spc="-5">
                <a:solidFill>
                  <a:srgbClr val="002060"/>
                </a:solidFill>
                <a:latin typeface="Times New Roman" pitchFamily="18" charset="0"/>
                <a:cs typeface="Times New Roman" pitchFamily="18" charset="0"/>
              </a:rPr>
              <a:t>ứ</a:t>
            </a:r>
            <a:r>
              <a:rPr lang="vi-VN" sz="2400">
                <a:solidFill>
                  <a:srgbClr val="002060"/>
                </a:solidFill>
                <a:latin typeface="Times New Roman" pitchFamily="18" charset="0"/>
                <a:cs typeface="Times New Roman" pitchFamily="18" charset="0"/>
              </a:rPr>
              <a:t>c </a:t>
            </a:r>
            <a:r>
              <a:rPr lang="vi-VN" sz="2400" spc="-2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nă</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ủ</a:t>
            </a:r>
            <a:r>
              <a:rPr lang="vi-VN" sz="2400" spc="-10">
                <a:solidFill>
                  <a:srgbClr val="002060"/>
                </a:solidFill>
                <a:latin typeface="Times New Roman" pitchFamily="18" charset="0"/>
                <a:cs typeface="Times New Roman" pitchFamily="18" charset="0"/>
              </a:rPr>
              <a:t>a</a:t>
            </a:r>
            <a:r>
              <a:rPr lang="vi-VN" sz="2400">
                <a:solidFill>
                  <a:srgbClr val="002060"/>
                </a:solidFill>
                <a:latin typeface="Times New Roman" pitchFamily="18" charset="0"/>
                <a:cs typeface="Times New Roman" pitchFamily="18" charset="0"/>
              </a:rPr>
              <a:t> </a:t>
            </a:r>
            <a:r>
              <a:rPr lang="vi-VN" sz="2400" spc="-19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20">
                <a:solidFill>
                  <a:srgbClr val="002060"/>
                </a:solidFill>
                <a:latin typeface="Times New Roman" pitchFamily="18" charset="0"/>
                <a:cs typeface="Times New Roman" pitchFamily="18" charset="0"/>
              </a:rPr>
              <a:t>á</a:t>
            </a:r>
            <a:r>
              <a:rPr lang="vi-VN" sz="2400">
                <a:solidFill>
                  <a:srgbClr val="002060"/>
                </a:solidFill>
                <a:latin typeface="Times New Roman" pitchFamily="18" charset="0"/>
                <a:cs typeface="Times New Roman" pitchFamily="18" charset="0"/>
              </a:rPr>
              <a:t>y </a:t>
            </a:r>
            <a:r>
              <a:rPr lang="vi-VN" sz="2400" spc="-19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0">
                <a:solidFill>
                  <a:srgbClr val="002060"/>
                </a:solidFill>
                <a:latin typeface="Times New Roman" pitchFamily="18" charset="0"/>
                <a:cs typeface="Times New Roman" pitchFamily="18" charset="0"/>
              </a:rPr>
              <a:t>ính</a:t>
            </a:r>
            <a:r>
              <a:rPr lang="vi-VN" sz="2400">
                <a:solidFill>
                  <a:srgbClr val="002060"/>
                </a:solidFill>
                <a:latin typeface="Times New Roman" pitchFamily="18" charset="0"/>
                <a:cs typeface="Times New Roman" pitchFamily="18" charset="0"/>
              </a:rPr>
              <a:t> </a:t>
            </a:r>
            <a:r>
              <a:rPr lang="vi-VN" sz="2400" spc="-19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a:t>
            </a:r>
            <a:r>
              <a:rPr lang="vi-VN" sz="2400">
                <a:solidFill>
                  <a:srgbClr val="002060"/>
                </a:solidFill>
                <a:latin typeface="Times New Roman" pitchFamily="18" charset="0"/>
                <a:cs typeface="Times New Roman" pitchFamily="18" charset="0"/>
              </a:rPr>
              <a:t>á </a:t>
            </a:r>
            <a:r>
              <a:rPr lang="vi-VN" sz="2400" spc="-19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nhân</a:t>
            </a:r>
            <a:r>
              <a:rPr lang="vi-VN" sz="2400">
                <a:solidFill>
                  <a:srgbClr val="002060"/>
                </a:solidFill>
                <a:latin typeface="Times New Roman" pitchFamily="18" charset="0"/>
                <a:cs typeface="Times New Roman" pitchFamily="18" charset="0"/>
              </a:rPr>
              <a:t> </a:t>
            </a:r>
            <a:r>
              <a:rPr lang="vi-VN" sz="2400" spc="-195">
                <a:solidFill>
                  <a:srgbClr val="002060"/>
                </a:solidFill>
                <a:latin typeface="Times New Roman" pitchFamily="18" charset="0"/>
                <a:cs typeface="Times New Roman" pitchFamily="18" charset="0"/>
              </a:rPr>
              <a:t> </a:t>
            </a:r>
            <a:r>
              <a:rPr lang="vi-VN" sz="2400" spc="-20">
                <a:solidFill>
                  <a:srgbClr val="002060"/>
                </a:solidFill>
                <a:latin typeface="Times New Roman" pitchFamily="18" charset="0"/>
                <a:cs typeface="Times New Roman" pitchFamily="18" charset="0"/>
              </a:rPr>
              <a:t>(</a:t>
            </a:r>
            <a:r>
              <a:rPr lang="vi-VN" sz="2400" spc="5">
                <a:solidFill>
                  <a:srgbClr val="002060"/>
                </a:solidFill>
                <a:latin typeface="Times New Roman" pitchFamily="18" charset="0"/>
                <a:cs typeface="Times New Roman" pitchFamily="18" charset="0"/>
              </a:rPr>
              <a:t>P</a:t>
            </a:r>
            <a:r>
              <a:rPr lang="vi-VN" sz="2400" spc="-20">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a:t>
            </a:r>
            <a:r>
              <a:rPr lang="vi-VN" sz="24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30">
                <a:solidFill>
                  <a:srgbClr val="002060"/>
                </a:solidFill>
                <a:latin typeface="Times New Roman" pitchFamily="18" charset="0"/>
                <a:cs typeface="Times New Roman" pitchFamily="18" charset="0"/>
              </a:rPr>
              <a:t>ớ</a:t>
            </a:r>
            <a:r>
              <a:rPr lang="vi-VN" sz="2400" spc="-5">
                <a:solidFill>
                  <a:srgbClr val="002060"/>
                </a:solidFill>
                <a:latin typeface="Times New Roman" pitchFamily="18" charset="0"/>
                <a:cs typeface="Times New Roman" pitchFamily="18" charset="0"/>
              </a:rPr>
              <a:t>i</a:t>
            </a:r>
            <a:r>
              <a:rPr lang="vi-VN" sz="240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củ</a:t>
            </a:r>
            <a:r>
              <a:rPr lang="vi-VN" sz="2400" spc="-10">
                <a:solidFill>
                  <a:srgbClr val="002060"/>
                </a:solidFill>
                <a:latin typeface="Times New Roman" pitchFamily="18" charset="0"/>
                <a:cs typeface="Times New Roman" pitchFamily="18" charset="0"/>
              </a:rPr>
              <a:t>a </a:t>
            </a:r>
            <a:r>
              <a:rPr lang="vi-VN" sz="2400" spc="-15">
                <a:solidFill>
                  <a:srgbClr val="002060"/>
                </a:solidFill>
                <a:latin typeface="Times New Roman" pitchFamily="18" charset="0"/>
                <a:cs typeface="Times New Roman" pitchFamily="18" charset="0"/>
              </a:rPr>
              <a:t>mì</a:t>
            </a:r>
            <a:r>
              <a:rPr lang="vi-VN" sz="2400" spc="-10">
                <a:solidFill>
                  <a:srgbClr val="002060"/>
                </a:solidFill>
                <a:latin typeface="Times New Roman" pitchFamily="18" charset="0"/>
                <a:cs typeface="Times New Roman" pitchFamily="18" charset="0"/>
              </a:rPr>
              <a:t>nh</a:t>
            </a:r>
            <a:r>
              <a:rPr lang="vi-VN" sz="24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a:t>
            </a:r>
            <a:r>
              <a:rPr lang="vi-VN" sz="2400" spc="-20">
                <a:solidFill>
                  <a:srgbClr val="002060"/>
                </a:solidFill>
                <a:latin typeface="Times New Roman" pitchFamily="18" charset="0"/>
                <a:cs typeface="Times New Roman" pitchFamily="18" charset="0"/>
              </a:rPr>
              <a:t>vớ</a:t>
            </a:r>
            <a:r>
              <a:rPr lang="vi-VN" sz="2400" spc="-5">
                <a:solidFill>
                  <a:srgbClr val="002060"/>
                </a:solidFill>
                <a:latin typeface="Times New Roman" pitchFamily="18" charset="0"/>
                <a:cs typeface="Times New Roman" pitchFamily="18" charset="0"/>
              </a:rPr>
              <a:t>i</a:t>
            </a:r>
            <a:r>
              <a:rPr lang="vi-VN" sz="24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b</a:t>
            </a:r>
            <a:r>
              <a:rPr lang="vi-VN" sz="2400" spc="-10">
                <a:solidFill>
                  <a:srgbClr val="002060"/>
                </a:solidFill>
                <a:latin typeface="Times New Roman" pitchFamily="18" charset="0"/>
                <a:cs typeface="Times New Roman" pitchFamily="18" charset="0"/>
              </a:rPr>
              <a:t>ộ</a:t>
            </a:r>
            <a:r>
              <a:rPr lang="vi-VN" sz="2400" spc="-5">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v</a:t>
            </a:r>
            <a:r>
              <a:rPr lang="vi-VN" sz="2400" spc="-5">
                <a:solidFill>
                  <a:srgbClr val="002060"/>
                </a:solidFill>
                <a:latin typeface="Times New Roman" pitchFamily="18" charset="0"/>
                <a:cs typeface="Times New Roman" pitchFamily="18" charset="0"/>
              </a:rPr>
              <a:t>i</a:t>
            </a:r>
            <a:r>
              <a:rPr lang="vi-VN" sz="2400" spc="-1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x</a:t>
            </a:r>
            <a:r>
              <a:rPr lang="vi-VN" sz="2400">
                <a:solidFill>
                  <a:srgbClr val="002060"/>
                </a:solidFill>
                <a:latin typeface="Times New Roman" pitchFamily="18" charset="0"/>
                <a:cs typeface="Times New Roman" pitchFamily="18" charset="0"/>
              </a:rPr>
              <a:t>ử</a:t>
            </a:r>
            <a:r>
              <a:rPr lang="vi-VN" sz="2400" spc="-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lý</a:t>
            </a:r>
            <a:r>
              <a:rPr lang="vi-VN" sz="2400" spc="-5">
                <a:solidFill>
                  <a:srgbClr val="002060"/>
                </a:solidFill>
                <a:latin typeface="Times New Roman" pitchFamily="18" charset="0"/>
                <a:cs typeface="Times New Roman" pitchFamily="18" charset="0"/>
              </a:rPr>
              <a:t> 8</a:t>
            </a:r>
            <a:r>
              <a:rPr lang="vi-VN" sz="2400" spc="-15">
                <a:solidFill>
                  <a:srgbClr val="002060"/>
                </a:solidFill>
                <a:latin typeface="Times New Roman" pitchFamily="18" charset="0"/>
                <a:cs typeface="Times New Roman" pitchFamily="18" charset="0"/>
              </a:rPr>
              <a:t>0</a:t>
            </a:r>
            <a:r>
              <a:rPr lang="vi-VN" sz="2400" spc="-5">
                <a:solidFill>
                  <a:srgbClr val="002060"/>
                </a:solidFill>
                <a:latin typeface="Times New Roman" pitchFamily="18" charset="0"/>
                <a:cs typeface="Times New Roman" pitchFamily="18" charset="0"/>
              </a:rPr>
              <a:t>3</a:t>
            </a:r>
            <a:r>
              <a:rPr lang="vi-VN" sz="2400" spc="-15">
                <a:solidFill>
                  <a:srgbClr val="002060"/>
                </a:solidFill>
                <a:latin typeface="Times New Roman" pitchFamily="18" charset="0"/>
                <a:cs typeface="Times New Roman" pitchFamily="18" charset="0"/>
              </a:rPr>
              <a:t>8</a:t>
            </a:r>
            <a:r>
              <a:rPr lang="vi-VN" sz="2400" spc="-10">
                <a:solidFill>
                  <a:srgbClr val="002060"/>
                </a:solidFill>
                <a:latin typeface="Times New Roman" pitchFamily="18" charset="0"/>
                <a:cs typeface="Times New Roman" pitchFamily="18" charset="0"/>
              </a:rPr>
              <a:t>6</a:t>
            </a:r>
            <a:r>
              <a:rPr lang="vi-VN" sz="24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a:t>
            </a:r>
            <a:r>
              <a:rPr lang="en-US" sz="2400" spc="-10">
                <a:solidFill>
                  <a:srgbClr val="002060"/>
                </a:solidFill>
                <a:latin typeface="Times New Roman" pitchFamily="18" charset="0"/>
                <a:cs typeface="Times New Roman" pitchFamily="18" charset="0"/>
              </a:rPr>
              <a:t>. </a:t>
            </a:r>
            <a:r>
              <a:rPr lang="vi-VN" sz="2400" spc="-20">
                <a:solidFill>
                  <a:srgbClr val="002060"/>
                </a:solidFill>
                <a:latin typeface="Times New Roman" pitchFamily="18" charset="0"/>
                <a:cs typeface="Times New Roman" pitchFamily="18" charset="0"/>
              </a:rPr>
              <a:t>C</a:t>
            </a:r>
            <a:r>
              <a:rPr lang="vi-VN" sz="2400" spc="-10">
                <a:solidFill>
                  <a:srgbClr val="002060"/>
                </a:solidFill>
                <a:latin typeface="Times New Roman" pitchFamily="18" charset="0"/>
                <a:cs typeface="Times New Roman" pitchFamily="18" charset="0"/>
              </a:rPr>
              <a:t>h</a:t>
            </a:r>
            <a:r>
              <a:rPr lang="vi-VN" sz="2400" spc="-20">
                <a:solidFill>
                  <a:srgbClr val="002060"/>
                </a:solidFill>
                <a:latin typeface="Times New Roman" pitchFamily="18" charset="0"/>
                <a:cs typeface="Times New Roman" pitchFamily="18" charset="0"/>
              </a:rPr>
              <a:t>ươ</a:t>
            </a:r>
            <a:r>
              <a:rPr lang="vi-VN" sz="2400" spc="-10">
                <a:solidFill>
                  <a:srgbClr val="002060"/>
                </a:solidFill>
                <a:latin typeface="Times New Roman" pitchFamily="18" charset="0"/>
                <a:cs typeface="Times New Roman" pitchFamily="18" charset="0"/>
              </a:rPr>
              <a:t>ng</a:t>
            </a:r>
            <a:r>
              <a:rPr lang="vi-VN" sz="2400" spc="7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a:t>
            </a:r>
            <a:r>
              <a:rPr lang="vi-VN" sz="2400" spc="-15">
                <a:solidFill>
                  <a:srgbClr val="002060"/>
                </a:solidFill>
                <a:latin typeface="Times New Roman" pitchFamily="18" charset="0"/>
                <a:cs typeface="Times New Roman" pitchFamily="18" charset="0"/>
              </a:rPr>
              <a:t>rì</a:t>
            </a:r>
            <a:r>
              <a:rPr lang="vi-VN" sz="2400" spc="-10">
                <a:solidFill>
                  <a:srgbClr val="002060"/>
                </a:solidFill>
                <a:latin typeface="Times New Roman" pitchFamily="18" charset="0"/>
                <a:cs typeface="Times New Roman" pitchFamily="18" charset="0"/>
              </a:rPr>
              <a:t>nh</a:t>
            </a:r>
            <a:r>
              <a:rPr lang="vi-VN" sz="2400" spc="7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à</a:t>
            </a:r>
            <a:r>
              <a:rPr lang="vi-VN" sz="2400">
                <a:solidFill>
                  <a:srgbClr val="002060"/>
                </a:solidFill>
                <a:latin typeface="Times New Roman" pitchFamily="18" charset="0"/>
                <a:cs typeface="Times New Roman" pitchFamily="18" charset="0"/>
              </a:rPr>
              <a:t>y</a:t>
            </a:r>
            <a:r>
              <a:rPr lang="vi-VN" sz="2400" spc="75">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đ</a:t>
            </a:r>
            <a:r>
              <a:rPr lang="vi-VN" sz="2400" spc="5">
                <a:solidFill>
                  <a:srgbClr val="002060"/>
                </a:solidFill>
                <a:latin typeface="Times New Roman" pitchFamily="18" charset="0"/>
                <a:cs typeface="Times New Roman" pitchFamily="18" charset="0"/>
              </a:rPr>
              <a:t>ư</a:t>
            </a:r>
            <a:r>
              <a:rPr lang="vi-VN" sz="2400" spc="-30">
                <a:solidFill>
                  <a:srgbClr val="002060"/>
                </a:solidFill>
                <a:latin typeface="Times New Roman" pitchFamily="18" charset="0"/>
                <a:cs typeface="Times New Roman" pitchFamily="18" charset="0"/>
              </a:rPr>
              <a:t>ợ</a:t>
            </a:r>
            <a:r>
              <a:rPr lang="vi-VN" sz="2400">
                <a:solidFill>
                  <a:srgbClr val="002060"/>
                </a:solidFill>
                <a:latin typeface="Times New Roman" pitchFamily="18" charset="0"/>
                <a:cs typeface="Times New Roman" pitchFamily="18" charset="0"/>
              </a:rPr>
              <a:t>c</a:t>
            </a:r>
            <a:r>
              <a:rPr lang="vi-VN" sz="2400" spc="7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iế</a:t>
            </a:r>
            <a:r>
              <a:rPr lang="vi-VN" sz="2400">
                <a:solidFill>
                  <a:srgbClr val="002060"/>
                </a:solidFill>
                <a:latin typeface="Times New Roman" pitchFamily="18" charset="0"/>
                <a:cs typeface="Times New Roman" pitchFamily="18" charset="0"/>
              </a:rPr>
              <a:t>t</a:t>
            </a:r>
            <a:r>
              <a:rPr lang="vi-VN" sz="2400" spc="7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tr</a:t>
            </a:r>
            <a:r>
              <a:rPr lang="vi-VN" sz="2400" spc="-10">
                <a:solidFill>
                  <a:srgbClr val="002060"/>
                </a:solidFill>
                <a:latin typeface="Times New Roman" pitchFamily="18" charset="0"/>
                <a:cs typeface="Times New Roman" pitchFamily="18" charset="0"/>
              </a:rPr>
              <a:t>ên</a:t>
            </a:r>
            <a:r>
              <a:rPr lang="vi-VN" sz="2400" spc="7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M</a:t>
            </a:r>
            <a:r>
              <a:rPr lang="vi-VN" sz="2400" spc="5">
                <a:solidFill>
                  <a:srgbClr val="002060"/>
                </a:solidFill>
                <a:latin typeface="Times New Roman" pitchFamily="18" charset="0"/>
                <a:cs typeface="Times New Roman" pitchFamily="18" charset="0"/>
              </a:rPr>
              <a:t>I</a:t>
            </a:r>
            <a:r>
              <a:rPr lang="vi-VN" sz="2400" spc="-15">
                <a:solidFill>
                  <a:srgbClr val="002060"/>
                </a:solidFill>
                <a:latin typeface="Times New Roman" pitchFamily="18" charset="0"/>
                <a:cs typeface="Times New Roman" pitchFamily="18" charset="0"/>
              </a:rPr>
              <a:t>N</a:t>
            </a:r>
            <a:r>
              <a:rPr lang="vi-VN" sz="2400" spc="5">
                <a:solidFill>
                  <a:srgbClr val="002060"/>
                </a:solidFill>
                <a:latin typeface="Times New Roman" pitchFamily="18" charset="0"/>
                <a:cs typeface="Times New Roman" pitchFamily="18" charset="0"/>
              </a:rPr>
              <a:t>I</a:t>
            </a:r>
            <a:r>
              <a:rPr lang="vi-VN" sz="2400" spc="-15">
                <a:solidFill>
                  <a:srgbClr val="002060"/>
                </a:solidFill>
                <a:latin typeface="Times New Roman" pitchFamily="18" charset="0"/>
                <a:cs typeface="Times New Roman" pitchFamily="18" charset="0"/>
              </a:rPr>
              <a:t>X</a:t>
            </a:r>
            <a:r>
              <a:rPr lang="vi-VN" sz="2400" spc="-10">
                <a:solidFill>
                  <a:srgbClr val="002060"/>
                </a:solidFill>
                <a:latin typeface="Times New Roman" pitchFamily="18" charset="0"/>
                <a:cs typeface="Times New Roman" pitchFamily="18" charset="0"/>
              </a:rPr>
              <a:t> </a:t>
            </a:r>
            <a:r>
              <a:rPr lang="en-US" sz="2400" spc="-10">
                <a:solidFill>
                  <a:srgbClr val="002060"/>
                </a:solidFill>
                <a:latin typeface="Times New Roman" pitchFamily="18" charset="0"/>
                <a:cs typeface="Times New Roman" pitchFamily="18" charset="0"/>
              </a:rPr>
              <a:t>b</a:t>
            </a:r>
            <a:r>
              <a:rPr lang="vi-VN" sz="2400" spc="-10">
                <a:solidFill>
                  <a:srgbClr val="002060"/>
                </a:solidFill>
                <a:latin typeface="Times New Roman" pitchFamily="18" charset="0"/>
                <a:cs typeface="Times New Roman" pitchFamily="18" charset="0"/>
              </a:rPr>
              <a:t>ằ</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a:t>
            </a:r>
            <a:r>
              <a:rPr lang="vi-VN" sz="24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ng</a:t>
            </a:r>
            <a:r>
              <a:rPr lang="vi-VN" sz="2400" spc="-20">
                <a:solidFill>
                  <a:srgbClr val="002060"/>
                </a:solidFill>
                <a:latin typeface="Times New Roman" pitchFamily="18" charset="0"/>
                <a:cs typeface="Times New Roman" pitchFamily="18" charset="0"/>
              </a:rPr>
              <a:t>ô</a:t>
            </a:r>
            <a:r>
              <a:rPr lang="vi-VN" sz="2400" spc="-10">
                <a:solidFill>
                  <a:srgbClr val="002060"/>
                </a:solidFill>
                <a:latin typeface="Times New Roman" pitchFamily="18" charset="0"/>
                <a:cs typeface="Times New Roman" pitchFamily="18" charset="0"/>
              </a:rPr>
              <a:t>n</a:t>
            </a:r>
            <a:r>
              <a:rPr lang="vi-VN" sz="24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n</a:t>
            </a:r>
            <a:r>
              <a:rPr lang="vi-VN" sz="2400" spc="-15">
                <a:solidFill>
                  <a:srgbClr val="002060"/>
                </a:solidFill>
                <a:latin typeface="Times New Roman" pitchFamily="18" charset="0"/>
                <a:cs typeface="Times New Roman" pitchFamily="18" charset="0"/>
              </a:rPr>
              <a:t>g</a:t>
            </a:r>
            <a:r>
              <a:rPr lang="vi-VN" sz="2400">
                <a:solidFill>
                  <a:srgbClr val="002060"/>
                </a:solidFill>
                <a:latin typeface="Times New Roman" pitchFamily="18" charset="0"/>
                <a:cs typeface="Times New Roman" pitchFamily="18" charset="0"/>
              </a:rPr>
              <a:t>ữ </a:t>
            </a:r>
            <a:r>
              <a:rPr lang="vi-VN" sz="2400" spc="-15">
                <a:solidFill>
                  <a:srgbClr val="002060"/>
                </a:solidFill>
                <a:latin typeface="Times New Roman" pitchFamily="18" charset="0"/>
                <a:cs typeface="Times New Roman" pitchFamily="18" charset="0"/>
              </a:rPr>
              <a:t>C</a:t>
            </a:r>
            <a:r>
              <a:rPr lang="vi-VN" sz="2400" spc="-5">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v</a:t>
            </a:r>
            <a:r>
              <a:rPr lang="vi-VN" sz="2400" spc="-10">
                <a:solidFill>
                  <a:srgbClr val="002060"/>
                </a:solidFill>
                <a:latin typeface="Times New Roman" pitchFamily="18" charset="0"/>
                <a:cs typeface="Times New Roman" pitchFamily="18" charset="0"/>
              </a:rPr>
              <a:t>à</a:t>
            </a:r>
            <a:r>
              <a:rPr lang="vi-VN" sz="2400">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dịc</a:t>
            </a:r>
            <a:r>
              <a:rPr lang="vi-VN" sz="2400" spc="-10">
                <a:solidFill>
                  <a:srgbClr val="002060"/>
                </a:solidFill>
                <a:latin typeface="Times New Roman" pitchFamily="18" charset="0"/>
                <a:cs typeface="Times New Roman" pitchFamily="18" charset="0"/>
              </a:rPr>
              <a:t>h</a:t>
            </a:r>
            <a:r>
              <a:rPr lang="vi-VN" sz="2400">
                <a:solidFill>
                  <a:srgbClr val="002060"/>
                </a:solidFill>
                <a:latin typeface="Times New Roman" pitchFamily="18" charset="0"/>
                <a:cs typeface="Times New Roman" pitchFamily="18" charset="0"/>
              </a:rPr>
              <a:t> </a:t>
            </a:r>
            <a:r>
              <a:rPr lang="vi-VN" sz="2400" spc="-10">
                <a:solidFill>
                  <a:srgbClr val="002060"/>
                </a:solidFill>
                <a:latin typeface="Times New Roman" pitchFamily="18" charset="0"/>
                <a:cs typeface="Times New Roman" pitchFamily="18" charset="0"/>
              </a:rPr>
              <a:t>bằ</a:t>
            </a:r>
            <a:r>
              <a:rPr lang="vi-VN" sz="2400" spc="-15">
                <a:solidFill>
                  <a:srgbClr val="002060"/>
                </a:solidFill>
                <a:latin typeface="Times New Roman" pitchFamily="18" charset="0"/>
                <a:cs typeface="Times New Roman" pitchFamily="18" charset="0"/>
              </a:rPr>
              <a:t>n</a:t>
            </a:r>
            <a:r>
              <a:rPr lang="vi-VN" sz="2400" spc="-10">
                <a:solidFill>
                  <a:srgbClr val="002060"/>
                </a:solidFill>
                <a:latin typeface="Times New Roman" pitchFamily="18" charset="0"/>
                <a:cs typeface="Times New Roman" pitchFamily="18" charset="0"/>
              </a:rPr>
              <a:t>g</a:t>
            </a:r>
            <a:r>
              <a:rPr lang="vi-VN" sz="2400">
                <a:solidFill>
                  <a:srgbClr val="002060"/>
                </a:solidFill>
                <a:latin typeface="Times New Roman" pitchFamily="18" charset="0"/>
                <a:cs typeface="Times New Roman" pitchFamily="18" charset="0"/>
              </a:rPr>
              <a:t> </a:t>
            </a:r>
            <a:r>
              <a:rPr lang="vi-VN" sz="2400" spc="-5">
                <a:solidFill>
                  <a:srgbClr val="002060"/>
                </a:solidFill>
                <a:latin typeface="Times New Roman" pitchFamily="18" charset="0"/>
                <a:cs typeface="Times New Roman" pitchFamily="18" charset="0"/>
              </a:rPr>
              <a:t>GN</a:t>
            </a:r>
            <a:r>
              <a:rPr lang="vi-VN" sz="2400">
                <a:solidFill>
                  <a:srgbClr val="002060"/>
                </a:solidFill>
                <a:latin typeface="Times New Roman" pitchFamily="18" charset="0"/>
                <a:cs typeface="Times New Roman" pitchFamily="18" charset="0"/>
              </a:rPr>
              <a:t>U</a:t>
            </a:r>
            <a:r>
              <a:rPr lang="vi-VN" sz="2400" spc="-5">
                <a:solidFill>
                  <a:srgbClr val="002060"/>
                </a:solidFill>
                <a:latin typeface="Times New Roman" pitchFamily="18" charset="0"/>
                <a:cs typeface="Times New Roman" pitchFamily="18" charset="0"/>
              </a:rPr>
              <a:t> </a:t>
            </a:r>
            <a:r>
              <a:rPr lang="vi-VN" sz="2400" spc="-15">
                <a:solidFill>
                  <a:srgbClr val="002060"/>
                </a:solidFill>
                <a:latin typeface="Times New Roman" pitchFamily="18" charset="0"/>
                <a:cs typeface="Times New Roman" pitchFamily="18" charset="0"/>
              </a:rPr>
              <a:t>C</a:t>
            </a:r>
            <a:endParaRPr lang="vi-VN" sz="24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1430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1.L</a:t>
            </a:r>
            <a:r>
              <a:rPr lang="en-US" sz="2400" b="1" spc="20">
                <a:solidFill>
                  <a:srgbClr val="FF0000"/>
                </a:solidFill>
                <a:latin typeface="Times New Roman" pitchFamily="18" charset="0"/>
                <a:cs typeface="Times New Roman" pitchFamily="18" charset="0"/>
              </a:rPr>
              <a:t>ị</a:t>
            </a:r>
            <a:r>
              <a:rPr lang="en-US" sz="2400" b="1" spc="-59">
                <a:solidFill>
                  <a:srgbClr val="FF0000"/>
                </a:solidFill>
                <a:latin typeface="Times New Roman" pitchFamily="18" charset="0"/>
                <a:cs typeface="Times New Roman" pitchFamily="18" charset="0"/>
              </a:rPr>
              <a:t>c</a:t>
            </a:r>
            <a:r>
              <a:rPr lang="en-US" sz="2400" b="1" spc="-129">
                <a:solidFill>
                  <a:srgbClr val="FF0000"/>
                </a:solidFill>
                <a:latin typeface="Times New Roman" pitchFamily="18" charset="0"/>
                <a:cs typeface="Times New Roman" pitchFamily="18" charset="0"/>
              </a:rPr>
              <a:t>h</a:t>
            </a:r>
            <a:r>
              <a:rPr lang="en-US" sz="2400" b="1" spc="50">
                <a:solidFill>
                  <a:srgbClr val="FF0000"/>
                </a:solidFill>
                <a:latin typeface="Times New Roman" pitchFamily="18" charset="0"/>
                <a:cs typeface="Times New Roman" pitchFamily="18" charset="0"/>
              </a:rPr>
              <a:t> </a:t>
            </a:r>
            <a:r>
              <a:rPr lang="en-US" sz="2400" b="1" spc="-178" err="1">
                <a:solidFill>
                  <a:srgbClr val="FF0000"/>
                </a:solidFill>
                <a:latin typeface="Times New Roman" pitchFamily="18" charset="0"/>
                <a:cs typeface="Times New Roman" pitchFamily="18" charset="0"/>
              </a:rPr>
              <a:t>s</a:t>
            </a:r>
            <a:r>
              <a:rPr lang="en-US" sz="2400" b="1" spc="-188" err="1">
                <a:solidFill>
                  <a:srgbClr val="FF0000"/>
                </a:solidFill>
                <a:latin typeface="Times New Roman" pitchFamily="18" charset="0"/>
                <a:cs typeface="Times New Roman" pitchFamily="18" charset="0"/>
              </a:rPr>
              <a:t>ử</a:t>
            </a:r>
            <a:r>
              <a:rPr lang="en-US" sz="2400" b="1" spc="-20">
                <a:solidFill>
                  <a:srgbClr val="FF0000"/>
                </a:solidFill>
                <a:latin typeface="Times New Roman" pitchFamily="18" charset="0"/>
                <a:cs typeface="Times New Roman" pitchFamily="18" charset="0"/>
              </a:rPr>
              <a:t> </a:t>
            </a:r>
            <a:r>
              <a:rPr lang="en-US" sz="2400" b="1" spc="-119" err="1">
                <a:solidFill>
                  <a:srgbClr val="FF0000"/>
                </a:solidFill>
                <a:latin typeface="Times New Roman" pitchFamily="18" charset="0"/>
                <a:cs typeface="Times New Roman" pitchFamily="18" charset="0"/>
              </a:rPr>
              <a:t>p</a:t>
            </a:r>
            <a:r>
              <a:rPr lang="en-US" sz="2400" b="1" spc="-139" err="1">
                <a:solidFill>
                  <a:srgbClr val="FF0000"/>
                </a:solidFill>
                <a:latin typeface="Times New Roman" pitchFamily="18" charset="0"/>
                <a:cs typeface="Times New Roman" pitchFamily="18" charset="0"/>
              </a:rPr>
              <a:t>h</a:t>
            </a:r>
            <a:r>
              <a:rPr lang="en-US" sz="2400" b="1" spc="-149" err="1">
                <a:solidFill>
                  <a:srgbClr val="FF0000"/>
                </a:solidFill>
                <a:latin typeface="Times New Roman" pitchFamily="18" charset="0"/>
                <a:cs typeface="Times New Roman" pitchFamily="18" charset="0"/>
              </a:rPr>
              <a:t>á</a:t>
            </a:r>
            <a:r>
              <a:rPr lang="en-US" sz="2400" b="1" spc="69" err="1">
                <a:solidFill>
                  <a:srgbClr val="FF0000"/>
                </a:solidFill>
                <a:latin typeface="Times New Roman" pitchFamily="18" charset="0"/>
                <a:cs typeface="Times New Roman" pitchFamily="18" charset="0"/>
              </a:rPr>
              <a:t>t</a:t>
            </a:r>
            <a:r>
              <a:rPr lang="en-US" sz="2400" b="1" spc="50">
                <a:solidFill>
                  <a:srgbClr val="FF0000"/>
                </a:solidFill>
                <a:latin typeface="Times New Roman" pitchFamily="18" charset="0"/>
                <a:cs typeface="Times New Roman" pitchFamily="18" charset="0"/>
              </a:rPr>
              <a:t> </a:t>
            </a:r>
            <a:r>
              <a:rPr lang="en-US" sz="2400" b="1" spc="59" err="1">
                <a:solidFill>
                  <a:srgbClr val="FF0000"/>
                </a:solidFill>
                <a:latin typeface="Times New Roman" pitchFamily="18" charset="0"/>
                <a:cs typeface="Times New Roman" pitchFamily="18" charset="0"/>
              </a:rPr>
              <a:t>t</a:t>
            </a:r>
            <a:r>
              <a:rPr lang="en-US" sz="2400" b="1" spc="-69" err="1">
                <a:solidFill>
                  <a:srgbClr val="FF0000"/>
                </a:solidFill>
                <a:latin typeface="Times New Roman" pitchFamily="18" charset="0"/>
                <a:cs typeface="Times New Roman" pitchFamily="18" charset="0"/>
              </a:rPr>
              <a:t>r</a:t>
            </a:r>
            <a:r>
              <a:rPr lang="en-US" sz="2400" b="1" spc="20" err="1">
                <a:solidFill>
                  <a:srgbClr val="FF0000"/>
                </a:solidFill>
                <a:latin typeface="Times New Roman" pitchFamily="18" charset="0"/>
                <a:cs typeface="Times New Roman" pitchFamily="18" charset="0"/>
              </a:rPr>
              <a:t>i</a:t>
            </a:r>
            <a:r>
              <a:rPr lang="en-US" sz="2400" b="1" spc="-238" err="1">
                <a:solidFill>
                  <a:srgbClr val="FF0000"/>
                </a:solidFill>
                <a:latin typeface="Times New Roman" pitchFamily="18" charset="0"/>
                <a:cs typeface="Times New Roman" pitchFamily="18" charset="0"/>
              </a:rPr>
              <a:t>ể</a:t>
            </a:r>
            <a:r>
              <a:rPr lang="en-US" sz="2400" b="1" spc="-129" err="1">
                <a:solidFill>
                  <a:srgbClr val="FF0000"/>
                </a:solidFill>
                <a:latin typeface="Times New Roman" pitchFamily="18" charset="0"/>
                <a:cs typeface="Times New Roman" pitchFamily="18" charset="0"/>
              </a:rPr>
              <a:t>n</a:t>
            </a:r>
            <a:r>
              <a:rPr lang="en-US" sz="2400" b="1" spc="50">
                <a:solidFill>
                  <a:srgbClr val="FF0000"/>
                </a:solidFill>
                <a:latin typeface="Times New Roman" pitchFamily="18" charset="0"/>
                <a:cs typeface="Times New Roman" pitchFamily="18" charset="0"/>
              </a:rPr>
              <a:t> </a:t>
            </a:r>
            <a:r>
              <a:rPr lang="en-US" sz="2400" b="1" spc="-59">
                <a:solidFill>
                  <a:srgbClr val="FF0000"/>
                </a:solidFill>
                <a:latin typeface="Times New Roman" pitchFamily="18" charset="0"/>
                <a:cs typeface="Times New Roman" pitchFamily="18" charset="0"/>
              </a:rPr>
              <a:t>Unix- Linux( </a:t>
            </a:r>
            <a:r>
              <a:rPr lang="en-US" sz="2400" b="1" spc="-59" err="1">
                <a:solidFill>
                  <a:srgbClr val="FF0000"/>
                </a:solidFill>
                <a:latin typeface="Times New Roman" pitchFamily="18" charset="0"/>
                <a:cs typeface="Times New Roman" pitchFamily="18" charset="0"/>
              </a:rPr>
              <a:t>tiếp</a:t>
            </a:r>
            <a:r>
              <a:rPr lang="en-US" sz="2400" b="1" spc="-59">
                <a:solidFill>
                  <a:srgbClr val="FF0000"/>
                </a:solidFill>
                <a:latin typeface="Times New Roman" pitchFamily="18" charset="0"/>
                <a:cs typeface="Times New Roman" pitchFamily="18" charset="0"/>
              </a:rPr>
              <a:t>)</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4"/>
          <p:cNvSpPr/>
          <p:nvPr/>
        </p:nvSpPr>
        <p:spPr>
          <a:xfrm>
            <a:off x="6250379" y="1600200"/>
            <a:ext cx="2733675" cy="3716020"/>
          </a:xfrm>
          <a:prstGeom prst="rect">
            <a:avLst/>
          </a:prstGeom>
          <a:blipFill>
            <a:blip r:embed="rId4"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80569351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84721"/>
          </a:xfrm>
        </p:spPr>
        <p:txBody>
          <a:bodyPr/>
          <a:lstStyle/>
          <a:p>
            <a:pPr lvl="0" algn="just"/>
            <a:endParaRPr lang="en-US" sz="25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460375" y="1303972"/>
            <a:ext cx="7997825" cy="4905461"/>
          </a:xfrm>
          <a:prstGeom prst="rect">
            <a:avLst/>
          </a:prstGeom>
        </p:spPr>
      </p:pic>
    </p:spTree>
    <p:extLst>
      <p:ext uri="{BB962C8B-B14F-4D97-AF65-F5344CB8AC3E}">
        <p14:creationId xmlns:p14="http://schemas.microsoft.com/office/powerpoint/2010/main" val="16259660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84721"/>
          </a:xfrm>
        </p:spPr>
        <p:txBody>
          <a:bodyPr/>
          <a:lstStyle/>
          <a:p>
            <a:pPr lvl="0" algn="just"/>
            <a:endParaRPr lang="en-US" sz="25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460375" y="999172"/>
            <a:ext cx="8455026" cy="5172717"/>
          </a:xfrm>
          <a:prstGeom prst="rect">
            <a:avLst/>
          </a:prstGeom>
        </p:spPr>
      </p:pic>
    </p:spTree>
    <p:extLst>
      <p:ext uri="{BB962C8B-B14F-4D97-AF65-F5344CB8AC3E}">
        <p14:creationId xmlns:p14="http://schemas.microsoft.com/office/powerpoint/2010/main" val="29048676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939540"/>
          </a:xfrm>
        </p:spPr>
        <p:txBody>
          <a:bodyPr/>
          <a:lstStyle/>
          <a:p>
            <a:pPr lvl="0" algn="just"/>
            <a:r>
              <a:rPr lang="en-US" sz="3200">
                <a:solidFill>
                  <a:schemeClr val="tx1"/>
                </a:solidFill>
              </a:rPr>
              <a:t>Công cụ lập trình</a:t>
            </a:r>
          </a:p>
          <a:p>
            <a:pPr lvl="0" algn="just"/>
            <a:r>
              <a:rPr lang="en-US" sz="3200">
                <a:solidFill>
                  <a:schemeClr val="tx1"/>
                </a:solidFill>
              </a:rPr>
              <a:t>Phython 3.6</a:t>
            </a:r>
          </a:p>
          <a:p>
            <a:pPr lvl="0" algn="just"/>
            <a:r>
              <a:rPr lang="en-US" sz="3200">
                <a:solidFill>
                  <a:schemeClr val="tx1"/>
                </a:solidFill>
              </a:rPr>
              <a:t>https://www.python.org</a:t>
            </a:r>
          </a:p>
          <a:p>
            <a:pPr lvl="0" algn="just"/>
            <a:endParaRPr lang="en-US" sz="3200">
              <a:solidFill>
                <a:schemeClr val="tx1"/>
              </a:solidFill>
            </a:endParaRPr>
          </a:p>
          <a:p>
            <a:pPr lvl="0" algn="just"/>
            <a:endParaRPr lang="en-US" sz="3200">
              <a:solidFill>
                <a:schemeClr val="tx1"/>
              </a:solidFill>
            </a:endParaRPr>
          </a:p>
          <a:p>
            <a:pPr lvl="0" algn="just"/>
            <a:r>
              <a:rPr lang="en-US" sz="3200">
                <a:solidFill>
                  <a:schemeClr val="tx1"/>
                </a:solidFill>
              </a:rPr>
              <a:t>JetBrains PyCharm Community Edition 2017.2 x64</a:t>
            </a:r>
          </a:p>
          <a:p>
            <a:pPr lvl="0" algn="just"/>
            <a:r>
              <a:rPr lang="en-US" sz="3200">
                <a:solidFill>
                  <a:schemeClr val="tx1"/>
                </a:solidFill>
              </a:rPr>
              <a:t>https://www.jetbrains.com/pycharm</a:t>
            </a:r>
            <a:endParaRPr lang="en-US" sz="3200">
              <a:solidFill>
                <a:schemeClr val="tx1"/>
              </a:solidFill>
              <a:hlinkClick r:id="rId2" tooltip="Posts tagged with Google"/>
            </a:endParaRPr>
          </a:p>
          <a:p>
            <a:pPr lvl="0" algn="just"/>
            <a:endParaRPr lang="en-US" sz="3200">
              <a:solidFill>
                <a:schemeClr val="tx1"/>
              </a:solidFill>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283840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939540"/>
          </a:xfrm>
        </p:spPr>
        <p:txBody>
          <a:bodyPr/>
          <a:lstStyle/>
          <a:p>
            <a:pPr lvl="0" algn="l"/>
            <a:r>
              <a:rPr lang="en-US" sz="3200" u="sng">
                <a:latin typeface="Times New Roman" panose="02020603050405020304" pitchFamily="18" charset="0"/>
                <a:cs typeface="Times New Roman" panose="02020603050405020304" pitchFamily="18" charset="0"/>
                <a:hlinkClick r:id="rId2" tooltip="Posts tagged with Google"/>
              </a:rPr>
              <a:t>Cách viết:</a:t>
            </a:r>
          </a:p>
          <a:p>
            <a:pPr lvl="0" algn="l"/>
            <a:r>
              <a:rPr lang="en-US" sz="3200">
                <a:latin typeface="Times New Roman" panose="02020603050405020304" pitchFamily="18" charset="0"/>
                <a:cs typeface="Times New Roman" panose="02020603050405020304" pitchFamily="18" charset="0"/>
              </a:rPr>
              <a:t># Ghi chú</a:t>
            </a:r>
            <a:br>
              <a:rPr lang="en-US" sz="3200">
                <a:latin typeface="Times New Roman" panose="02020603050405020304" pitchFamily="18" charset="0"/>
                <a:cs typeface="Times New Roman" panose="02020603050405020304" pitchFamily="18" charset="0"/>
              </a:rPr>
            </a:br>
            <a:r>
              <a:rPr lang="en-US" sz="3200">
                <a:latin typeface="Times New Roman" panose="02020603050405020304" pitchFamily="18" charset="0"/>
                <a:cs typeface="Times New Roman" panose="02020603050405020304" pitchFamily="18" charset="0"/>
              </a:rPr>
              <a:t>print ("Hello, Python! ") # Ghi chú</a:t>
            </a:r>
          </a:p>
          <a:p>
            <a:pPr lvl="0" algn="l"/>
            <a:endParaRPr lang="en-US" sz="3200">
              <a:latin typeface="Times New Roman" panose="02020603050405020304" pitchFamily="18" charset="0"/>
              <a:cs typeface="Times New Roman" panose="02020603050405020304" pitchFamily="18" charset="0"/>
            </a:endParaRPr>
          </a:p>
          <a:p>
            <a:pPr lvl="0" algn="l"/>
            <a:r>
              <a:rPr lang="en-US" sz="3200">
                <a:latin typeface="Times New Roman" panose="02020603050405020304" pitchFamily="18" charset="0"/>
                <a:cs typeface="Times New Roman" panose="02020603050405020304" pitchFamily="18" charset="0"/>
              </a:rPr>
              <a:t># Nhập dữ liệu vào bộ nhớ:</a:t>
            </a:r>
          </a:p>
          <a:p>
            <a:pPr lvl="0" algn="l"/>
            <a:r>
              <a:rPr lang="en-US" sz="3200">
                <a:latin typeface="Times New Roman" panose="02020603050405020304" pitchFamily="18" charset="0"/>
                <a:cs typeface="Times New Roman" panose="02020603050405020304" pitchFamily="18" charset="0"/>
              </a:rPr>
              <a:t>input("\n\n Nhập nội dung thông báo ở đây.") </a:t>
            </a: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84301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3939540"/>
          </a:xfrm>
        </p:spPr>
        <p:txBody>
          <a:bodyPr/>
          <a:lstStyle/>
          <a:p>
            <a:pPr lvl="0" algn="just"/>
            <a:r>
              <a:rPr lang="en-US" sz="3200" u="sng">
                <a:latin typeface="Times New Roman" panose="02020603050405020304" pitchFamily="18" charset="0"/>
                <a:cs typeface="Times New Roman" panose="02020603050405020304" pitchFamily="18" charset="0"/>
              </a:rPr>
              <a:t>Ví du: </a:t>
            </a:r>
            <a:r>
              <a:rPr lang="en-US" sz="3200">
                <a:latin typeface="Times New Roman" panose="02020603050405020304" pitchFamily="18" charset="0"/>
                <a:cs typeface="Times New Roman" panose="02020603050405020304" pitchFamily="18" charset="0"/>
              </a:rPr>
              <a:t>Nhập vào 2 số, yêu cầu tính tổng của</a:t>
            </a:r>
            <a:endParaRPr lang="en-US" sz="3200" u="sng">
              <a:latin typeface="Times New Roman" panose="02020603050405020304" pitchFamily="18" charset="0"/>
              <a:cs typeface="Times New Roman" panose="02020603050405020304" pitchFamily="18" charset="0"/>
            </a:endParaRPr>
          </a:p>
          <a:p>
            <a:pPr lvl="0" algn="just"/>
            <a:r>
              <a:rPr lang="en-US" sz="3200">
                <a:latin typeface="Times New Roman" panose="02020603050405020304" pitchFamily="18" charset="0"/>
                <a:cs typeface="Times New Roman" panose="02020603050405020304" pitchFamily="18" charset="0"/>
              </a:rPr>
              <a:t>x=int(input("Nhap so thu  nhat:"))</a:t>
            </a:r>
          </a:p>
          <a:p>
            <a:pPr lvl="0" algn="just"/>
            <a:r>
              <a:rPr lang="en-US" sz="3200">
                <a:latin typeface="Times New Roman" panose="02020603050405020304" pitchFamily="18" charset="0"/>
                <a:cs typeface="Times New Roman" panose="02020603050405020304" pitchFamily="18" charset="0"/>
              </a:rPr>
              <a:t>y=int(input("Nhap so thu hai:"))</a:t>
            </a:r>
          </a:p>
          <a:p>
            <a:pPr lvl="0" algn="just"/>
            <a:r>
              <a:rPr lang="en-US" sz="3200">
                <a:latin typeface="Times New Roman" panose="02020603050405020304" pitchFamily="18" charset="0"/>
                <a:cs typeface="Times New Roman" panose="02020603050405020304" pitchFamily="18" charset="0"/>
              </a:rPr>
              <a:t>print("Tong cua hai so la:",x+y)</a:t>
            </a:r>
          </a:p>
          <a:p>
            <a:pPr lvl="0" algn="just"/>
            <a:r>
              <a:rPr lang="en-US" sz="3200">
                <a:latin typeface="Times New Roman" panose="02020603050405020304" pitchFamily="18" charset="0"/>
                <a:cs typeface="Times New Roman" panose="02020603050405020304" pitchFamily="18" charset="0"/>
              </a:rPr>
              <a:t>print("Hieu cua hai so la:",x-y)</a:t>
            </a:r>
          </a:p>
          <a:p>
            <a:pPr lvl="0" algn="just"/>
            <a:r>
              <a:rPr lang="en-US" sz="3200">
                <a:latin typeface="Times New Roman" panose="02020603050405020304" pitchFamily="18" charset="0"/>
                <a:cs typeface="Times New Roman" panose="02020603050405020304" pitchFamily="18" charset="0"/>
              </a:rPr>
              <a:t>print("Tich cua hai so la:",x*y)</a:t>
            </a:r>
          </a:p>
          <a:p>
            <a:pPr lvl="0" algn="just"/>
            <a:r>
              <a:rPr lang="en-US" sz="3200">
                <a:latin typeface="Times New Roman" panose="02020603050405020304" pitchFamily="18" charset="0"/>
                <a:cs typeface="Times New Roman" panose="02020603050405020304" pitchFamily="18" charset="0"/>
              </a:rPr>
              <a:t>print("Thuong cua hai so la:",x/y)</a:t>
            </a: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264939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88263"/>
            <a:ext cx="7924800" cy="430887"/>
          </a:xfrm>
        </p:spPr>
        <p:txBody>
          <a:bodyPr/>
          <a:lstStyle/>
          <a:p>
            <a:r>
              <a:rPr lang="en-US" sz="2800" b="1">
                <a:solidFill>
                  <a:srgbClr val="FF0000"/>
                </a:solidFill>
                <a:latin typeface="Times New Roman" pitchFamily="18" charset="0"/>
                <a:cs typeface="Times New Roman" pitchFamily="18" charset="0"/>
              </a:rPr>
              <a:t>LẬP TRÌNH MÃ NGUỒN MỞ PYTHON</a:t>
            </a:r>
          </a:p>
        </p:txBody>
      </p:sp>
      <p:sp>
        <p:nvSpPr>
          <p:cNvPr id="45059" name="Rectangle 3"/>
          <p:cNvSpPr>
            <a:spLocks noGrp="1" noChangeArrowheads="1"/>
          </p:cNvSpPr>
          <p:nvPr>
            <p:ph type="body" idx="1"/>
          </p:nvPr>
        </p:nvSpPr>
        <p:spPr>
          <a:xfrm>
            <a:off x="155574" y="999172"/>
            <a:ext cx="8912225" cy="4431983"/>
          </a:xfrm>
        </p:spPr>
        <p:txBody>
          <a:bodyPr/>
          <a:lstStyle/>
          <a:p>
            <a:pPr lvl="0" algn="l"/>
            <a:r>
              <a:rPr lang="en-US" sz="3200" u="sng">
                <a:latin typeface="Times New Roman" panose="02020603050405020304" pitchFamily="18" charset="0"/>
                <a:cs typeface="Times New Roman" panose="02020603050405020304" pitchFamily="18" charset="0"/>
              </a:rPr>
              <a:t>Ví du</a:t>
            </a:r>
            <a:r>
              <a:rPr lang="en-US" sz="3200">
                <a:latin typeface="Times New Roman" panose="02020603050405020304" pitchFamily="18" charset="0"/>
                <a:cs typeface="Times New Roman" panose="02020603050405020304" pitchFamily="18" charset="0"/>
              </a:rPr>
              <a:t>:  Toán tử gán</a:t>
            </a:r>
          </a:p>
          <a:p>
            <a:pPr lvl="0" algn="l"/>
            <a:endParaRPr lang="en-US" sz="3200">
              <a:latin typeface="Times New Roman" panose="02020603050405020304" pitchFamily="18" charset="0"/>
              <a:cs typeface="Times New Roman" panose="02020603050405020304" pitchFamily="18" charset="0"/>
            </a:endParaRPr>
          </a:p>
          <a:p>
            <a:pPr lvl="0" algn="l"/>
            <a:r>
              <a:rPr lang="en-US" sz="3200"/>
              <a:t>a = 20</a:t>
            </a:r>
            <a:br>
              <a:rPr lang="en-US" sz="3200"/>
            </a:br>
            <a:r>
              <a:rPr lang="en-US" sz="3200"/>
              <a:t>b = 100</a:t>
            </a:r>
            <a:br>
              <a:rPr lang="en-US" sz="3200"/>
            </a:br>
            <a:r>
              <a:rPr lang="en-US" sz="3200"/>
              <a:t>ten = "Hoang"</a:t>
            </a:r>
            <a:br>
              <a:rPr lang="en-US" sz="3200"/>
            </a:br>
            <a:r>
              <a:rPr lang="en-US" sz="3200"/>
              <a:t>print a</a:t>
            </a:r>
            <a:br>
              <a:rPr lang="en-US" sz="3200"/>
            </a:br>
            <a:r>
              <a:rPr lang="en-US" sz="3200"/>
              <a:t>print b</a:t>
            </a:r>
            <a:br>
              <a:rPr lang="en-US" sz="3200"/>
            </a:br>
            <a:r>
              <a:rPr lang="en-US" sz="3200"/>
              <a:t>print ten </a:t>
            </a:r>
            <a:br>
              <a:rPr lang="en-US" sz="3200"/>
            </a:br>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200004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67646"/>
            <a:ext cx="7924800" cy="430887"/>
          </a:xfrm>
        </p:spPr>
        <p:txBody>
          <a:bodyPr/>
          <a:lstStyle/>
          <a:p>
            <a:r>
              <a:rPr lang="en-US" sz="2800" b="1">
                <a:solidFill>
                  <a:schemeClr val="tx1"/>
                </a:solidFill>
                <a:latin typeface="Times New Roman" pitchFamily="18" charset="0"/>
                <a:cs typeface="Times New Roman" pitchFamily="18" charset="0"/>
              </a:rPr>
              <a:t>Python: Cấu trúc rẽ nhánh </a:t>
            </a:r>
            <a:r>
              <a:rPr lang="en-US" sz="2800" b="1">
                <a:solidFill>
                  <a:srgbClr val="FF0000"/>
                </a:solidFill>
                <a:latin typeface="Times New Roman" pitchFamily="18" charset="0"/>
                <a:cs typeface="Times New Roman" pitchFamily="18" charset="0"/>
              </a:rPr>
              <a:t>if</a:t>
            </a: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560" y="914400"/>
            <a:ext cx="8836025" cy="5632311"/>
          </a:xfrm>
          <a:prstGeom prst="rect">
            <a:avLst/>
          </a:prstGeom>
        </p:spPr>
        <p:txBody>
          <a:bodyPr wrap="square">
            <a:spAutoFit/>
          </a:bodyPr>
          <a:lstStyle/>
          <a:p>
            <a:r>
              <a:rPr lang="vi-VN" sz="2400" b="1" u="sng">
                <a:solidFill>
                  <a:srgbClr val="FF0000"/>
                </a:solidFill>
                <a:latin typeface="+mj-lt"/>
              </a:rPr>
              <a:t>Dạng 1:</a:t>
            </a:r>
          </a:p>
          <a:p>
            <a:r>
              <a:rPr lang="en-US" sz="2400">
                <a:latin typeface="+mj-lt"/>
              </a:rPr>
              <a:t>	</a:t>
            </a:r>
            <a:r>
              <a:rPr lang="vi-VN" sz="2400">
                <a:solidFill>
                  <a:schemeClr val="tx2"/>
                </a:solidFill>
                <a:latin typeface="+mj-lt"/>
              </a:rPr>
              <a:t>if </a:t>
            </a:r>
            <a:r>
              <a:rPr lang="vi-VN" sz="2400">
                <a:latin typeface="+mj-lt"/>
              </a:rPr>
              <a:t>biểu_thức_điều_kiện:</a:t>
            </a:r>
          </a:p>
          <a:p>
            <a:r>
              <a:rPr lang="vi-VN" sz="2400">
                <a:latin typeface="+mj-lt"/>
              </a:rPr>
              <a:t>    </a:t>
            </a:r>
            <a:r>
              <a:rPr lang="en-US" sz="2400">
                <a:latin typeface="+mj-lt"/>
              </a:rPr>
              <a:t>		</a:t>
            </a:r>
            <a:r>
              <a:rPr lang="vi-VN" sz="2400">
                <a:latin typeface="+mj-lt"/>
              </a:rPr>
              <a:t>lệnh...</a:t>
            </a:r>
          </a:p>
          <a:p>
            <a:r>
              <a:rPr lang="vi-VN" sz="2400" b="1" u="sng">
                <a:solidFill>
                  <a:srgbClr val="FF0000"/>
                </a:solidFill>
                <a:latin typeface="+mj-lt"/>
              </a:rPr>
              <a:t>Dạng 2:</a:t>
            </a:r>
          </a:p>
          <a:p>
            <a:r>
              <a:rPr lang="en-US" sz="2400">
                <a:latin typeface="+mj-lt"/>
              </a:rPr>
              <a:t>	</a:t>
            </a:r>
            <a:r>
              <a:rPr lang="vi-VN" sz="2400">
                <a:solidFill>
                  <a:schemeClr val="tx2"/>
                </a:solidFill>
                <a:latin typeface="+mj-lt"/>
              </a:rPr>
              <a:t>if </a:t>
            </a:r>
            <a:r>
              <a:rPr lang="vi-VN" sz="2400">
                <a:latin typeface="+mj-lt"/>
              </a:rPr>
              <a:t>biểu_thức_điều_kiện:</a:t>
            </a:r>
          </a:p>
          <a:p>
            <a:r>
              <a:rPr lang="vi-VN" sz="2400">
                <a:latin typeface="+mj-lt"/>
              </a:rPr>
              <a:t>    </a:t>
            </a:r>
            <a:r>
              <a:rPr lang="en-US" sz="2400">
                <a:latin typeface="+mj-lt"/>
              </a:rPr>
              <a:t>		</a:t>
            </a:r>
            <a:r>
              <a:rPr lang="vi-VN" sz="2400">
                <a:latin typeface="+mj-lt"/>
              </a:rPr>
              <a:t>lệnh...</a:t>
            </a:r>
          </a:p>
          <a:p>
            <a:r>
              <a:rPr lang="en-US" sz="2400">
                <a:latin typeface="+mj-lt"/>
              </a:rPr>
              <a:t>	</a:t>
            </a:r>
            <a:r>
              <a:rPr lang="vi-VN" sz="2400">
                <a:solidFill>
                  <a:schemeClr val="tx2"/>
                </a:solidFill>
                <a:latin typeface="+mj-lt"/>
              </a:rPr>
              <a:t>else:</a:t>
            </a:r>
          </a:p>
          <a:p>
            <a:r>
              <a:rPr lang="vi-VN" sz="2400">
                <a:latin typeface="+mj-lt"/>
              </a:rPr>
              <a:t>    </a:t>
            </a:r>
            <a:r>
              <a:rPr lang="en-US" sz="2400">
                <a:latin typeface="+mj-lt"/>
              </a:rPr>
              <a:t>		</a:t>
            </a:r>
            <a:r>
              <a:rPr lang="vi-VN" sz="2400">
                <a:latin typeface="+mj-lt"/>
              </a:rPr>
              <a:t>lệnh...</a:t>
            </a:r>
          </a:p>
          <a:p>
            <a:r>
              <a:rPr lang="vi-VN" sz="2400" b="1" u="sng">
                <a:solidFill>
                  <a:srgbClr val="FF0000"/>
                </a:solidFill>
                <a:latin typeface="+mj-lt"/>
              </a:rPr>
              <a:t>Dạng 3:</a:t>
            </a:r>
          </a:p>
          <a:p>
            <a:r>
              <a:rPr lang="vi-VN" sz="2400">
                <a:solidFill>
                  <a:schemeClr val="tx2"/>
                </a:solidFill>
                <a:latin typeface="+mj-lt"/>
              </a:rPr>
              <a:t>if</a:t>
            </a:r>
            <a:r>
              <a:rPr lang="vi-VN" sz="2400">
                <a:latin typeface="+mj-lt"/>
              </a:rPr>
              <a:t> biểu_thức_điều_kiện_1:</a:t>
            </a:r>
          </a:p>
          <a:p>
            <a:r>
              <a:rPr lang="vi-VN" sz="2400">
                <a:latin typeface="+mj-lt"/>
              </a:rPr>
              <a:t>    lệnh... </a:t>
            </a:r>
          </a:p>
          <a:p>
            <a:r>
              <a:rPr lang="vi-VN" sz="2400">
                <a:solidFill>
                  <a:schemeClr val="tx2"/>
                </a:solidFill>
                <a:latin typeface="+mj-lt"/>
              </a:rPr>
              <a:t>elif</a:t>
            </a:r>
            <a:r>
              <a:rPr lang="vi-VN" sz="2400">
                <a:latin typeface="+mj-lt"/>
              </a:rPr>
              <a:t> biểu_thức_điều_kiện_2:</a:t>
            </a:r>
          </a:p>
          <a:p>
            <a:r>
              <a:rPr lang="vi-VN" sz="2400">
                <a:latin typeface="+mj-lt"/>
              </a:rPr>
              <a:t>    lệnh... </a:t>
            </a:r>
            <a:endParaRPr lang="en-US" sz="2400">
              <a:latin typeface="+mj-lt"/>
            </a:endParaRPr>
          </a:p>
          <a:p>
            <a:r>
              <a:rPr lang="vi-VN" sz="2400">
                <a:solidFill>
                  <a:schemeClr val="tx2"/>
                </a:solidFill>
                <a:latin typeface="+mj-lt"/>
              </a:rPr>
              <a:t>else:</a:t>
            </a:r>
          </a:p>
          <a:p>
            <a:r>
              <a:rPr lang="vi-VN" sz="2400">
                <a:latin typeface="+mj-lt"/>
              </a:rPr>
              <a:t>    lệnh</a:t>
            </a:r>
            <a:r>
              <a:rPr lang="en-US" sz="2400">
                <a:latin typeface="+mj-lt"/>
              </a:rPr>
              <a:t>…</a:t>
            </a:r>
          </a:p>
        </p:txBody>
      </p:sp>
    </p:spTree>
    <p:extLst>
      <p:ext uri="{BB962C8B-B14F-4D97-AF65-F5344CB8AC3E}">
        <p14:creationId xmlns:p14="http://schemas.microsoft.com/office/powerpoint/2010/main" val="296751676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rẽ nhánh </a:t>
            </a:r>
            <a:r>
              <a:rPr lang="en-US" sz="2800">
                <a:solidFill>
                  <a:srgbClr val="FF0000"/>
                </a:solidFill>
                <a:latin typeface="Times New Roman" pitchFamily="18" charset="0"/>
                <a:cs typeface="Times New Roman" pitchFamily="18" charset="0"/>
              </a:rPr>
              <a:t>(Ví dụ: Giải và biện luận ptb2)</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560" y="914400"/>
            <a:ext cx="8836025" cy="5401479"/>
          </a:xfrm>
          <a:prstGeom prst="rect">
            <a:avLst/>
          </a:prstGeom>
        </p:spPr>
        <p:txBody>
          <a:bodyPr wrap="square">
            <a:spAutoFit/>
          </a:bodyPr>
          <a:lstStyle/>
          <a:p>
            <a:r>
              <a:rPr lang="en-US" sz="2300">
                <a:latin typeface="+mj-lt"/>
              </a:rPr>
              <a:t>import math  #Khai báo hàm tham chiếu</a:t>
            </a:r>
          </a:p>
          <a:p>
            <a:r>
              <a:rPr lang="en-US" sz="2300">
                <a:latin typeface="+mj-lt"/>
              </a:rPr>
              <a:t>a=int(input("Nhap so thu nhat: "))</a:t>
            </a:r>
          </a:p>
          <a:p>
            <a:r>
              <a:rPr lang="en-US" sz="2300">
                <a:latin typeface="+mj-lt"/>
              </a:rPr>
              <a:t>b=int(input("Nhap so thu hai: "))</a:t>
            </a:r>
          </a:p>
          <a:p>
            <a:r>
              <a:rPr lang="en-US" sz="2300">
                <a:latin typeface="+mj-lt"/>
              </a:rPr>
              <a:t>c=int(input("Nhap so thu ba: "))</a:t>
            </a:r>
          </a:p>
          <a:p>
            <a:r>
              <a:rPr lang="en-US" sz="2300">
                <a:latin typeface="+mj-lt"/>
              </a:rPr>
              <a:t>delta = b*b-4*a*c</a:t>
            </a:r>
          </a:p>
          <a:p>
            <a:r>
              <a:rPr lang="en-US" sz="2300">
                <a:latin typeface="+mj-lt"/>
              </a:rPr>
              <a:t>if delta &lt; 0:</a:t>
            </a:r>
          </a:p>
          <a:p>
            <a:r>
              <a:rPr lang="en-US" sz="2300">
                <a:latin typeface="+mj-lt"/>
              </a:rPr>
              <a:t>    print ("Phuong trinh vo nghiem")</a:t>
            </a:r>
          </a:p>
          <a:p>
            <a:r>
              <a:rPr lang="en-US" sz="2300">
                <a:latin typeface="+mj-lt"/>
              </a:rPr>
              <a:t>elif (delta == 0):</a:t>
            </a:r>
          </a:p>
          <a:p>
            <a:r>
              <a:rPr lang="en-US" sz="2300">
                <a:latin typeface="+mj-lt"/>
              </a:rPr>
              <a:t>    x=(-b)/(2*a)</a:t>
            </a:r>
          </a:p>
          <a:p>
            <a:r>
              <a:rPr lang="en-US" sz="2300">
                <a:latin typeface="+mj-lt"/>
              </a:rPr>
              <a:t>    print ("Phuong trinh co nghiem kep x1=x2=",x)</a:t>
            </a:r>
          </a:p>
          <a:p>
            <a:r>
              <a:rPr lang="en-US" sz="2300">
                <a:latin typeface="+mj-lt"/>
              </a:rPr>
              <a:t>else:</a:t>
            </a:r>
          </a:p>
          <a:p>
            <a:r>
              <a:rPr lang="en-US" sz="2300">
                <a:latin typeface="+mj-lt"/>
              </a:rPr>
              <a:t>    x1 = (-b+math.sqrt(delta)) / (2*a)</a:t>
            </a:r>
          </a:p>
          <a:p>
            <a:r>
              <a:rPr lang="en-US" sz="2300">
                <a:latin typeface="+mj-lt"/>
              </a:rPr>
              <a:t>    x2 = (-b-math.sqrt(delta)) / (2*a)</a:t>
            </a:r>
          </a:p>
          <a:p>
            <a:r>
              <a:rPr lang="en-US" sz="2300">
                <a:latin typeface="+mj-lt"/>
              </a:rPr>
              <a:t>    print ("Phuong trinh co hai nghiem phan biet la: ")</a:t>
            </a:r>
          </a:p>
          <a:p>
            <a:r>
              <a:rPr lang="en-US" sz="2300">
                <a:latin typeface="+mj-lt"/>
              </a:rPr>
              <a:t>    print ("x1 = ", x1, "; ", "x2 = ", x2)</a:t>
            </a:r>
          </a:p>
        </p:txBody>
      </p:sp>
    </p:spTree>
    <p:extLst>
      <p:ext uri="{BB962C8B-B14F-4D97-AF65-F5344CB8AC3E}">
        <p14:creationId xmlns:p14="http://schemas.microsoft.com/office/powerpoint/2010/main" val="204574725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rẽ nhánh </a:t>
            </a:r>
            <a:r>
              <a:rPr lang="en-US" sz="2800">
                <a:solidFill>
                  <a:srgbClr val="FF0000"/>
                </a:solidFill>
                <a:latin typeface="Times New Roman" pitchFamily="18" charset="0"/>
                <a:cs typeface="Times New Roman" pitchFamily="18" charset="0"/>
              </a:rPr>
              <a:t>(Ví dụ: Kiểm tra năm nhuận? )</a:t>
            </a:r>
            <a:endParaRPr lang="en-US" sz="2800" b="1">
              <a:solidFill>
                <a:srgbClr val="FF0000"/>
              </a:solidFill>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5560" y="914400"/>
            <a:ext cx="8836025" cy="4832092"/>
          </a:xfrm>
          <a:prstGeom prst="rect">
            <a:avLst/>
          </a:prstGeom>
        </p:spPr>
        <p:txBody>
          <a:bodyPr wrap="square">
            <a:spAutoFit/>
          </a:bodyPr>
          <a:lstStyle/>
          <a:p>
            <a:pPr lvl="1"/>
            <a:r>
              <a:rPr lang="en-US" sz="2800">
                <a:latin typeface="+mj-lt"/>
              </a:rPr>
              <a:t>nam = int(input(“Nhap vao nam can kiem tra: "))</a:t>
            </a:r>
          </a:p>
          <a:p>
            <a:pPr lvl="1"/>
            <a:r>
              <a:rPr lang="en-US" sz="2800">
                <a:latin typeface="+mj-lt"/>
              </a:rPr>
              <a:t>if (</a:t>
            </a:r>
            <a:r>
              <a:rPr lang="en-US" sz="2800"/>
              <a:t>nam</a:t>
            </a:r>
            <a:r>
              <a:rPr lang="en-US" sz="2800">
                <a:latin typeface="+mj-lt"/>
              </a:rPr>
              <a:t> % 4) == 0:</a:t>
            </a:r>
          </a:p>
          <a:p>
            <a:pPr lvl="1"/>
            <a:r>
              <a:rPr lang="en-US" sz="2800">
                <a:latin typeface="+mj-lt"/>
              </a:rPr>
              <a:t>   if (</a:t>
            </a:r>
            <a:r>
              <a:rPr lang="en-US" sz="2800"/>
              <a:t>nam</a:t>
            </a:r>
            <a:r>
              <a:rPr lang="en-US" sz="2800">
                <a:latin typeface="+mj-lt"/>
              </a:rPr>
              <a:t> % 100) == 0:</a:t>
            </a:r>
          </a:p>
          <a:p>
            <a:pPr lvl="1"/>
            <a:r>
              <a:rPr lang="en-US" sz="2800">
                <a:latin typeface="+mj-lt"/>
              </a:rPr>
              <a:t>       if (</a:t>
            </a:r>
            <a:r>
              <a:rPr lang="en-US" sz="2800"/>
              <a:t>nam</a:t>
            </a:r>
            <a:r>
              <a:rPr lang="en-US" sz="2800">
                <a:latin typeface="+mj-lt"/>
              </a:rPr>
              <a:t> % 400) == 0:</a:t>
            </a:r>
          </a:p>
          <a:p>
            <a:pPr lvl="1"/>
            <a:r>
              <a:rPr lang="en-US" sz="2800">
                <a:latin typeface="+mj-lt"/>
              </a:rPr>
              <a:t>           print("{0} La nam nhuan".format(</a:t>
            </a:r>
            <a:r>
              <a:rPr lang="en-US" sz="2800"/>
              <a:t>nam</a:t>
            </a:r>
            <a:r>
              <a:rPr lang="en-US" sz="2800">
                <a:latin typeface="+mj-lt"/>
              </a:rPr>
              <a:t>))</a:t>
            </a:r>
          </a:p>
          <a:p>
            <a:pPr lvl="1"/>
            <a:r>
              <a:rPr lang="en-US" sz="2800">
                <a:latin typeface="+mj-lt"/>
              </a:rPr>
              <a:t>       else:</a:t>
            </a:r>
          </a:p>
          <a:p>
            <a:pPr lvl="1"/>
            <a:r>
              <a:rPr lang="en-US" sz="2800">
                <a:latin typeface="+mj-lt"/>
              </a:rPr>
              <a:t>           print("{0} Khong phai la nam nhuan".format(</a:t>
            </a:r>
            <a:r>
              <a:rPr lang="en-US" sz="2800"/>
              <a:t>nam</a:t>
            </a:r>
            <a:r>
              <a:rPr lang="en-US" sz="2800">
                <a:latin typeface="+mj-lt"/>
              </a:rPr>
              <a:t>))</a:t>
            </a:r>
          </a:p>
          <a:p>
            <a:pPr lvl="1"/>
            <a:r>
              <a:rPr lang="en-US" sz="2800">
                <a:latin typeface="+mj-lt"/>
              </a:rPr>
              <a:t>   else:</a:t>
            </a:r>
          </a:p>
          <a:p>
            <a:pPr lvl="1"/>
            <a:r>
              <a:rPr lang="en-US" sz="2800">
                <a:latin typeface="+mj-lt"/>
              </a:rPr>
              <a:t>       print("{0} La nam nhuan".format(</a:t>
            </a:r>
            <a:r>
              <a:rPr lang="en-US" sz="2800"/>
              <a:t>nam</a:t>
            </a:r>
            <a:r>
              <a:rPr lang="en-US" sz="2800">
                <a:latin typeface="+mj-lt"/>
              </a:rPr>
              <a:t>))</a:t>
            </a:r>
          </a:p>
          <a:p>
            <a:pPr lvl="1"/>
            <a:r>
              <a:rPr lang="en-US" sz="2800">
                <a:latin typeface="+mj-lt"/>
              </a:rPr>
              <a:t>else:</a:t>
            </a:r>
          </a:p>
          <a:p>
            <a:pPr lvl="1"/>
            <a:r>
              <a:rPr lang="en-US" sz="2800">
                <a:latin typeface="+mj-lt"/>
              </a:rPr>
              <a:t>   print("{0} </a:t>
            </a:r>
            <a:r>
              <a:rPr lang="en-US" sz="2800"/>
              <a:t>Khong phai la nam nhuan</a:t>
            </a:r>
            <a:r>
              <a:rPr lang="en-US" sz="2800">
                <a:latin typeface="+mj-lt"/>
              </a:rPr>
              <a:t>".format(</a:t>
            </a:r>
            <a:r>
              <a:rPr lang="en-US" sz="2800"/>
              <a:t>nam</a:t>
            </a:r>
            <a:r>
              <a:rPr lang="en-US" sz="2800">
                <a:latin typeface="+mj-lt"/>
              </a:rPr>
              <a:t>))</a:t>
            </a:r>
          </a:p>
        </p:txBody>
      </p:sp>
    </p:spTree>
    <p:extLst>
      <p:ext uri="{BB962C8B-B14F-4D97-AF65-F5344CB8AC3E}">
        <p14:creationId xmlns:p14="http://schemas.microsoft.com/office/powerpoint/2010/main" val="240347306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a:t>
            </a: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20320" y="1620050"/>
            <a:ext cx="5431295" cy="136652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for</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3600" b="0" i="0" u="none" strike="noStrike" cap="none" normalizeH="0" baseline="0">
                <a:ln>
                  <a:noFill/>
                </a:ln>
                <a:solidFill>
                  <a:schemeClr val="tx1"/>
                </a:solidFill>
                <a:effectLst/>
                <a:latin typeface="Arial" panose="020B0604020202020204" pitchFamily="34" charset="0"/>
              </a:rPr>
              <a:t>ph</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ầ</a:t>
            </a:r>
            <a:r>
              <a:rPr kumimoji="0" lang="en-US" altLang="en-US" sz="3600" b="0" i="0" u="none" strike="noStrike" cap="none" normalizeH="0" baseline="0">
                <a:ln>
                  <a:noFill/>
                </a:ln>
                <a:solidFill>
                  <a:schemeClr val="tx1"/>
                </a:solidFill>
                <a:effectLst/>
                <a:latin typeface="Arial" panose="020B0604020202020204" pitchFamily="34" charset="0"/>
              </a:rPr>
              <a:t>n_t</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ử </a:t>
            </a:r>
            <a:r>
              <a:rPr kumimoji="0" lang="en-US" altLang="en-US" sz="3600" b="1" i="0" u="none" strike="noStrike" cap="none" normalizeH="0" baseline="0">
                <a:ln>
                  <a:noFill/>
                </a:ln>
                <a:solidFill>
                  <a:srgbClr val="AA22FF"/>
                </a:solidFill>
                <a:effectLst/>
                <a:latin typeface="Courier New" panose="02070309020205020404" pitchFamily="49" charset="0"/>
                <a:cs typeface="Courier New" panose="02070309020205020404" pitchFamily="49" charset="0"/>
              </a:rPr>
              <a:t>in</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3600" b="0" i="0" u="none" strike="noStrike" cap="none" normalizeH="0" baseline="0">
                <a:ln>
                  <a:noFill/>
                </a:ln>
                <a:solidFill>
                  <a:schemeClr val="tx1"/>
                </a:solidFill>
                <a:effectLst/>
                <a:latin typeface="Arial" panose="020B0604020202020204" pitchFamily="34" charset="0"/>
              </a:rPr>
              <a:t>d</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ã</a:t>
            </a:r>
            <a:r>
              <a:rPr kumimoji="0" lang="en-US" altLang="en-US" sz="3600" b="0" i="0" u="none" strike="noStrike" cap="none" normalizeH="0" baseline="0">
                <a:ln>
                  <a:noFill/>
                </a:ln>
                <a:solidFill>
                  <a:schemeClr val="tx1"/>
                </a:solidFill>
                <a:effectLst/>
                <a:latin typeface="Arial" panose="020B0604020202020204" pitchFamily="34" charset="0"/>
              </a:rPr>
              <a:t>y</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endParaRPr lang="en-US" altLang="en-US" sz="360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600" b="0" i="1" u="none" strike="noStrike" cap="none" normalizeH="0" baseline="0">
                <a:ln>
                  <a:noFill/>
                </a:ln>
                <a:solidFill>
                  <a:srgbClr val="408080"/>
                </a:solidFill>
                <a:effectLst/>
                <a:latin typeface="Courier New" panose="02070309020205020404" pitchFamily="49" charset="0"/>
                <a:cs typeface="Courier New" panose="02070309020205020404" pitchFamily="49" charset="0"/>
              </a:rPr>
              <a:t> 	lệnh...</a:t>
            </a:r>
            <a:r>
              <a:rPr kumimoji="0" lang="en-US" altLang="en-US" sz="1400" b="0" i="0" u="none" strike="noStrike" cap="none" normalizeH="0" baseline="0">
                <a:ln>
                  <a:noFill/>
                </a:ln>
                <a:solidFill>
                  <a:schemeClr val="tx1"/>
                </a:solidFill>
                <a:effectLst/>
              </a:rPr>
              <a:t> </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25095" y="4440502"/>
            <a:ext cx="5769528" cy="136652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while</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3600" b="0" i="0" u="none" strike="noStrike" cap="none" normalizeH="0" baseline="0">
                <a:ln>
                  <a:noFill/>
                </a:ln>
                <a:solidFill>
                  <a:schemeClr val="tx1"/>
                </a:solidFill>
                <a:effectLst/>
                <a:latin typeface="Arial" panose="020B0604020202020204" pitchFamily="34" charset="0"/>
              </a:rPr>
              <a:t>bi</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ể</a:t>
            </a:r>
            <a:r>
              <a:rPr kumimoji="0" lang="en-US" altLang="en-US" sz="3600" b="0" i="0" u="none" strike="noStrike" cap="none" normalizeH="0" baseline="0">
                <a:ln>
                  <a:noFill/>
                </a:ln>
                <a:solidFill>
                  <a:schemeClr val="tx1"/>
                </a:solidFill>
                <a:effectLst/>
                <a:latin typeface="Arial" panose="020B0604020202020204" pitchFamily="34" charset="0"/>
              </a:rPr>
              <a:t>u_th</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ứ</a:t>
            </a:r>
            <a:r>
              <a:rPr kumimoji="0" lang="en-US" altLang="en-US" sz="3600" b="0" i="0" u="none" strike="noStrike" cap="none" normalizeH="0" baseline="0">
                <a:ln>
                  <a:noFill/>
                </a:ln>
                <a:solidFill>
                  <a:schemeClr val="tx1"/>
                </a:solidFill>
                <a:effectLst/>
                <a:latin typeface="Arial" panose="020B0604020202020204" pitchFamily="34" charset="0"/>
              </a:rPr>
              <a:t>c_</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đú</a:t>
            </a:r>
            <a:r>
              <a:rPr kumimoji="0" lang="en-US" altLang="en-US" sz="3600" b="0" i="0" u="none" strike="noStrike" cap="none" normalizeH="0" baseline="0">
                <a:ln>
                  <a:noFill/>
                </a:ln>
                <a:solidFill>
                  <a:schemeClr val="tx1"/>
                </a:solidFill>
                <a:effectLst/>
                <a:latin typeface="Arial" panose="020B0604020202020204" pitchFamily="34" charset="0"/>
              </a:rPr>
              <a:t>ng</a:t>
            </a:r>
            <a:r>
              <a:rPr kumimoji="0" lang="en-US" altLang="en-US" sz="3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3600">
                <a:solidFill>
                  <a:srgbClr val="000000"/>
                </a:solidFill>
                <a:latin typeface="Courier New" panose="02070309020205020404" pitchFamily="49" charset="0"/>
                <a:cs typeface="Courier New" panose="02070309020205020404" pitchFamily="49" charset="0"/>
              </a:rPr>
              <a:t>	</a:t>
            </a:r>
            <a:r>
              <a:rPr kumimoji="0" lang="en-US" altLang="en-US" sz="3600" b="0" i="1" u="none" strike="noStrike" cap="none" normalizeH="0" baseline="0">
                <a:ln>
                  <a:noFill/>
                </a:ln>
                <a:solidFill>
                  <a:srgbClr val="408080"/>
                </a:solidFill>
                <a:effectLst/>
                <a:latin typeface="Courier New" panose="02070309020205020404" pitchFamily="49" charset="0"/>
                <a:cs typeface="Courier New" panose="02070309020205020404" pitchFamily="49" charset="0"/>
              </a:rPr>
              <a:t>lệnh...</a:t>
            </a:r>
            <a:r>
              <a:rPr kumimoji="0" lang="en-US" altLang="en-US" sz="1400" b="0" i="0" u="none" strike="noStrike" cap="none" normalizeH="0" baseline="0">
                <a:ln>
                  <a:noFill/>
                </a:ln>
                <a:solidFill>
                  <a:schemeClr val="tx1"/>
                </a:solidFill>
                <a:effectLst/>
              </a:rPr>
              <a:t> </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8597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371600"/>
            <a:ext cx="8753475" cy="4876800"/>
          </a:xfrm>
          <a:prstGeom prst="rect">
            <a:avLst/>
          </a:prstGeom>
        </p:spPr>
        <p:txBody>
          <a:bodyPr vert="horz" wrap="square" lIns="0" tIns="0" rIns="0" bIns="0" rtlCol="0">
            <a:noAutofit/>
          </a:bodyPr>
          <a:lstStyle/>
          <a:p>
            <a:pPr marL="12700" marR="3158490" algn="just" defTabSz="5486400">
              <a:spcBef>
                <a:spcPts val="445"/>
              </a:spcBef>
            </a:pPr>
            <a:r>
              <a:rPr lang="en-US" sz="2400" spc="-5">
                <a:solidFill>
                  <a:srgbClr val="002060"/>
                </a:solidFill>
                <a:latin typeface="+mj-lt"/>
                <a:cs typeface="Tahoma"/>
              </a:rPr>
              <a:t>           </a:t>
            </a:r>
            <a:endParaRPr lang="vi-VN" sz="2400">
              <a:solidFill>
                <a:srgbClr val="002060"/>
              </a:solidFill>
              <a:latin typeface="+mj-lt"/>
              <a:cs typeface="Tahoma"/>
            </a:endParaRPr>
          </a:p>
        </p:txBody>
      </p:sp>
      <p:sp>
        <p:nvSpPr>
          <p:cNvPr id="3" name="object 3"/>
          <p:cNvSpPr txBox="1">
            <a:spLocks noGrp="1"/>
          </p:cNvSpPr>
          <p:nvPr>
            <p:ph type="title"/>
          </p:nvPr>
        </p:nvSpPr>
        <p:spPr>
          <a:xfrm>
            <a:off x="11430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2. </a:t>
            </a:r>
            <a:r>
              <a:rPr lang="en-US" sz="2400" b="1" spc="99" err="1">
                <a:solidFill>
                  <a:srgbClr val="FF0000"/>
                </a:solidFill>
                <a:latin typeface="Times New Roman" pitchFamily="18" charset="0"/>
                <a:cs typeface="Times New Roman" pitchFamily="18" charset="0"/>
              </a:rPr>
              <a:t>Kiến</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trúc</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của</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hệ</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điều</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hành</a:t>
            </a:r>
            <a:r>
              <a:rPr lang="en-US" sz="2400" b="1" spc="99">
                <a:solidFill>
                  <a:srgbClr val="FF0000"/>
                </a:solidFill>
                <a:latin typeface="Times New Roman" pitchFamily="18" charset="0"/>
                <a:cs typeface="Times New Roman" pitchFamily="18" charset="0"/>
              </a:rPr>
              <a:t> Linux</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88" y="1423988"/>
            <a:ext cx="7134225"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592561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a:t>
            </a:r>
          </a:p>
        </p:txBody>
      </p:sp>
      <p:sp>
        <p:nvSpPr>
          <p:cNvPr id="45059" name="Rectangle 3"/>
          <p:cNvSpPr>
            <a:spLocks noGrp="1" noChangeArrowheads="1"/>
          </p:cNvSpPr>
          <p:nvPr>
            <p:ph type="body" idx="1"/>
          </p:nvPr>
        </p:nvSpPr>
        <p:spPr>
          <a:xfrm>
            <a:off x="-35560" y="1074003"/>
            <a:ext cx="8912225" cy="1169551"/>
          </a:xfrm>
        </p:spPr>
        <p:txBody>
          <a:bodyPr/>
          <a:lstStyle/>
          <a:p>
            <a:pPr lvl="0" algn="just"/>
            <a:endParaRPr lang="en-US" sz="44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229552" y="948690"/>
            <a:ext cx="8914448" cy="59093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Aft>
                <a:spcPct val="0"/>
              </a:spcAft>
              <a:buClrTx/>
              <a:buSzTx/>
              <a:buFontTx/>
              <a:buNone/>
              <a:tabLst/>
            </a:pPr>
            <a:r>
              <a:rPr kumimoji="0" lang="en-US" altLang="en-US" sz="28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for</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a:ln>
                  <a:noFill/>
                </a:ln>
                <a:solidFill>
                  <a:schemeClr val="tx1"/>
                </a:solidFill>
                <a:effectLst/>
                <a:latin typeface="Arial" panose="020B0604020202020204" pitchFamily="34" charset="0"/>
              </a:rPr>
              <a:t>ph</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ầ</a:t>
            </a:r>
            <a:r>
              <a:rPr kumimoji="0" lang="en-US" altLang="en-US" sz="2800" b="0" i="0" u="none" strike="noStrike" cap="none" normalizeH="0" baseline="0">
                <a:ln>
                  <a:noFill/>
                </a:ln>
                <a:solidFill>
                  <a:schemeClr val="tx1"/>
                </a:solidFill>
                <a:effectLst/>
                <a:latin typeface="Arial" panose="020B0604020202020204" pitchFamily="34" charset="0"/>
              </a:rPr>
              <a:t>n_t</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ử </a:t>
            </a:r>
            <a:r>
              <a:rPr kumimoji="0" lang="en-US" altLang="en-US" sz="2800" b="1" i="0" u="none" strike="noStrike" cap="none" normalizeH="0" baseline="0">
                <a:ln>
                  <a:noFill/>
                </a:ln>
                <a:solidFill>
                  <a:srgbClr val="AA22FF"/>
                </a:solidFill>
                <a:effectLst/>
                <a:latin typeface="Courier New" panose="02070309020205020404" pitchFamily="49" charset="0"/>
                <a:cs typeface="Courier New" panose="02070309020205020404" pitchFamily="49" charset="0"/>
              </a:rPr>
              <a:t>in</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a:ln>
                  <a:noFill/>
                </a:ln>
                <a:solidFill>
                  <a:schemeClr val="tx1"/>
                </a:solidFill>
                <a:effectLst/>
                <a:latin typeface="Arial" panose="020B0604020202020204" pitchFamily="34" charset="0"/>
              </a:rPr>
              <a:t>d</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ã</a:t>
            </a:r>
            <a:r>
              <a:rPr kumimoji="0" lang="en-US" altLang="en-US" sz="2800" b="0" i="0" u="none" strike="noStrike" cap="none" normalizeH="0" baseline="0">
                <a:ln>
                  <a:noFill/>
                </a:ln>
                <a:solidFill>
                  <a:schemeClr val="tx1"/>
                </a:solidFill>
                <a:effectLst/>
                <a:latin typeface="Arial" panose="020B0604020202020204" pitchFamily="34" charset="0"/>
              </a:rPr>
              <a:t>y</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Aft>
                <a:spcPct val="0"/>
              </a:spcAft>
              <a:buClrTx/>
              <a:buSzTx/>
              <a:buFontTx/>
              <a:buNone/>
              <a:tabLst/>
            </a:pPr>
            <a:r>
              <a:rPr lang="en-US" altLang="en-US" sz="2800">
                <a:solidFill>
                  <a:srgbClr val="000000"/>
                </a:solidFill>
                <a:latin typeface="Courier New" panose="02070309020205020404" pitchFamily="49" charset="0"/>
                <a:cs typeface="Courier New" panose="02070309020205020404" pitchFamily="49" charset="0"/>
              </a:rPr>
              <a:t>	</a:t>
            </a:r>
            <a:r>
              <a:rPr kumimoji="0" lang="en-US" altLang="en-US" sz="2800" b="0" i="1" u="none" strike="noStrike" cap="none" normalizeH="0" baseline="0">
                <a:ln>
                  <a:noFill/>
                </a:ln>
                <a:solidFill>
                  <a:srgbClr val="408080"/>
                </a:solidFill>
                <a:effectLst/>
                <a:latin typeface="Courier New" panose="02070309020205020404" pitchFamily="49" charset="0"/>
                <a:cs typeface="Courier New" panose="02070309020205020404" pitchFamily="49" charset="0"/>
              </a:rPr>
              <a:t># lệnh...</a:t>
            </a:r>
          </a:p>
          <a:p>
            <a:pPr marL="0" marR="0" lvl="0" indent="0" algn="l" defTabSz="914400" rtl="0" eaLnBrk="0" fontAlgn="base" latinLnBrk="0" hangingPunct="0">
              <a:lnSpc>
                <a:spcPct val="100000"/>
              </a:lnSpc>
              <a:spcAft>
                <a:spcPct val="0"/>
              </a:spcAft>
              <a:buClrTx/>
              <a:buSzTx/>
              <a:buFontTx/>
              <a:buNone/>
              <a:tabLst/>
            </a:pPr>
            <a:endParaRPr kumimoji="0" lang="en-US" altLang="en-US" sz="2800" b="0" i="1" u="none" strike="noStrike" cap="none" normalizeH="0" baseline="0">
              <a:ln>
                <a:noFill/>
              </a:ln>
              <a:solidFill>
                <a:srgbClr val="408080"/>
              </a:solidFill>
              <a:effectLst/>
              <a:latin typeface="Courier New" panose="02070309020205020404" pitchFamily="49" charset="0"/>
              <a:cs typeface="Courier New" panose="02070309020205020404" pitchFamily="49" charset="0"/>
            </a:endParaRPr>
          </a:p>
          <a:p>
            <a:pPr lvl="0" eaLnBrk="0" fontAlgn="base" hangingPunct="0">
              <a:spcAft>
                <a:spcPct val="0"/>
              </a:spcAft>
            </a:pPr>
            <a:r>
              <a:rPr lang="en-US" altLang="en-US" sz="2800" b="1">
                <a:latin typeface="Times New Roman" panose="02020603050405020304" pitchFamily="18" charset="0"/>
                <a:cs typeface="Times New Roman" panose="02020603050405020304" pitchFamily="18" charset="0"/>
              </a:rPr>
              <a:t>Ví dụ</a:t>
            </a:r>
            <a:r>
              <a:rPr lang="en-US" altLang="en-US" sz="2800">
                <a:latin typeface="Times New Roman" panose="02020603050405020304" pitchFamily="18" charset="0"/>
                <a:cs typeface="Times New Roman" panose="02020603050405020304" pitchFamily="18" charset="0"/>
              </a:rPr>
              <a:t>: In danh sách theo dãy yêu cầu</a:t>
            </a:r>
          </a:p>
          <a:p>
            <a:pPr lvl="0" eaLnBrk="0" fontAlgn="base" hangingPunct="0">
              <a:spcAft>
                <a:spcPct val="0"/>
              </a:spcAft>
            </a:pPr>
            <a:r>
              <a:rPr lang="en-US" altLang="en-US" sz="2800" b="1" u="sng">
                <a:solidFill>
                  <a:srgbClr val="FF0000"/>
                </a:solidFill>
                <a:latin typeface="Times New Roman" panose="02020603050405020304" pitchFamily="18" charset="0"/>
                <a:cs typeface="Times New Roman" panose="02020603050405020304" pitchFamily="18" charset="0"/>
              </a:rPr>
              <a:t>Cách 1:</a:t>
            </a:r>
          </a:p>
          <a:p>
            <a:pPr lvl="0" eaLnBrk="0" fontAlgn="base" hangingPunct="0">
              <a:spcAft>
                <a:spcPct val="0"/>
              </a:spcAft>
            </a:pPr>
            <a:r>
              <a:rPr lang="it-IT" altLang="en-US" sz="2800">
                <a:latin typeface="Times New Roman" panose="02020603050405020304" pitchFamily="18" charset="0"/>
                <a:cs typeface="Times New Roman" panose="02020603050405020304" pitchFamily="18" charset="0"/>
              </a:rPr>
              <a:t>a = ["Hà Nội", "Hải Phòng", "TP Hồ Chí Minh"]</a:t>
            </a:r>
          </a:p>
          <a:p>
            <a:pPr lvl="0" eaLnBrk="0" fontAlgn="base" hangingPunct="0">
              <a:spcAft>
                <a:spcPct val="0"/>
              </a:spcAft>
            </a:pPr>
            <a:r>
              <a:rPr lang="it-IT" altLang="en-US" sz="2800">
                <a:latin typeface="Times New Roman" panose="02020603050405020304" pitchFamily="18" charset="0"/>
                <a:cs typeface="Times New Roman" panose="02020603050405020304" pitchFamily="18" charset="0"/>
              </a:rPr>
              <a:t>for tp in a:</a:t>
            </a:r>
          </a:p>
          <a:p>
            <a:pPr lvl="0" eaLnBrk="0" fontAlgn="base" hangingPunct="0">
              <a:spcAft>
                <a:spcPct val="0"/>
              </a:spcAft>
            </a:pPr>
            <a:r>
              <a:rPr lang="it-IT" altLang="en-US" sz="2800">
                <a:latin typeface="Times New Roman" panose="02020603050405020304" pitchFamily="18" charset="0"/>
                <a:cs typeface="Times New Roman" panose="02020603050405020304" pitchFamily="18" charset="0"/>
              </a:rPr>
              <a:t>     print (tp)</a:t>
            </a:r>
            <a:endParaRPr lang="en-US" altLang="en-US" sz="2800">
              <a:latin typeface="Times New Roman" panose="02020603050405020304" pitchFamily="18" charset="0"/>
              <a:cs typeface="Times New Roman" panose="02020603050405020304" pitchFamily="18" charset="0"/>
            </a:endParaRPr>
          </a:p>
          <a:p>
            <a:pPr lvl="0" eaLnBrk="0" fontAlgn="base" hangingPunct="0">
              <a:spcAft>
                <a:spcPct val="0"/>
              </a:spcAft>
            </a:pPr>
            <a:endParaRPr lang="it-IT" altLang="en-US" sz="2800" b="1" u="sng">
              <a:solidFill>
                <a:srgbClr val="FF0000"/>
              </a:solidFill>
              <a:latin typeface="Times New Roman" panose="02020603050405020304" pitchFamily="18" charset="0"/>
              <a:cs typeface="Times New Roman" panose="02020603050405020304" pitchFamily="18" charset="0"/>
            </a:endParaRPr>
          </a:p>
          <a:p>
            <a:pPr lvl="0" eaLnBrk="0" fontAlgn="base" hangingPunct="0">
              <a:spcAft>
                <a:spcPct val="0"/>
              </a:spcAft>
            </a:pPr>
            <a:r>
              <a:rPr lang="it-IT" altLang="en-US" sz="2800" b="1" u="sng">
                <a:solidFill>
                  <a:srgbClr val="FF0000"/>
                </a:solidFill>
                <a:latin typeface="Times New Roman" panose="02020603050405020304" pitchFamily="18" charset="0"/>
                <a:cs typeface="Times New Roman" panose="02020603050405020304" pitchFamily="18" charset="0"/>
              </a:rPr>
              <a:t>Cách 2: </a:t>
            </a:r>
          </a:p>
          <a:p>
            <a:pPr lvl="0" eaLnBrk="0" fontAlgn="base" hangingPunct="0">
              <a:spcAft>
                <a:spcPct val="0"/>
              </a:spcAft>
            </a:pPr>
            <a:r>
              <a:rPr lang="en-US" altLang="en-US" sz="2800">
                <a:latin typeface="Times New Roman" panose="02020603050405020304" pitchFamily="18" charset="0"/>
                <a:cs typeface="Times New Roman" panose="02020603050405020304" pitchFamily="18" charset="0"/>
              </a:rPr>
              <a:t>a=int(input("Nhập vào số tự nhiên:"))</a:t>
            </a:r>
          </a:p>
          <a:p>
            <a:pPr lvl="0" eaLnBrk="0" fontAlgn="base" hangingPunct="0">
              <a:spcAft>
                <a:spcPct val="0"/>
              </a:spcAft>
            </a:pPr>
            <a:r>
              <a:rPr lang="en-US" altLang="en-US" sz="2800">
                <a:latin typeface="Times New Roman" panose="02020603050405020304" pitchFamily="18" charset="0"/>
                <a:cs typeface="Times New Roman" panose="02020603050405020304" pitchFamily="18" charset="0"/>
              </a:rPr>
              <a:t>for i in range(1,a+1):</a:t>
            </a:r>
          </a:p>
          <a:p>
            <a:pPr lvl="0" eaLnBrk="0" fontAlgn="base" hangingPunct="0">
              <a:spcAft>
                <a:spcPct val="0"/>
              </a:spcAft>
            </a:pPr>
            <a:r>
              <a:rPr lang="en-US" altLang="en-US" sz="2800">
                <a:latin typeface="Times New Roman" panose="02020603050405020304" pitchFamily="18" charset="0"/>
                <a:cs typeface="Times New Roman" panose="02020603050405020304" pitchFamily="18" charset="0"/>
              </a:rPr>
              <a:t>    print (i)</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5870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a:t>
            </a:r>
          </a:p>
        </p:txBody>
      </p:sp>
      <p:sp>
        <p:nvSpPr>
          <p:cNvPr id="45059" name="Rectangle 3"/>
          <p:cNvSpPr>
            <a:spLocks noGrp="1" noChangeArrowheads="1"/>
          </p:cNvSpPr>
          <p:nvPr>
            <p:ph type="body" idx="1"/>
          </p:nvPr>
        </p:nvSpPr>
        <p:spPr>
          <a:xfrm>
            <a:off x="-35560" y="1074003"/>
            <a:ext cx="8912225" cy="1969770"/>
          </a:xfrm>
        </p:spPr>
        <p:txBody>
          <a:bodyPr/>
          <a:lstStyle/>
          <a:p>
            <a:pPr lvl="0" eaLnBrk="0" fontAlgn="base" hangingPunct="0">
              <a:spcAft>
                <a:spcPct val="0"/>
              </a:spcAft>
            </a:pPr>
            <a:r>
              <a:rPr lang="en-US" altLang="en-US" sz="3200" b="1">
                <a:solidFill>
                  <a:srgbClr val="008000"/>
                </a:solidFill>
                <a:latin typeface="Courier New" panose="02070309020205020404" pitchFamily="49" charset="0"/>
                <a:cs typeface="Courier New" panose="02070309020205020404" pitchFamily="49" charset="0"/>
              </a:rPr>
              <a:t>while</a:t>
            </a:r>
            <a:r>
              <a:rPr lang="en-US" altLang="en-US" sz="3200">
                <a:solidFill>
                  <a:srgbClr val="000000"/>
                </a:solidFill>
                <a:latin typeface="Courier New" panose="02070309020205020404" pitchFamily="49" charset="0"/>
                <a:cs typeface="Courier New" panose="02070309020205020404" pitchFamily="49" charset="0"/>
              </a:rPr>
              <a:t> </a:t>
            </a:r>
            <a:r>
              <a:rPr lang="en-US" altLang="en-US" sz="3200">
                <a:latin typeface="Arial" panose="020B0604020202020204" pitchFamily="34" charset="0"/>
              </a:rPr>
              <a:t>bi</a:t>
            </a:r>
            <a:r>
              <a:rPr lang="en-US" altLang="en-US" sz="3200">
                <a:solidFill>
                  <a:srgbClr val="000000"/>
                </a:solidFill>
                <a:latin typeface="Courier New" panose="02070309020205020404" pitchFamily="49" charset="0"/>
                <a:cs typeface="Courier New" panose="02070309020205020404" pitchFamily="49" charset="0"/>
              </a:rPr>
              <a:t>ể</a:t>
            </a:r>
            <a:r>
              <a:rPr lang="en-US" altLang="en-US" sz="3200">
                <a:latin typeface="Arial" panose="020B0604020202020204" pitchFamily="34" charset="0"/>
              </a:rPr>
              <a:t>u_th</a:t>
            </a:r>
            <a:r>
              <a:rPr lang="en-US" altLang="en-US" sz="3200">
                <a:solidFill>
                  <a:srgbClr val="000000"/>
                </a:solidFill>
                <a:latin typeface="Courier New" panose="02070309020205020404" pitchFamily="49" charset="0"/>
                <a:cs typeface="Courier New" panose="02070309020205020404" pitchFamily="49" charset="0"/>
              </a:rPr>
              <a:t>ứ</a:t>
            </a:r>
            <a:r>
              <a:rPr lang="en-US" altLang="en-US" sz="3200">
                <a:latin typeface="Arial" panose="020B0604020202020204" pitchFamily="34" charset="0"/>
              </a:rPr>
              <a:t>c_</a:t>
            </a:r>
            <a:r>
              <a:rPr lang="en-US" altLang="en-US" sz="3200">
                <a:solidFill>
                  <a:srgbClr val="000000"/>
                </a:solidFill>
                <a:latin typeface="Courier New" panose="02070309020205020404" pitchFamily="49" charset="0"/>
                <a:cs typeface="Courier New" panose="02070309020205020404" pitchFamily="49" charset="0"/>
              </a:rPr>
              <a:t>đú</a:t>
            </a:r>
            <a:r>
              <a:rPr lang="en-US" altLang="en-US" sz="3200">
                <a:latin typeface="Arial" panose="020B0604020202020204" pitchFamily="34" charset="0"/>
              </a:rPr>
              <a:t>ng</a:t>
            </a:r>
            <a:r>
              <a:rPr lang="en-US" altLang="en-US" sz="3200">
                <a:solidFill>
                  <a:srgbClr val="000000"/>
                </a:solidFill>
                <a:latin typeface="Courier New" panose="02070309020205020404" pitchFamily="49" charset="0"/>
                <a:cs typeface="Courier New" panose="02070309020205020404" pitchFamily="49" charset="0"/>
              </a:rPr>
              <a:t>: </a:t>
            </a:r>
          </a:p>
          <a:p>
            <a:pPr lvl="0" eaLnBrk="0" fontAlgn="base" hangingPunct="0">
              <a:spcAft>
                <a:spcPct val="0"/>
              </a:spcAft>
            </a:pPr>
            <a:r>
              <a:rPr lang="en-US" altLang="en-US" sz="3200">
                <a:solidFill>
                  <a:srgbClr val="000000"/>
                </a:solidFill>
                <a:latin typeface="Courier New" panose="02070309020205020404" pitchFamily="49" charset="0"/>
                <a:cs typeface="Courier New" panose="02070309020205020404" pitchFamily="49" charset="0"/>
              </a:rPr>
              <a:t>	</a:t>
            </a:r>
            <a:r>
              <a:rPr lang="en-US" altLang="en-US" sz="3200" i="1">
                <a:solidFill>
                  <a:srgbClr val="408080"/>
                </a:solidFill>
                <a:latin typeface="Courier New" panose="02070309020205020404" pitchFamily="49" charset="0"/>
                <a:cs typeface="Courier New" panose="02070309020205020404" pitchFamily="49" charset="0"/>
              </a:rPr>
              <a:t>lệnh...</a:t>
            </a:r>
            <a:r>
              <a:rPr lang="en-US" altLang="en-US" sz="3200"/>
              <a:t> </a:t>
            </a:r>
            <a:endParaRPr lang="en-US" altLang="en-US" sz="3200">
              <a:latin typeface="Arial" panose="020B0604020202020204" pitchFamily="34" charset="0"/>
            </a:endParaRPr>
          </a:p>
          <a:p>
            <a:pPr lvl="0" algn="just"/>
            <a:endParaRPr lang="en-US" sz="3200">
              <a:latin typeface="Times New Roman" panose="02020603050405020304" pitchFamily="18" charset="0"/>
              <a:cs typeface="Times New Roman" panose="02020603050405020304" pitchFamily="18" charset="0"/>
            </a:endParaRPr>
          </a:p>
          <a:p>
            <a:pPr lvl="0" algn="just"/>
            <a:endParaRPr lang="en-US" sz="3200" u="sng">
              <a:latin typeface="Times New Roman" panose="02020603050405020304" pitchFamily="18" charset="0"/>
              <a:cs typeface="Times New Roman" panose="02020603050405020304" pitchFamily="18" charset="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1"/>
          <p:cNvSpPr>
            <a:spLocks noChangeArrowheads="1"/>
          </p:cNvSpPr>
          <p:nvPr/>
        </p:nvSpPr>
        <p:spPr bwMode="auto">
          <a:xfrm>
            <a:off x="0" y="2487137"/>
            <a:ext cx="4724400" cy="310854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Aft>
                <a:spcPct val="0"/>
              </a:spcAft>
            </a:pPr>
            <a:r>
              <a:rPr lang="en-US" altLang="en-US" sz="2800" b="1">
                <a:latin typeface="Times New Roman" panose="02020603050405020304" pitchFamily="18" charset="0"/>
                <a:cs typeface="Times New Roman" panose="02020603050405020304" pitchFamily="18" charset="0"/>
              </a:rPr>
              <a:t>Ví dụ hàm while</a:t>
            </a:r>
            <a:endParaRPr lang="en-US" altLang="en-US" sz="2800">
              <a:latin typeface="Times New Roman" panose="02020603050405020304" pitchFamily="18" charset="0"/>
              <a:cs typeface="Times New Roman" panose="02020603050405020304" pitchFamily="18" charset="0"/>
            </a:endParaRP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s = “Dai hoc Tai nguyen”</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i = 0</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while i &lt; len(s):</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kytu = s[i]</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print (kytu)</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i += 1</a:t>
            </a:r>
          </a:p>
        </p:txBody>
      </p:sp>
      <p:sp>
        <p:nvSpPr>
          <p:cNvPr id="8" name="Rectangle 1"/>
          <p:cNvSpPr>
            <a:spLocks noChangeArrowheads="1"/>
          </p:cNvSpPr>
          <p:nvPr/>
        </p:nvSpPr>
        <p:spPr bwMode="auto">
          <a:xfrm>
            <a:off x="4438333" y="2641025"/>
            <a:ext cx="4724400" cy="181588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Aft>
                <a:spcPct val="0"/>
              </a:spcAft>
            </a:pPr>
            <a:r>
              <a:rPr lang="en-US" altLang="en-US" sz="2800" b="1">
                <a:latin typeface="Times New Roman" panose="02020603050405020304" pitchFamily="18" charset="0"/>
                <a:cs typeface="Times New Roman" panose="02020603050405020304" pitchFamily="18" charset="0"/>
              </a:rPr>
              <a:t>Ví dụ hàm for</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s = "Dai hoc Tai nguyen"</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for kytu in s:</a:t>
            </a:r>
          </a:p>
          <a:p>
            <a:pPr lvl="0" eaLnBrk="0" fontAlgn="base" hangingPunct="0">
              <a:spcAft>
                <a:spcPct val="0"/>
              </a:spcAft>
            </a:pPr>
            <a:r>
              <a:rPr lang="en-US" altLang="en-US" sz="2800" b="1">
                <a:solidFill>
                  <a:srgbClr val="FF0000"/>
                </a:solidFill>
                <a:latin typeface="Times New Roman" panose="02020603050405020304" pitchFamily="18" charset="0"/>
                <a:cs typeface="Times New Roman" panose="02020603050405020304" pitchFamily="18" charset="0"/>
              </a:rPr>
              <a:t>    print (kytu)</a:t>
            </a:r>
          </a:p>
        </p:txBody>
      </p:sp>
    </p:spTree>
    <p:extLst>
      <p:ext uri="{BB962C8B-B14F-4D97-AF65-F5344CB8AC3E}">
        <p14:creationId xmlns:p14="http://schemas.microsoft.com/office/powerpoint/2010/main" val="568397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 while</a:t>
            </a:r>
          </a:p>
        </p:txBody>
      </p:sp>
      <p:sp>
        <p:nvSpPr>
          <p:cNvPr id="45059" name="Rectangle 3"/>
          <p:cNvSpPr>
            <a:spLocks noGrp="1" noChangeArrowheads="1"/>
          </p:cNvSpPr>
          <p:nvPr>
            <p:ph type="body" idx="1"/>
          </p:nvPr>
        </p:nvSpPr>
        <p:spPr>
          <a:xfrm>
            <a:off x="307975" y="1074003"/>
            <a:ext cx="8568690" cy="2462213"/>
          </a:xfrm>
        </p:spPr>
        <p:txBody>
          <a:bodyPr/>
          <a:lstStyle/>
          <a:p>
            <a:pPr lvl="0" algn="just"/>
            <a:r>
              <a:rPr lang="en-US" sz="3200"/>
              <a:t>n = int(input(“Nhap so dong in: "))</a:t>
            </a:r>
          </a:p>
          <a:p>
            <a:pPr lvl="0" algn="just"/>
            <a:r>
              <a:rPr lang="en-US" sz="3200"/>
              <a:t>i = 1</a:t>
            </a:r>
          </a:p>
          <a:p>
            <a:pPr lvl="0" algn="just"/>
            <a:r>
              <a:rPr lang="en-US" sz="3200"/>
              <a:t>while i &lt;= n:</a:t>
            </a:r>
          </a:p>
          <a:p>
            <a:pPr lvl="0" algn="just"/>
            <a:r>
              <a:rPr lang="en-US" sz="3200"/>
              <a:t>    print ("*" * i)</a:t>
            </a:r>
          </a:p>
          <a:p>
            <a:pPr lvl="0" algn="just"/>
            <a:r>
              <a:rPr lang="en-US" sz="3200"/>
              <a:t>    i += 1</a:t>
            </a:r>
            <a:endParaRPr lang="en-US" sz="320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934200" y="787301"/>
            <a:ext cx="2290087" cy="5048603"/>
          </a:xfrm>
          <a:prstGeom prst="rect">
            <a:avLst/>
          </a:prstGeom>
        </p:spPr>
      </p:pic>
    </p:spTree>
    <p:extLst>
      <p:ext uri="{BB962C8B-B14F-4D97-AF65-F5344CB8AC3E}">
        <p14:creationId xmlns:p14="http://schemas.microsoft.com/office/powerpoint/2010/main" val="21226245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356414"/>
            <a:ext cx="7924800" cy="430887"/>
          </a:xfrm>
        </p:spPr>
        <p:txBody>
          <a:bodyPr/>
          <a:lstStyle/>
          <a:p>
            <a:r>
              <a:rPr lang="en-US" sz="2800" b="1">
                <a:solidFill>
                  <a:srgbClr val="FF0000"/>
                </a:solidFill>
                <a:latin typeface="Times New Roman" pitchFamily="18" charset="0"/>
                <a:cs typeface="Times New Roman" pitchFamily="18" charset="0"/>
              </a:rPr>
              <a:t>Cấu trúc lặp while</a:t>
            </a:r>
          </a:p>
        </p:txBody>
      </p:sp>
      <p:sp>
        <p:nvSpPr>
          <p:cNvPr id="45059" name="Rectangle 3"/>
          <p:cNvSpPr>
            <a:spLocks noGrp="1" noChangeArrowheads="1"/>
          </p:cNvSpPr>
          <p:nvPr>
            <p:ph type="body" idx="1"/>
          </p:nvPr>
        </p:nvSpPr>
        <p:spPr>
          <a:xfrm>
            <a:off x="155575" y="1005440"/>
            <a:ext cx="6626225" cy="2462213"/>
          </a:xfrm>
        </p:spPr>
        <p:style>
          <a:lnRef idx="2">
            <a:schemeClr val="accent1"/>
          </a:lnRef>
          <a:fillRef idx="1">
            <a:schemeClr val="lt1"/>
          </a:fillRef>
          <a:effectRef idx="0">
            <a:schemeClr val="accent1"/>
          </a:effectRef>
          <a:fontRef idx="minor">
            <a:schemeClr val="dk1"/>
          </a:fontRef>
        </p:style>
        <p:txBody>
          <a:bodyPr/>
          <a:lstStyle/>
          <a:p>
            <a:pPr lvl="0" algn="just"/>
            <a:r>
              <a:rPr lang="en-US" sz="3200"/>
              <a:t>n = int(input(“Nhap so dong in: "))</a:t>
            </a:r>
          </a:p>
          <a:p>
            <a:pPr lvl="0" algn="just"/>
            <a:r>
              <a:rPr lang="en-US" sz="3200"/>
              <a:t>i = 1</a:t>
            </a:r>
          </a:p>
          <a:p>
            <a:pPr lvl="0" algn="just"/>
            <a:r>
              <a:rPr lang="en-US" sz="3200"/>
              <a:t>while i &lt;= n:</a:t>
            </a:r>
          </a:p>
          <a:p>
            <a:pPr lvl="0" algn="just"/>
            <a:r>
              <a:rPr lang="en-US" sz="3200"/>
              <a:t>    print ("*" * i)</a:t>
            </a:r>
          </a:p>
          <a:p>
            <a:pPr lvl="0" algn="just"/>
            <a:r>
              <a:rPr lang="en-US" sz="3200"/>
              <a:t>    i += 1</a:t>
            </a:r>
            <a:endParaRPr lang="en-US" sz="3200">
              <a:hlinkClick r:id="rId2" tooltip="Posts tagged with Google"/>
            </a:endParaRPr>
          </a:p>
        </p:txBody>
      </p:sp>
      <p:sp>
        <p:nvSpPr>
          <p:cNvPr id="2" name="AutoShape 2" descr="data:image/jpeg;base64,/9j/4AAQSkZJRgABAQAAAQABAAD/2wCEAAkGBwgTBhQTERISFBUWFRMVFxgYExsZFhkZFRIXGhoWHxgZKCshGB4lGxUTIjEiJikrLzAuFx8zODMsOCgtLisBCgoKDg0OGxAQFzcgICQyNywuMCw0LDcsLCwtNzctLSwrLCw4LywsLCwsLCwsLC0sLCwsLCwsLCwsLCwsMCwsLP/AABEIAF8CEwMBEQACEQEDEQH/xAAcAAEAAgMBAQEAAAAAAAAAAAAABgcEBQgDAgH/xABKEAABAwECBQ4MBAUEAwEAAAABAAIDBAYRBQcSUpMWFyExNTZBVHOSsbPS4RMUFVFTYXFygZGy0SIzNMEydIShwyNCYoNEgrQ3/8QAGwEBAAIDAQEAAAAAAAAAAAAAAAQFAwYHAQL/xAA6EQACAAMCCA4CAgMAAwAAAAAAAQIDBBGRBRMUMVFSYXEGEhUWITIzNEFTgbHB0XKh4fAiQ4IjNcL/2gAMAwEAAhEDEQA/ALxQBAEAQBAEAQBAEAQBAEBG8YlVPFZCaSNxa9joHNI2wRUxrFObUDa/vSWWCJUE2rggjVqdvszIsfaKCtwQJBcHj8Mjc1130nbH3BXsuYo1aY8IUMVHOct5s6elf3ObxZCCEAQBAEAQBAEAQBAEAQBAEAQBAEAQBAEAQBAEAQBAEAQBAEAQBAEAQBAEAQBAEAQBAEAQBAEAQBAEAQBAEAQBAEAQBAV9bbGKaauMFMxr5G3Zb335DTsHJAF2UbtvZAHr2bo8yfxXYjYcF4CymBTZsVkLzJZ3t2EQOM+0l+3Do+9YMfMLpcHaPbf/AANc60mdDou9MfM0nvN2j23jXOtJnQ6LvTHzNI5u0e28a51pM6HRd6Y+ZpHN2j23jXOtJnQ6LvTHzNI5u0e28a51pM6HRd6Y+ZpHN2j23jXOtJnQ6LvTHzNI5u0e28a51pM6HRd6Y+ZpHN2j23jXOtJnQ6LvTHzNI5u0e28kWEMM1lXilnmmLS/wjG/hFwubUxXbCyRRuOS2/wC9JVyaWXS4Xgly8238WQSyNop6LC7ZW3lh/DIzOb2htj7ErDBHxIrTYcJUENZJcD6GulPQ/p+J0FRVcEtI2SNwcx7Q5pHCCrBNNWo5zMlxS4nBErGuhkZtzbWGha1jWiSZ4yg0m5rW33ZTuHZINwG3cdkLFNm8To8S0wXgqOtbib4sK8duhFfPxoWjLtjwA9Qj2P7klRsfM2Gxrg5RpdNr9f4PnXOtJnQ6LvTHzNJ9c3aPbeNc60mdDou9MfM0jm7R7bxrnWkzodF3pj5mkc3aPbeNc60mdDou9MfM0jm7R7bxrnWkzodF3pj5mkc3aPbeNc60mdDou9MfM0jm7R7bxrnWkzodF3pj5mkc3aPbeZmDMauF21A8PHFIzhyQWP8Agb7vgR8QvqGojWfpI8/g1IcP/iiae3pRbOCcJUtRg9k0LspjxePOPOCOAg3gqXDEolajUJ8iORMcuYrGjLX0YggILbnGA2kqvAQMbJMAC4uJyGXi8C4bLjdcbrxthR5s7iuxZy+wXgV1cONmPiw+Gl/wQo4z7SX7cI/6/uVgx8wvVwco9t/8H5rnWkzodF3pj5mk95u0e28a51pM6HRd6Y+ZpHN2j23jXOtJnQ6LvTHzNI5u0e28a51pM6HRd6Y+ZpHN2j23mwwdjUwkKWUTMje/J/0iGkDLvAucAdltxJ2Lv4buHY+oaiKx2kWfwblOOHFxNK3/ACt0bNvga/XOtJnQ6LvXzj5mklc3aPbf/A1zrSZ0Oi70x8zSObtHtvGudaTOh0XemPmaRzdo9t41zrSZ0Oi70x8zSObtHtvGudaTOh0XemPmaRzdo9t/8ElsljOMtY2KsYxhcQ1sjLw287Qc0k3X5wN3qG2ssuotdkRVYQ4P4qBzJDtSzp5/QstSjWAgIbjKtFhCiooXQFoL3uacpuVsBt6wT5kUCVhc4FoZVXMihm29Ct6CA651pM6HRd6j4+ZpNj5u0e28a51pM6HRd6Y+ZpHN2j23jXOtJnQ6LvTHzNI5u0e28a51pM6HRd6Y+ZpHN2j23jXOtJnQ6LvTHzNI5u0e28a51pM6HRd6Y+ZpHN2j23jXOtJnQ6LvTHzNI5u0e28a51pM6HRd6Y+ZpHN2j23n1HjQtGH3nwDvUYzd/Ygr1T5h8xcHKRrobXr/AAWRYu2NLXwOGT4OZgvcy+/Yz2nhF/y+RMmVNUe81nCWC5lFErXbC8z+HtJMspVhAQW3OMBtJVeAgY2SUAFxdfkMvF4BA2XG647Y2wo82dxXYs5fYLwK6uHGzHxYfCzOyFOxn2kv24R/1/crBj5herg5R7b/AOD81zrSZ0Oi70x8zSe83aPbeNc60mdDou9MfM0jm7R7bxrnWkzodF3pj5mkc3aPbeNc60mdDou9MfM0jm7R7bxrnWkzodF3pj5mkc3aPbeNc60mdDou9MfM0jm7R7bxrnWkzodF3pj5mkc3aPbebTAeNatFSBVxsdGTsuYC17fXdeQ72bC+4aiJP/Ih1XBuXxW5ETt0PM/otimnikp2vY4Oa4BzSNogi8FS07VajUY4YoInDErGj0Xp8hAcy4Ulc/Ccrztukkcfa55J6VWPOzqVNCoZMEK8EvYxV4ZwgCAIAgCAIAgCAsaj/wDxaflW/wD0xLOuwe/5NXmf+7h3f/LIDg+iqJq1kUTS57yGtHr/AGA2STwALAk27EbHPnQSZbmRuxI6FsrgRlHgRkAcXEXlzjwucb3XDgF+0P3vVjLg4kNhzauq3VT4prVlvt4FN4zZXuttPef4fBtHqHgmHpJ+ahTnbMZu2AoVDQwWeNr/AGRZYy4CAIAgCAIAgCAIC1sSdVKYKmIn8LTE8DzF4eHfQ35KVTPOjT+E8qFRy41naauze5ZylGrBAc3Wnle+0lS5xvJnm+QkcAPgAAq2J2xPedNwfCoaWWlqr2NYvkmBAEAQBAEAQBAEAQBAEB0ZY+qllsvTPeb3GJl54SQLr/jcrCU7YE2cywhLUuqmQQ5k2bhZCGVvjr3Lp+Uf9Ci1WZbzZuDHbR7vkqNRTcwgCAIAgCAIAgCAkOL+qkjthTFp/ifkH1h4LSD87/gF9ynZGiswzLUdFMt8FbcdBqxOchAc3Wnle+0lS5xvJnm+QkIA+AACrYnbE3tOm4PhUNLLS1V7GsXyTAgCAIAgCAIAgCAkmCba4Xp8HthjcMhl923wuLuklZIZsUKsRUVOBqefNcyLOzoBWBz0IDmGs/WP9931FVbzs6pI7OHcj6wdTiTCEUZJAfIxhI2xlOAv/umd2Hk+Y5cqKNeCbuL7hsTZpsQApYzcNs3k/Ek3lT8TL1TnkWFayJ241n3qNs3xSHmpiZeqj55TrPNd41G2b4pDzUxMvVQ5TrPNd41G2b4pDzUxMvVQ5TrPNd41G2b4pDzUxMvVQ5TrPNd41G2b4pDzUxMvVQ5TrPNd41G2b4pDzUxMvVQ5TrPNd41G2b4pDzUxMvVQ5TrPNd5qcYGD6ODF7UMhY2Nl8JyW7V5qIryvidCoZTS/vSTMEzo5uEJccyK19PS9zPLFnZLxWi8PM3/XkAuBGzGw7OT7x2CfgPPekSuKuM8594bwnlMzFy3/AIQ/t6d2i8nKkFEUDjJ371Ptj6lir5vaP++B0TAncZfr7sjKxlqXjZexeAPIEDnwMke+KN7nOvJJewOPsGztBTYJMHFVqtOf12Fat1EaUxpJtJLYbXUbZvikPNX1iZeqiJynWea7xqNs3xSHmpiZeqhynWea7xqNs3xSHmpiZeqhynWea7xqNs3xSHmpiZeqhynWea7xqNs3xSHmpiZeqhynWea7yD407LYKgwVHPTxiJ3hBG4NvyXBzXG+7gILeDzn1LDPlwwq2FWF/gHCM+dOcqbFxlZb050VioxthZ+JH8+r9kHTKpNNnfp8mp8KP9Xr8FqqWakEBzXaDd+p5ebrXKsi6z3s6fQ92l/ivYwY2XyAecgfMrwkRxcWFvQX/AE1hrNsgDfFo3XC6917nH1klT8RL1TnMeFqyOJvGtbsx66jbN8Uh5qYmXqo+OU6zzXeNRtm+KQ81MTL1UOU6zzXeRDGZZPA8Vn/DwRCJ7HsByb7nBxuuI2uEG9YZ8qGGG1KwusB4SqJlSpUyLjJ25/CzpKoUY3EmWK/AVDVYaeJ25bY48oNvIBcXAC+7bAF+wssmBRRdJRYerJtPJhxTsbefYWpqNs3xSHmqViZeqjUeU6zzXeNRtm+KQ81MTL1UOU6zzXeNRlm+KQ81MTL1UOU6zzXeU5jAwPS0tpXxQghhax4BN+TlDZF52SLwfmoc2FQx2I3bA9VMqaVRzM9rW8ji+C1OhbBbzqXkx0lT5HZwnNsK98mbzfrKV5W+Ovcun5R/0KLVZlvNm4MdtHu+So1FNzLOxUYCwVUYKmdPCyQtlABcLyBkA3KRIghiT4ytNT4QVc+TOhUuNwqzw3k41G2b4pDzVnxMvVRQcp1nmu8ajbN8Uh5qYmXqocp1nmu8ajbN8Uh5qYmXqocp1nmu8ajbN8Uh5qYmXqocp1nmu8ajbN8Uh5qYmXqocp1nmu8w8LWFs8/Bz2tp2RuySWuZeHNIGwfX7CvIpEFnQrDNIwvVwTE3Mb2PMyhQoC6UdFN1YvfbS8tH9SyS+uiBhTuczcdFKxOahAc12g3fqeXm61yrHne9nT6Lu0v8V7GDGy+QDavIHzK8JEcXFhb0HQFNYazbIA3xaN1wuvde5x9ZJU9SJeg5zHhasjibxrW7Memo2zfFIeamJl6qPjlOs813jUbZvikPNTEy9VDlOs813jUbZvikPNTEy9VDlOs813jUbZvikPNTEy9VDlOs813jUbZvikPNTEy9VDlOs813laY1bPYOpauF9OzIEokDmg/hvZkbIv2r8va2tgetR58tQtWG08H66dUQxwzXbxbLH49Nv0QRYDYggOpFaHJggOYaz9Y/33fUVVvOzqkjs4dyPbA8rG4Xhc43NbLE4nzASAk/JerOj4q4XFIjhWdp+x0u1wLbxsgqzOXZj9QBAEAQBAEAQHlU00MkWS9oc29jrjtXseHNPwc0H4Lxq0+oY4oHbC7P56D1Xp8hAUDjJ371Ptj6lir5vaP++B0TAncZfr7sjKxstTpKze92m5CHqmqyg6qOXVneJn5P3NkvojhAEAQBAQTHJvVZ/MM6uRYKjqF/wc72/wAX8FLKEb0WfiR/Pq/ZB0yqTTZ36fJqfCj/AFevwWqpZqQQHNdoN36nl5utcqyLrPezp9D3aX+K9jEpv1Lfeb0rwzTuzi3M6fVocqCAICH4195cnvxdYFgqOzuLnAPfofX2KLUI6AWLiV3Zn5IdYFIpuszWOE/ZS979i31MNNCAICj8bm/A8lH+6gT+09De+Dvc/wDp/BC1iL46FsFvOpeTHSVPkdnCc2wr3yZvN+spXlb469y6flH/AEKLVZlvNm4MdtHu+So1FNzLfxK7iz8sOrapdLme80rhN3iD8flliqSa2EAQBAEBjYSniZg+R7yGtaxxJO0AGleN2K1mSVC441DCrW2cyDaVWsx1U3Vi99tLy0f1LJL66IGFO5zNx0UrE5qEBzXaDd+p5ebrXKsed72dPou7S/xXsYlL+pZ7zekLwzTepFuZ0+rQ5UEAQBAEAQFW47//ABP6j/EotT4G18F8830+SrVFNuCA6kVocmCA5hrP1j/fd9RVW87OqSOzh3I8UMp7MqqgNuD3gDgDiAhicmW3a4Vcj68dq/SSc8r216TzJ5WorkPHav0knPKWvSMnlaiuQ8dq/SSc8pa9IyeVqK5Dx2r9JJzylr0jJ5WorkPHav0knPKWvSMnlaiuQ8dq/SSc8pa9IyeVqK5GxwRanDdPOHRTybH+1zi5h9Radj4i4+tewxxQ5mRqjBlLPhsigS2roZfVnsLRVWBop2i4PbeR5nA3Ob67nAhWEEXGhtOe1dPFTzopUXh/UbFfRHCAoHGTv3qfbH1LFXze0f8AfA6JgTuMv192RlYy1PcVlUBcJH88pa9JiciU+lwK5H747V+kk55Xtr0nmTytRXIeO1fpJOeUtekZPK1Fch47V+kk55S16Rk8rUVyHjtX6STnlLXpGTytRXIeO1fpJOeUtekZPK1Fcj4kqJ3Nuc9zh5i4kf3Xh9QyoIXbDCluR5IZCz8SP59X7IOmVSabO/T5NT4Uf6vX4LVUs1IIDmu0G79Ty83WuVZF1nvZ0+h7tL/FexiU36lvvN6V4Zp3ZxbmdPq0OVBAEBD8a+8uT34usCwVHZ3FzgHv0Pr7FFqEdALFxK7sz8kOsCkU3WZrHCfspe9+xb6mGmhAEBR+NzfgeSj/AHUCf2nob3wd7n/0/ghaxF8dC2C3nUvJjpKnyOzhObYV75M3m/WUryt8de5dPyj/AKFFqsy3mzcGO2j3fJUaim5nrFUTNFzXOb7HEdCGOKVBH0xQp70ffjtX6STnle2vSfOTytRXIeO1fpJOeUtekZPK1Fch47V+kk55S16Rk8rUVyHjtX6STnlLXpGTytRXIeO1fpJOeUtekZPK1Fcj4kqZ3Nuc9xHmLiR/deH1DKlwu2GFL0PJDISTF9g+qltVAY2Etjka97rvwta3Z2TwepZJSbjVhVYZny5dJHDE+lqxLxZ0ArA52EBzXaDd+p5ebrXKsed72dPou7S/xXsYC8JR7+O1fpJOeUtekw5PK1Fch47V+kk55Xtr0jJ5WorkPHav0knPKWvSMnlaiuQ8dq/SSc8pa9IyeVqK5Dx2r9JJzylr0jJ5WorkPHav0knPKWvSMnlaiuR5yzSu/ic5121eSeleH3DLgg6qS3Hmh9hAdSK0OTBAc6YWs/hdmE5GmnmNz3bIjcQRlG4ggXEFVsUMSbVh0mmr6aKTC8YsyztGJ5GwrxefQv8AsvLHodzM+WU/mw3oeRsK8Xn0L/slj0O5jLKfzYb0PI2FeLz6F/2Sx6HcxllP5sN6HkbCvF59C/7JY9DuYyyn82G9DyNhXi8+hf8AZLHodzGWU/mw3oeRsK8Xn0L/ALJY9DuYyyn82G9DyNhXi8+hf9kseh3MZZT+bDejElikbIWuaWkbYIuI+B2l4Z4Y4YlbC7VsPhD6LwxRk6j2+qWXpCm03UNB4Qd9e5exNFnKQICgcZO/ep9sfUsVfN7R/wB8DomBO4y/X3ZGVjLUzWYJwmWAinnIIBBETiCDw33L2x6P0yO6uQnY5ivR++RsK8Xn0L/slj0O5nmWU/mw3oeRsK8Xn0L/ALJY9DuYyyn82G9DyNhXi8+hf9kseh3MZZT+bDeh5GwrxefQv+yWPQ7mMsp/NhvQ8jYV4vPoX/ZLHodzGWU/mw3o8qjB9bGzKkilYL7r3RuaL/NeR6ilj0H3LqJUx2QRpvY0Yy8MxZ+JH8+r9kHTKpNNnfp8mp8KP9Xr8FqqWakEBzXaDd+p5ebrXKsi6z3s6fQ92l/ivYxKb9S33m9K8M07s4tzOn1aHKggCAh+NfeXJ78XWBYKjs7i5wD36H19ii1COgFi4ld2Z+SHWBSKbrM1jhP2Uve/Yt9TDTQgCAo/G5vwPJR/uoE/tPQ3vg73P/p/BC1iL46FsFvOpeTHSVPkdnCc2wr3yZvN+spXlb469y6flH/QotVmW82bgx20e75KjUU3MyKahrJGkxxSPA2CWsc4A+bYCWN5kYpk+VLdkcaW9pHt5GwrxefQv+y9seh3Mx5ZT+bDeh5GwrxefQv+yWPQ7mMsp/NhvQ8jYV4vPoX/AGSx6HcxllP5sN6HkbCvF59C/wCyWPQ7mMsp/NhvQ8jYV4vPoX/ZLHodzGWU/mw3o858HVzI8p8MrG+d0bmj5kLyx6D6gqZMb4sMab2NGKhnJDYGsqI7WU4Y9zQ+RrHAHYc12wQRw7a+5TajVhV4YlQR0kbiVtitWw6DVic6CA5rtBu/U8vN1rlWPO97On0Xdpf4r2MAA3rwkmb5GwrxefQv+y9seh3Mj5ZT+bDeh5GwrxefQv8Aslj0O5jLKfzYb0PI2FeLz6F/2Sx6HcxllP5sN6HkbCvF59C/7JY9DuYyyn82G9DyNhXi8+hf9kseh3MZZT+bDeh5GwrxefQv+yWPQ7mMsp/NhvR4VNHVR3eEjkZffdlMLb7tu6/b2wvLH4oyS50uZ1Ik9zTPBDKEB1IrQ5MYvlCn8p+ADr5PBmQjzNyg0E+a8nY9hXnGVthkxUeLxlnRbZ6mUvTGEAQBAEAQBAEBUeOuKMYTp3ADKdG8E8JDXC75ZR+ah1PWRuHBiJ4uZDb0WordRzaS78UW88crL0hTabqGg8IO+vciarOUgQFA4yd+9T7Y+pYq+b2j/vgdEwJ3GX6+7IysbLU6Ss3vdpuQh6pqsoOqjl1Z3iZ+T9zZL6I4QBAEAQEExyb1WfzDOrkWCo6hf8HO9v8AF/BSyhG9Fn4kfz6v2QdMqk02d+nyanwo/wBXr8FqqWakEBzXaDd+p5ebrXKsi6z3s6fQ92l/ivYxKb9S33m9K8M07s4tzOn1aHKggCAh+NfeXJ78XWBYKjs7i5wD36H19ii1COgFi4ld2Z+SHWBSKbrM1jhP2Uve/Yt9TDTQgCAo/G5vwPJR/uoE/tPQ3vg73P8A6fwQtYi+OhbBbzqXkx0lT5HZwnNsK98mbzfrKV5W+Ovcun5R/wBCi1WZbzZuDHbR7vkqNRTcy38Su4s/LDq2qXS5nvNK4Td4g/H5ZYqkmthAEAQBAY+EIo30EjXAOa5jwQdkEFpvC8eY+5cThjTTsaZzGNpVazHVjdWL320vLR/UskvrogYU7nM3HRSsTmoQHNdoN36nl5utcqx53vZ0+i7tL/FexiUv6lnvN6QvDNN6kW5nT6tDlQQBAEAQBAVbjv8A/E/qP8Si1PgbXwXzzfT5KtUU24IDoy1OH6eiwQ6Z+ydpjL7i95Gw32cJPAAVYzI1ArWcyoaOOrnKXD6vQtJX+KiuqJ7WVU0rsp74spx/7G3AeYAXADzAKNTtuNtmxYfkQSKSXLgViT+CZut7ZgOINSLwSD/pycH/AKrPjoNJRrA9a1apT/X2fmr+y3Gm6OTspjoNJ7yNXeU/19jV/ZbjTdHJ2Ux0GkcjV3lP9fY1f2W403RydlMdBpHI1d5T/X2NX9luNN0cnZTHQaRyNXeU/wBfY1f2W403RydlMdBpHI1d5T/X2NX9luNN0cnZTHQaRyNXeU/19jV/ZfjTdHJ2Ux0GkcjV3lP9fZWuM60VBWYSi8XcXMjY4F2SQCXOF4AdcbhcNn1qLOjUcSs8DaMBUE2llxOarHE824haxF8Xfii3njlZekKbTdQ0HhB317kTVZykCAoHGTv3qfbH1LFXze0f98DomBO4y/X3ZGVjZanSVmt7tNyEHVNVlB1UcvrO8TPyfubJfRGCAIAgCAgmOTeqz+YZ1ciwVHVL/g53t/i/gpZQjeiz8SP59X7IOmVSabO/T5NT4Uf6vX4LVUs1IIDmu0G79Ty83WuVZF1nvZ0+h7tL/FexiU36lvvN6V4Zp3ZxbmdPq0OVBAEBD8a+8uT34usCwVHZ3FzgHv0Pr7FFqEdALFxK7sz8kOsCkU3WZrHCfspe9+xb6mGmhAEBR+NzfgeSj/dQJ/aehvfB3uf/AE/ghaxF8dC2C3nUvJjpKnyOzhObYV75M3m/WUryt8de5dPyj/oUWqzLebNwY7aPd8lRqKbmWTiutJgelwXM2omEbnShwGS43jIAv/CDwhSJEcMKdrNWw9QVFROhilQWpKzw0k11f2W403RydlZ8dBpKLkau8p/r7Gr+y3Gm6OTspjoNI5GrvKf6+xq/stxpujk7KY6DSORq7yn+vsav7Lcabo5OymOg0jkau8p/r7Gr+y3Gm6OTspjoNI5GrvKf6+zFwnjDs22geWTeEdkuDWiN95N2wLyAB7SV5FPgSzmWTgStijScFi0tootQF0I6Cbqxe+2l5aP6lkl9dEDCnc5m46KVic1CA5rtBu/U8vN1rlWPO97On0Xdpf4r2MSl/Us95vSF4ZpvUi3M6fVocqCAIAgCAICrcd+3Sf1H+JRanwNr4L55vp8lWqKbcEBI7eYcrKrD7/CNcxsRdGyM7bQDsk/8jdefgNm5ZJsbii6SqwRRy6enTgdri6W9P8IkGJbd6bkf8jVkpusyv4TdhBv+CBVv6x/vu+oqO87NgkdnDuXseKGUIAgCAIAgCAIAgL3xW0ksdjosoXZZfIB/xc78J+IAPxU6nVkCOe4cmwzK2Pi+FiuzktWYqAgKBxk796n2x9SxV83tH/fA6JgTuMv192RlY2Wp0lZre7TchB1TVZQdVHL6zvEz8n7myX0RggCAIAgIJjk3qs/mGdXIsFR1S/4Od7f4v4KWUI3os/Ej+fV+yDplUmmzv0+TU+FH+r1+C1VLNSCA5rtBu/U8vN1rlWRdZ72dPoe7S/xXsYlN+pb7zeleGad2cW5nT6tDlQQBAQ/GvvLk9+LrAsFR2dxc4B79D6+xRahHQCxcSu7M/JDrApFN1maxwn7KXvfsW+phpoQBAUfjc34Hko/3UCf2nob3wd7n/wBP4IWsRfHQtgt51LyY6Sp8js4Tm2Fe+TN5v1lK8rfHXuXT8o/6FFqsy3mzcGO2j3fJUaim5hAEAQBAEAQBAEBI8XtHLLbCnDR/A/wjj5msF9/zuHxCySlbGirwzNhl0cdvj0L1OgVYHOggOa7Qbv1PLzda5Vjzvezp9F3aX+K9jEpf1LPeb0heGab1ItzOn1aHKggCAIAgCAq3Hft0n9R/iUWp8Da+C+eb6fJVqim3BAW7jVsn4SA1kDfxsH+qB/uYB/H6y0bfq9ilz5dv+SNLwDhPFRZPMf8Ai82x6Nz9zS4lt3Z+R/yNWOm6zJ/CbsIN/wAHhUYr7Qunc4Op9lxP5juE+6vHTx2+B7L4RUsMChcMXQtC+z41rLRZ1PpHdlMnj2H3zkpdWK5fY1rLRZ1PpHdlMnj2DnJS6sVy+xrWWizqfSO7KZPHsHOSl1Yrl9jWstFnU+kd2UyePYOclLqxXL7GtZaLOp9I7spk8ewc5KXViuX2Nay0WdT6R3ZTJ49g5yUurFcvsa1los6n0juymTx7BzkpdWK5fY1rLRZ1PpHdlMnj2DnJS6sVy+zeWbxVltSH1sjHgbPg2Xlrvecbjd6gPiskFPrECt4RuOFwU8Nlvi8/ovks5rQGgAAAbAA2lKNWP1AEBVlr8X+Gqm0k08RhyHlhGU8h2xG1uyA08LSokyTG4m0bXg7DlPTU0MqNO1W5rNNuk0+tZaLOp9I7sr4yePYTeclLqxXL7LfwNTSRYIhjfdlMijY643i9rADcfNeFNhViSNMqI1MmxRrM23ezMXpiCAIAgCAjGMLANbWYEbFBkBwla85biBcGPHADs3uCxToHHDYi0wRWS6Se5ky2yyzo9Cu9ay0WdT6R3ZUbJ49hsnOSl1Yrl9kzxb2UwjQyTmcxnwgiDchxP8BfffeBnBZpMuKBu0pMM4SlVnExaastz7bPonCkFEEBT2FcWmHpMKTSNNPkvlkeL5HX3OeSL/w+YqFFIjtbNypuEFNLkwQNO1JLMvBbzHixXWhEoOVT7BB/MdwH3V5k8ewyR8I6WKFrixdOxfZdKnGkhAEBoLcYGqquzz4IiwPc5hGUSG/hcCdkA+ZY5sDjhsRYYMqoKWphmx5lbm2orTWqtDn02kf2FFyePYbRzkpdWK5fZLMXdjsJ0WEJXzmIh8YaMhxJvDgdm8BZpMqKBtsp8M4Uk1kEMMtNWPxJ8pBr4QBAVtbyw2F6y0BmhMIbkMb+J5BvbffsAHzqLNkxRRWo2bBOGJFJT4uYnba30WfZHday0WdT6R3ZWPJ49hZc5KXViuX2WtZfB81PZ+GGTJy2MDTkm8X3naKly4XDCkzUa2dDOqI5kOZu02q+yKRDGNZqvraKJsBjBY9zjluIFxbdsXArBPluNKwuMD18ujmRRTE+lWdBA9ay0WdT6R3ZWDJ49hsHOSl1Yrl9jWstFnU+kd2UyePYOclLqxXL7GtZaLOp9I7spk8ewc5KXViuX2Nay0WdT6R3ZTJ49g5yUurFcvsa1los6n0juymTx7BzkpdWK5fY1rLRZ1PpHdlMnj2DnJS6sVy+xrWWizqfSO7KZPHsHOSl1Yrl9jWstFnU+kd2UyePYOclLqxXL7PuHFTh4yDKkp2jhOW4n5ZOz8wvVTx7DyLhLTJf4wxN+n2WRZGylFQ0hDPxyOuy5CLi67gA/wBrfV0qTLlqBGsYQwjNrI7YuhLMtH8kgWQrwgKewrizw9JhSaRpp8l8sjxfI6+5zyRf+HzFQnIjtZuVPwgppcmCBp2pJZl4LeeEOK60Imacqn2CD+Y7gPurzJ49hkj4R0sULXFiuX2XQpxpIQBAEAQBAQnGRZXCNcYPAGMeD8LlZbiP4/B3XXA5pWCdLijssLzA2EpVHx8Yn02ZtlpCtay0WdT6R3ZWDJ49hec5KXViuX2Nau0WdTaR3ZTJ49g5yUurFcvsuogXKcaOQ6z1l20ds5nx3CGaFxYMwiRmUy7zbII9Ru4NnBBK4kbazFxV4RdVRwQR9aF9O1WOx79N5MlnKcIAgCAIAgCAIAgCAIAgCAIAgCAIAgCAIAgCAIAgCAIAgCAIAgCAIAgCAIAgCAIAgCAIAgCAIAgCAIAgCAIAgCAIAgCAIAgCAIAgCAIAgCAI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cc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cc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934200" y="787301"/>
            <a:ext cx="2290087" cy="5048603"/>
          </a:xfrm>
          <a:prstGeom prst="rect">
            <a:avLst/>
          </a:prstGeom>
        </p:spPr>
      </p:pic>
      <p:sp>
        <p:nvSpPr>
          <p:cNvPr id="8" name="Rectangle 3"/>
          <p:cNvSpPr txBox="1">
            <a:spLocks noChangeArrowheads="1"/>
          </p:cNvSpPr>
          <p:nvPr/>
        </p:nvSpPr>
        <p:spPr>
          <a:xfrm>
            <a:off x="155575" y="3665473"/>
            <a:ext cx="6550025" cy="2462213"/>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3200" kern="0">
                <a:solidFill>
                  <a:sysClr val="windowText" lastClr="000000"/>
                </a:solidFill>
              </a:rPr>
              <a:t>n = int(input(“Nhap so dong in: "))</a:t>
            </a:r>
          </a:p>
          <a:p>
            <a:pPr algn="just"/>
            <a:r>
              <a:rPr lang="en-US" sz="3200" kern="0">
                <a:solidFill>
                  <a:sysClr val="windowText" lastClr="000000"/>
                </a:solidFill>
              </a:rPr>
              <a:t>i = n</a:t>
            </a:r>
          </a:p>
          <a:p>
            <a:pPr algn="just"/>
            <a:r>
              <a:rPr lang="en-US" sz="3200" kern="0">
                <a:solidFill>
                  <a:sysClr val="windowText" lastClr="000000"/>
                </a:solidFill>
              </a:rPr>
              <a:t>while n &gt;= 0:</a:t>
            </a:r>
          </a:p>
          <a:p>
            <a:pPr algn="just"/>
            <a:r>
              <a:rPr lang="en-US" sz="3200" kern="0">
                <a:solidFill>
                  <a:sysClr val="windowText" lastClr="000000"/>
                </a:solidFill>
              </a:rPr>
              <a:t>    print ("*" * i)</a:t>
            </a:r>
          </a:p>
          <a:p>
            <a:pPr algn="just"/>
            <a:r>
              <a:rPr lang="en-US" sz="3200" kern="0">
                <a:solidFill>
                  <a:sysClr val="windowText" lastClr="000000"/>
                </a:solidFill>
              </a:rPr>
              <a:t>    i -= 1</a:t>
            </a:r>
            <a:endParaRPr lang="en-US" sz="3200" kern="0">
              <a:solidFill>
                <a:sysClr val="windowText" lastClr="000000"/>
              </a:solidFill>
              <a:hlinkClick r:id="rId2" tooltip="Posts tagged with Google"/>
            </a:endParaRPr>
          </a:p>
        </p:txBody>
      </p:sp>
    </p:spTree>
    <p:extLst>
      <p:ext uri="{BB962C8B-B14F-4D97-AF65-F5344CB8AC3E}">
        <p14:creationId xmlns:p14="http://schemas.microsoft.com/office/powerpoint/2010/main" val="67788174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8305800" cy="507831"/>
          </a:xfrm>
        </p:spPr>
        <p:txBody>
          <a:bodyPr/>
          <a:lstStyle/>
          <a:p>
            <a:r>
              <a:rPr lang="en-US">
                <a:solidFill>
                  <a:srgbClr val="FF0000"/>
                </a:solidFill>
              </a:rPr>
              <a:t>Nhập vào số N, tính tổng chẵn, lẻ từ 1-&gt;N</a:t>
            </a:r>
          </a:p>
        </p:txBody>
      </p:sp>
      <p:sp>
        <p:nvSpPr>
          <p:cNvPr id="3" name="Text Placeholder 2"/>
          <p:cNvSpPr>
            <a:spLocks noGrp="1"/>
          </p:cNvSpPr>
          <p:nvPr>
            <p:ph type="body" idx="1"/>
          </p:nvPr>
        </p:nvSpPr>
        <p:spPr>
          <a:xfrm>
            <a:off x="378459" y="1127759"/>
            <a:ext cx="8387080" cy="4985980"/>
          </a:xfrm>
        </p:spPr>
        <p:txBody>
          <a:bodyPr/>
          <a:lstStyle/>
          <a:p>
            <a:r>
              <a:rPr lang="en-US" sz="2700"/>
              <a:t>n=int(input("Nhap so tu nhien N: "))</a:t>
            </a:r>
          </a:p>
          <a:p>
            <a:r>
              <a:rPr lang="en-US" sz="2700"/>
              <a:t>tong=0</a:t>
            </a:r>
          </a:p>
          <a:p>
            <a:r>
              <a:rPr lang="en-US" sz="2700"/>
              <a:t>chan=0</a:t>
            </a:r>
          </a:p>
          <a:p>
            <a:r>
              <a:rPr lang="en-US" sz="2700"/>
              <a:t>le=0</a:t>
            </a:r>
          </a:p>
          <a:p>
            <a:r>
              <a:rPr lang="en-US" sz="2700"/>
              <a:t>for i in range (1,n+1):</a:t>
            </a:r>
          </a:p>
          <a:p>
            <a:r>
              <a:rPr lang="en-US" sz="2700"/>
              <a:t>    tong+=i</a:t>
            </a:r>
          </a:p>
          <a:p>
            <a:r>
              <a:rPr lang="en-US" sz="2700"/>
              <a:t>    if (i%2 == 0):</a:t>
            </a:r>
          </a:p>
          <a:p>
            <a:r>
              <a:rPr lang="en-US" sz="2700"/>
              <a:t>        chan+=i</a:t>
            </a:r>
          </a:p>
          <a:p>
            <a:r>
              <a:rPr lang="en-US" sz="2700"/>
              <a:t>    else:</a:t>
            </a:r>
          </a:p>
          <a:p>
            <a:r>
              <a:rPr lang="en-US" sz="2700"/>
              <a:t>        le+=i</a:t>
            </a:r>
          </a:p>
          <a:p>
            <a:r>
              <a:rPr lang="en-US" sz="2700"/>
              <a:t>print ("Tong tu 1-&gt;N la:  ",tong,"\n Tong chan la: ",chan,"\n Tong le: ",le)</a:t>
            </a:r>
          </a:p>
        </p:txBody>
      </p:sp>
    </p:spTree>
    <p:extLst>
      <p:ext uri="{BB962C8B-B14F-4D97-AF65-F5344CB8AC3E}">
        <p14:creationId xmlns:p14="http://schemas.microsoft.com/office/powerpoint/2010/main" val="248336267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8305800" cy="507831"/>
          </a:xfrm>
        </p:spPr>
        <p:txBody>
          <a:bodyPr/>
          <a:lstStyle/>
          <a:p>
            <a:r>
              <a:rPr lang="en-US">
                <a:solidFill>
                  <a:srgbClr val="FF0000"/>
                </a:solidFill>
              </a:rPr>
              <a:t> Ứng dụng Python trong an ninh mạng</a:t>
            </a:r>
          </a:p>
        </p:txBody>
      </p:sp>
      <p:graphicFrame>
        <p:nvGraphicFramePr>
          <p:cNvPr id="4" name="Table 3"/>
          <p:cNvGraphicFramePr>
            <a:graphicFrameLocks noGrp="1"/>
          </p:cNvGraphicFramePr>
          <p:nvPr>
            <p:extLst>
              <p:ext uri="{D42A27DB-BD31-4B8C-83A1-F6EECF244321}">
                <p14:modId xmlns:p14="http://schemas.microsoft.com/office/powerpoint/2010/main" val="3457389221"/>
              </p:ext>
            </p:extLst>
          </p:nvPr>
        </p:nvGraphicFramePr>
        <p:xfrm>
          <a:off x="152400" y="990600"/>
          <a:ext cx="8915400" cy="5287327"/>
        </p:xfrm>
        <a:graphic>
          <a:graphicData uri="http://schemas.openxmlformats.org/drawingml/2006/table">
            <a:tbl>
              <a:tblPr firstRow="1" firstCol="1" lastRow="1" lastCol="1" bandRow="1" bandCol="1">
                <a:tableStyleId>{5940675A-B579-460E-94D1-54222C63F5DA}</a:tableStyleId>
              </a:tblPr>
              <a:tblGrid>
                <a:gridCol w="8915400">
                  <a:extLst>
                    <a:ext uri="{9D8B030D-6E8A-4147-A177-3AD203B41FA5}">
                      <a16:colId xmlns:a16="http://schemas.microsoft.com/office/drawing/2014/main" val="20000"/>
                    </a:ext>
                  </a:extLst>
                </a:gridCol>
              </a:tblGrid>
              <a:tr h="5287327">
                <a:tc>
                  <a:txBody>
                    <a:bodyPr/>
                    <a:lstStyle/>
                    <a:p>
                      <a:pPr marL="0" indent="0">
                        <a:lnSpc>
                          <a:spcPct val="120000"/>
                        </a:lnSpc>
                        <a:spcAft>
                          <a:spcPts val="0"/>
                        </a:spcAft>
                        <a:tabLst>
                          <a:tab pos="6743700" algn="l"/>
                        </a:tabLst>
                      </a:pPr>
                      <a:r>
                        <a:rPr lang="en-US" sz="2600">
                          <a:solidFill>
                            <a:srgbClr val="FF0000"/>
                          </a:solidFill>
                          <a:effectLst/>
                          <a:latin typeface="Times New Roman" panose="02020603050405020304" pitchFamily="18" charset="0"/>
                          <a:cs typeface="Times New Roman" panose="02020603050405020304" pitchFamily="18" charset="0"/>
                        </a:rPr>
                        <a:t># Chương trình dò tìm mật khẩu ngẫu nhiên trong đoạn [1,9999] </a:t>
                      </a:r>
                      <a:r>
                        <a:rPr lang="en-US" sz="2600">
                          <a:solidFill>
                            <a:srgbClr val="FF0000"/>
                          </a:solidFill>
                          <a:latin typeface="Times New Roman" panose="02020603050405020304" pitchFamily="18" charset="0"/>
                          <a:cs typeface="Times New Roman" panose="02020603050405020304" pitchFamily="18" charset="0"/>
                        </a:rPr>
                        <a:t>bằng phương pháp Brute force</a:t>
                      </a:r>
                      <a:endParaRPr lang="en-US" sz="2600">
                        <a:solidFill>
                          <a:srgbClr val="FF0000"/>
                        </a:solidFill>
                        <a:effectLst/>
                        <a:latin typeface="Times New Roman" panose="02020603050405020304" pitchFamily="18" charset="0"/>
                        <a:cs typeface="Times New Roman" panose="02020603050405020304" pitchFamily="18" charset="0"/>
                      </a:endParaRP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import random</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mk = str(random.randint(1,9999))</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ok = " "</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while ok != mk: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ok = str(random.randint(1,9999))</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print(ok)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if ok == mk: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print("Mật khẩu tìm được là: "+mk)</a:t>
                      </a:r>
                    </a:p>
                    <a:p>
                      <a:pPr marL="554355">
                        <a:lnSpc>
                          <a:spcPct val="120000"/>
                        </a:lnSpc>
                        <a:spcAft>
                          <a:spcPts val="0"/>
                        </a:spcAft>
                        <a:tabLst>
                          <a:tab pos="6743700" algn="l"/>
                        </a:tabLst>
                      </a:pPr>
                      <a:r>
                        <a:rPr lang="en-US" sz="2600">
                          <a:effectLst/>
                          <a:latin typeface="Times New Roman" panose="02020603050405020304" pitchFamily="18" charset="0"/>
                          <a:cs typeface="Times New Roman" panose="02020603050405020304" pitchFamily="18" charset="0"/>
                        </a:rPr>
                        <a:t>        input()</a:t>
                      </a:r>
                      <a:endParaRPr lang="en-US" sz="2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73134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địa chỉ IP hoặc web</a:t>
            </a:r>
          </a:p>
        </p:txBody>
      </p:sp>
      <p:sp>
        <p:nvSpPr>
          <p:cNvPr id="3" name="Text Placeholder 2"/>
          <p:cNvSpPr>
            <a:spLocks noGrp="1"/>
          </p:cNvSpPr>
          <p:nvPr>
            <p:ph type="body" idx="1"/>
          </p:nvPr>
        </p:nvSpPr>
        <p:spPr>
          <a:xfrm>
            <a:off x="152400" y="1066800"/>
            <a:ext cx="8387080" cy="3939540"/>
          </a:xfrm>
        </p:spPr>
        <p:txBody>
          <a:bodyPr/>
          <a:lstStyle/>
          <a:p>
            <a:r>
              <a:rPr lang="en-US" sz="3200">
                <a:solidFill>
                  <a:srgbClr val="FF0000"/>
                </a:solidFill>
              </a:rPr>
              <a:t># Quét dò tìm địa chỉ IP của website bất kỳ</a:t>
            </a:r>
          </a:p>
          <a:p>
            <a:endParaRPr lang="en-US" sz="3200"/>
          </a:p>
          <a:p>
            <a:r>
              <a:rPr lang="en-US" sz="3200"/>
              <a:t>import socket </a:t>
            </a:r>
          </a:p>
          <a:p>
            <a:r>
              <a:rPr lang="en-US" sz="3200"/>
              <a:t>print ("CHUONG TRINH KIEM TRA DIA CHI IP")</a:t>
            </a:r>
          </a:p>
          <a:p>
            <a:r>
              <a:rPr lang="en-US" sz="3200"/>
              <a:t>tenmien= input("Nhap dia chi ten mien can kiem tra: ")</a:t>
            </a:r>
          </a:p>
          <a:p>
            <a:r>
              <a:rPr lang="en-US" sz="3200"/>
              <a:t>ip = socket.gethostbyname(tenmien)</a:t>
            </a:r>
          </a:p>
          <a:p>
            <a:r>
              <a:rPr lang="en-US" sz="3200"/>
              <a:t>print ("Ket qua ten mien co dia chi IP la:"),ip</a:t>
            </a:r>
          </a:p>
        </p:txBody>
      </p:sp>
    </p:spTree>
    <p:extLst>
      <p:ext uri="{BB962C8B-B14F-4D97-AF65-F5344CB8AC3E}">
        <p14:creationId xmlns:p14="http://schemas.microsoft.com/office/powerpoint/2010/main" val="329996759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các cổng (port) của địa chỉ IP hoặc web</a:t>
            </a:r>
          </a:p>
        </p:txBody>
      </p:sp>
      <p:sp>
        <p:nvSpPr>
          <p:cNvPr id="3" name="Text Placeholder 2"/>
          <p:cNvSpPr>
            <a:spLocks noGrp="1"/>
          </p:cNvSpPr>
          <p:nvPr>
            <p:ph type="body" idx="1"/>
          </p:nvPr>
        </p:nvSpPr>
        <p:spPr>
          <a:xfrm>
            <a:off x="152400" y="1066800"/>
            <a:ext cx="8991600" cy="4370427"/>
          </a:xfrm>
        </p:spPr>
        <p:txBody>
          <a:bodyPr/>
          <a:lstStyle/>
          <a:p>
            <a:r>
              <a:rPr lang="en-US" sz="3200">
                <a:solidFill>
                  <a:srgbClr val="FF0000"/>
                </a:solidFill>
              </a:rPr>
              <a:t># Quét dò tìm các cổng (port) của website bất kỳ</a:t>
            </a:r>
          </a:p>
          <a:p>
            <a:r>
              <a:rPr lang="en-US" sz="3200"/>
              <a:t>import socket</a:t>
            </a:r>
          </a:p>
          <a:p>
            <a:r>
              <a:rPr lang="en-US" sz="3200"/>
              <a:t>import subprocess</a:t>
            </a:r>
          </a:p>
          <a:p>
            <a:r>
              <a:rPr lang="en-US" sz="3200"/>
              <a:t>import sys</a:t>
            </a:r>
          </a:p>
          <a:p>
            <a:r>
              <a:rPr lang="en-US" sz="3200"/>
              <a:t># Nhap IP vao de quet</a:t>
            </a:r>
          </a:p>
          <a:p>
            <a:r>
              <a:rPr lang="en-US" sz="3200"/>
              <a:t>temp= input("Nhap dia chi IP vao de quet: ")</a:t>
            </a:r>
          </a:p>
          <a:p>
            <a:r>
              <a:rPr lang="en-US" sz="3200"/>
              <a:t>IP= socket.gethostbyname(temp)</a:t>
            </a:r>
          </a:p>
          <a:p>
            <a:r>
              <a:rPr lang="en-US" sz="3200"/>
              <a:t> # In thong bao chuong trinh dang quet</a:t>
            </a:r>
          </a:p>
          <a:p>
            <a:r>
              <a:rPr lang="en-US" sz="3000"/>
              <a:t>print ("Vui long doi, dang quet toi dia chi IP vua nhap", IP)</a:t>
            </a:r>
            <a:endParaRPr lang="en-US" sz="3000">
              <a:solidFill>
                <a:srgbClr val="FF0000"/>
              </a:solidFill>
            </a:endParaRPr>
          </a:p>
        </p:txBody>
      </p:sp>
    </p:spTree>
    <p:extLst>
      <p:ext uri="{BB962C8B-B14F-4D97-AF65-F5344CB8AC3E}">
        <p14:creationId xmlns:p14="http://schemas.microsoft.com/office/powerpoint/2010/main" val="46780220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các cổng (port) của địa chỉ IP hoặc web</a:t>
            </a:r>
          </a:p>
        </p:txBody>
      </p:sp>
      <p:sp>
        <p:nvSpPr>
          <p:cNvPr id="3" name="Text Placeholder 2"/>
          <p:cNvSpPr>
            <a:spLocks noGrp="1"/>
          </p:cNvSpPr>
          <p:nvPr>
            <p:ph type="body" idx="1"/>
          </p:nvPr>
        </p:nvSpPr>
        <p:spPr>
          <a:xfrm>
            <a:off x="152400" y="1066800"/>
            <a:ext cx="8991600" cy="4431983"/>
          </a:xfrm>
        </p:spPr>
        <p:txBody>
          <a:bodyPr/>
          <a:lstStyle/>
          <a:p>
            <a:r>
              <a:rPr lang="en-US" sz="3200"/>
              <a:t># Thuc hien quet cac cong dang mo</a:t>
            </a:r>
          </a:p>
          <a:p>
            <a:r>
              <a:rPr lang="en-US" sz="3200"/>
              <a:t>try:</a:t>
            </a:r>
          </a:p>
          <a:p>
            <a:r>
              <a:rPr lang="en-US" sz="3200"/>
              <a:t>    for port in range(1,1025):  </a:t>
            </a:r>
          </a:p>
          <a:p>
            <a:r>
              <a:rPr lang="en-US" sz="3200"/>
              <a:t>        </a:t>
            </a:r>
            <a:r>
              <a:rPr lang="en-US" sz="2600"/>
              <a:t>sock = socket.socket(socket.AF_INET, socket.SOCK_STREAM)</a:t>
            </a:r>
          </a:p>
          <a:p>
            <a:r>
              <a:rPr lang="en-US" sz="3200"/>
              <a:t>        result = sock.connect_ex((IP, port))</a:t>
            </a:r>
          </a:p>
          <a:p>
            <a:r>
              <a:rPr lang="en-US" sz="3200"/>
              <a:t>        if result == 0:</a:t>
            </a:r>
          </a:p>
          <a:p>
            <a:r>
              <a:rPr lang="en-US" sz="3200"/>
              <a:t>            print ("Cong {}: 	 dang mo".format(port))</a:t>
            </a:r>
          </a:p>
          <a:p>
            <a:r>
              <a:rPr lang="en-US" sz="3200"/>
              <a:t>        sock.close()</a:t>
            </a:r>
          </a:p>
          <a:p>
            <a:endParaRPr lang="en-US" sz="3200">
              <a:solidFill>
                <a:srgbClr val="FF0000"/>
              </a:solidFill>
            </a:endParaRPr>
          </a:p>
        </p:txBody>
      </p:sp>
    </p:spTree>
    <p:extLst>
      <p:ext uri="{BB962C8B-B14F-4D97-AF65-F5344CB8AC3E}">
        <p14:creationId xmlns:p14="http://schemas.microsoft.com/office/powerpoint/2010/main" val="15354628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430887"/>
          </a:xfrm>
        </p:spPr>
        <p:txBody>
          <a:bodyPr/>
          <a:lstStyle/>
          <a:p>
            <a:r>
              <a:rPr lang="en-US" sz="2800">
                <a:solidFill>
                  <a:srgbClr val="FF0000"/>
                </a:solidFill>
              </a:rPr>
              <a:t>Quét các cổng (port) của địa chỉ IP hoặc web</a:t>
            </a:r>
          </a:p>
        </p:txBody>
      </p:sp>
      <p:sp>
        <p:nvSpPr>
          <p:cNvPr id="3" name="Text Placeholder 2"/>
          <p:cNvSpPr>
            <a:spLocks noGrp="1"/>
          </p:cNvSpPr>
          <p:nvPr>
            <p:ph type="body" idx="1"/>
          </p:nvPr>
        </p:nvSpPr>
        <p:spPr>
          <a:xfrm>
            <a:off x="152400" y="1066800"/>
            <a:ext cx="8387080" cy="3939540"/>
          </a:xfrm>
        </p:spPr>
        <p:txBody>
          <a:bodyPr/>
          <a:lstStyle/>
          <a:p>
            <a:r>
              <a:rPr lang="en-US" sz="3200"/>
              <a:t># Kiem tra loi</a:t>
            </a:r>
          </a:p>
          <a:p>
            <a:r>
              <a:rPr lang="en-US" sz="3200"/>
              <a:t>except KeyboardInterrupt:</a:t>
            </a:r>
          </a:p>
          <a:p>
            <a:r>
              <a:rPr lang="en-US" sz="3200"/>
              <a:t>    print ("Neu ban nhan Ctrl+C se thoat“)</a:t>
            </a:r>
          </a:p>
          <a:p>
            <a:r>
              <a:rPr lang="en-US" sz="3200"/>
              <a:t>    sys.exit()</a:t>
            </a:r>
          </a:p>
          <a:p>
            <a:r>
              <a:rPr lang="en-US" sz="3200"/>
              <a:t>  </a:t>
            </a:r>
          </a:p>
          <a:p>
            <a:r>
              <a:rPr lang="en-US" sz="3200"/>
              <a:t>except socket.error:</a:t>
            </a:r>
          </a:p>
          <a:p>
            <a:r>
              <a:rPr lang="en-US" sz="3200"/>
              <a:t>    print ("Khong ket noi duoc den may chu“)</a:t>
            </a:r>
          </a:p>
          <a:p>
            <a:r>
              <a:rPr lang="en-US" sz="3200"/>
              <a:t>    sys.exit()</a:t>
            </a:r>
            <a:endParaRPr lang="en-US" sz="3200">
              <a:solidFill>
                <a:schemeClr val="tx1"/>
              </a:solidFill>
            </a:endParaRPr>
          </a:p>
        </p:txBody>
      </p:sp>
    </p:spTree>
    <p:extLst>
      <p:ext uri="{BB962C8B-B14F-4D97-AF65-F5344CB8AC3E}">
        <p14:creationId xmlns:p14="http://schemas.microsoft.com/office/powerpoint/2010/main" val="2548879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70709" y="268128"/>
            <a:ext cx="8763000" cy="430887"/>
          </a:xfrm>
          <a:prstGeom prst="rect">
            <a:avLst/>
          </a:prstGeom>
        </p:spPr>
        <p:txBody>
          <a:bodyPr vert="horz" wrap="square" lIns="0" tIns="0" rIns="0" bIns="0" rtlCol="0">
            <a:spAutoFit/>
          </a:bodyPr>
          <a:lstStyle/>
          <a:p>
            <a:pPr marL="12700" algn="l">
              <a:lnSpc>
                <a:spcPct val="100000"/>
              </a:lnSpc>
            </a:pPr>
            <a:r>
              <a:rPr lang="en-US" sz="2800" b="1" spc="5">
                <a:solidFill>
                  <a:srgbClr val="FF0000"/>
                </a:solidFill>
                <a:latin typeface="Times New Roman" pitchFamily="18" charset="0"/>
                <a:cs typeface="Times New Roman" pitchFamily="18" charset="0"/>
              </a:rPr>
              <a:t>3. </a:t>
            </a:r>
            <a:r>
              <a:rPr lang="en-US" sz="2800" b="1" spc="5" err="1">
                <a:solidFill>
                  <a:srgbClr val="FF0000"/>
                </a:solidFill>
                <a:latin typeface="Times New Roman" pitchFamily="18" charset="0"/>
                <a:cs typeface="Times New Roman" pitchFamily="18" charset="0"/>
              </a:rPr>
              <a:t>Các</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loại</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nhân</a:t>
            </a:r>
            <a:r>
              <a:rPr lang="en-US" sz="2800" b="1" spc="5">
                <a:solidFill>
                  <a:srgbClr val="FF0000"/>
                </a:solidFill>
                <a:latin typeface="Times New Roman" pitchFamily="18" charset="0"/>
                <a:cs typeface="Times New Roman" pitchFamily="18" charset="0"/>
              </a:rPr>
              <a:t> Linux</a:t>
            </a:r>
            <a:endParaRPr sz="2800" spc="-2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90600"/>
            <a:ext cx="59055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3849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file và ghi nội dung vừa tạo</a:t>
            </a:r>
          </a:p>
        </p:txBody>
      </p:sp>
      <p:sp>
        <p:nvSpPr>
          <p:cNvPr id="3" name="Text Placeholder 2"/>
          <p:cNvSpPr>
            <a:spLocks noGrp="1"/>
          </p:cNvSpPr>
          <p:nvPr>
            <p:ph type="body" idx="1"/>
          </p:nvPr>
        </p:nvSpPr>
        <p:spPr>
          <a:xfrm>
            <a:off x="152400" y="1371600"/>
            <a:ext cx="8839200" cy="1354217"/>
          </a:xfrm>
        </p:spPr>
        <p:txBody>
          <a:bodyPr/>
          <a:lstStyle/>
          <a:p>
            <a:r>
              <a:rPr lang="en-US" sz="4400"/>
              <a:t>f = open(“Test.txt", "w")</a:t>
            </a:r>
          </a:p>
          <a:p>
            <a:r>
              <a:rPr lang="en-US" sz="4400"/>
              <a:t>f.write(“Xin chao, Noi dung duoc ghi”)</a:t>
            </a:r>
            <a:endParaRPr lang="en-US"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07095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Đọc nội dung của File đã tồn tại</a:t>
            </a:r>
          </a:p>
        </p:txBody>
      </p:sp>
      <p:sp>
        <p:nvSpPr>
          <p:cNvPr id="3" name="Text Placeholder 2"/>
          <p:cNvSpPr>
            <a:spLocks noGrp="1"/>
          </p:cNvSpPr>
          <p:nvPr>
            <p:ph type="body" idx="1"/>
          </p:nvPr>
        </p:nvSpPr>
        <p:spPr>
          <a:xfrm>
            <a:off x="152400" y="1371600"/>
            <a:ext cx="8839200" cy="2031325"/>
          </a:xfrm>
        </p:spPr>
        <p:txBody>
          <a:bodyPr/>
          <a:lstStyle/>
          <a:p>
            <a:r>
              <a:rPr lang="en-US" sz="4400"/>
              <a:t>f = open(“Test.txt", "r")</a:t>
            </a:r>
            <a:br>
              <a:rPr lang="en-US" sz="4400"/>
            </a:br>
            <a:r>
              <a:rPr lang="en-US" sz="4400"/>
              <a:t>for x in f:</a:t>
            </a:r>
            <a:br>
              <a:rPr lang="en-US" sz="4400"/>
            </a:br>
            <a:r>
              <a:rPr lang="en-US" sz="4400"/>
              <a:t>  print(x)</a:t>
            </a:r>
            <a:endParaRPr lang="en-US"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21250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 y="234331"/>
            <a:ext cx="8077200" cy="507831"/>
          </a:xfrm>
        </p:spPr>
        <p:txBody>
          <a:bodyPr/>
          <a:lstStyle/>
          <a:p>
            <a:r>
              <a:rPr lang="en-US">
                <a:solidFill>
                  <a:srgbClr val="FF0000"/>
                </a:solidFill>
              </a:rPr>
              <a:t>Sao chép nội dung File1 sang File 2 </a:t>
            </a:r>
          </a:p>
        </p:txBody>
      </p:sp>
      <p:sp>
        <p:nvSpPr>
          <p:cNvPr id="3" name="Text Placeholder 2"/>
          <p:cNvSpPr>
            <a:spLocks noGrp="1"/>
          </p:cNvSpPr>
          <p:nvPr>
            <p:ph type="body" idx="1"/>
          </p:nvPr>
        </p:nvSpPr>
        <p:spPr>
          <a:xfrm>
            <a:off x="137160" y="822209"/>
            <a:ext cx="8839200" cy="1354217"/>
          </a:xfrm>
        </p:spPr>
        <p:txBody>
          <a:bodyPr/>
          <a:lstStyle/>
          <a:p>
            <a:r>
              <a:rPr lang="en-US" sz="4400">
                <a:latin typeface="Times New Roman" panose="02020603050405020304" pitchFamily="18" charset="0"/>
                <a:cs typeface="Times New Roman" panose="02020603050405020304" pitchFamily="18" charset="0"/>
              </a:rPr>
              <a:t>import shutil</a:t>
            </a:r>
          </a:p>
          <a:p>
            <a:r>
              <a:rPr lang="en-US" sz="4400">
                <a:latin typeface="Times New Roman" panose="02020603050405020304" pitchFamily="18" charset="0"/>
                <a:cs typeface="Times New Roman" panose="02020603050405020304" pitchFamily="18" charset="0"/>
              </a:rPr>
              <a:t>shutil.copy('file1.txt', 'file2.txt')</a:t>
            </a:r>
          </a:p>
        </p:txBody>
      </p:sp>
      <p:sp>
        <p:nvSpPr>
          <p:cNvPr id="4" name="Title 1"/>
          <p:cNvSpPr txBox="1">
            <a:spLocks/>
          </p:cNvSpPr>
          <p:nvPr/>
        </p:nvSpPr>
        <p:spPr>
          <a:xfrm>
            <a:off x="137160" y="2607443"/>
            <a:ext cx="8077200" cy="507831"/>
          </a:xfrm>
          <a:prstGeom prst="rect">
            <a:avLst/>
          </a:prstGeom>
        </p:spPr>
        <p:txBody>
          <a:bodyPr wrap="square" lIns="0" tIns="0" rIns="0" bIns="0">
            <a:spAutoFit/>
          </a:bodyPr>
          <a:lstStyle>
            <a:lvl1pPr>
              <a:defRPr sz="3300">
                <a:solidFill>
                  <a:srgbClr val="7A9799"/>
                </a:solidFill>
                <a:latin typeface="Tahoma"/>
                <a:ea typeface="+mj-ea"/>
                <a:cs typeface="Tahoma"/>
              </a:defRPr>
            </a:lvl1pPr>
          </a:lstStyle>
          <a:p>
            <a:r>
              <a:rPr lang="en-US" kern="0">
                <a:solidFill>
                  <a:srgbClr val="FF0000"/>
                </a:solidFill>
              </a:rPr>
              <a:t>Sao chép hoặc di chuyển File sang th</a:t>
            </a:r>
            <a:r>
              <a:rPr lang="vi-VN" kern="0">
                <a:solidFill>
                  <a:srgbClr val="FF0000"/>
                </a:solidFill>
              </a:rPr>
              <a:t>ư</a:t>
            </a:r>
            <a:r>
              <a:rPr lang="en-US" kern="0">
                <a:solidFill>
                  <a:srgbClr val="FF0000"/>
                </a:solidFill>
              </a:rPr>
              <a:t> mục</a:t>
            </a:r>
          </a:p>
        </p:txBody>
      </p:sp>
      <p:sp>
        <p:nvSpPr>
          <p:cNvPr id="5" name="Text Placeholder 2"/>
          <p:cNvSpPr txBox="1">
            <a:spLocks/>
          </p:cNvSpPr>
          <p:nvPr/>
        </p:nvSpPr>
        <p:spPr>
          <a:xfrm>
            <a:off x="152400" y="2932822"/>
            <a:ext cx="8839200" cy="2708434"/>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4400" kern="0">
                <a:solidFill>
                  <a:sysClr val="windowText" lastClr="000000"/>
                </a:solidFill>
                <a:latin typeface="Times New Roman" panose="02020603050405020304" pitchFamily="18" charset="0"/>
                <a:cs typeface="Times New Roman" panose="02020603050405020304" pitchFamily="18" charset="0"/>
              </a:rPr>
              <a:t>import shutil</a:t>
            </a:r>
          </a:p>
          <a:p>
            <a:r>
              <a:rPr lang="en-US" sz="4400" kern="0">
                <a:solidFill>
                  <a:sysClr val="windowText" lastClr="000000"/>
                </a:solidFill>
                <a:latin typeface="Times New Roman" panose="02020603050405020304" pitchFamily="18" charset="0"/>
                <a:cs typeface="Times New Roman" panose="02020603050405020304" pitchFamily="18" charset="0"/>
              </a:rPr>
              <a:t>shutil.copy('file1.txt', ‘tmp')</a:t>
            </a:r>
          </a:p>
          <a:p>
            <a:r>
              <a:rPr lang="en-US" sz="4400" kern="0">
                <a:solidFill>
                  <a:sysClr val="windowText" lastClr="000000"/>
                </a:solidFill>
                <a:latin typeface="Times New Roman" panose="02020603050405020304" pitchFamily="18" charset="0"/>
                <a:cs typeface="Times New Roman" panose="02020603050405020304" pitchFamily="18" charset="0"/>
              </a:rPr>
              <a:t>shutil.move('file1.txt', ‘tmp')</a:t>
            </a:r>
          </a:p>
          <a:p>
            <a:endParaRPr lang="en-US" sz="4400" kern="0">
              <a:solidFill>
                <a:sysClr val="windowText" lastClr="000000"/>
              </a:solidFill>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0" y="2514600"/>
            <a:ext cx="899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15240" y="5029200"/>
            <a:ext cx="8991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a:stCxn id="5" idx="1"/>
          </p:cNvCxnSpPr>
          <p:nvPr/>
        </p:nvCxnSpPr>
        <p:spPr>
          <a:xfrm>
            <a:off x="152400" y="4287039"/>
            <a:ext cx="624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77250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96200" cy="2154436"/>
          </a:xfrm>
        </p:spPr>
        <p:txBody>
          <a:bodyPr/>
          <a:lstStyle/>
          <a:p>
            <a:pPr algn="just"/>
            <a:r>
              <a:rPr lang="en-US" sz="2800">
                <a:solidFill>
                  <a:srgbClr val="FF0000"/>
                </a:solidFill>
                <a:latin typeface="Times New Roman" panose="02020603050405020304" pitchFamily="18" charset="0"/>
                <a:cs typeface="Times New Roman" panose="02020603050405020304" pitchFamily="18" charset="0"/>
              </a:rPr>
              <a:t>Bài tập: Viết chương trình nhập vào thông tin bất kỳ từ bàn phím. Yêu cầu ghi dữ liệu vào một file cho trước (chẳng hạn: Test.txt), sau đó xuất hiện thông báo về dữ liệu đã được ghi thành công và hiển thị dữ liệu vừa ghi được ra màn hình.</a:t>
            </a:r>
          </a:p>
        </p:txBody>
      </p:sp>
      <p:sp>
        <p:nvSpPr>
          <p:cNvPr id="3" name="Text Placeholder 2"/>
          <p:cNvSpPr>
            <a:spLocks noGrp="1"/>
          </p:cNvSpPr>
          <p:nvPr>
            <p:ph type="body" idx="1"/>
          </p:nvPr>
        </p:nvSpPr>
        <p:spPr>
          <a:xfrm>
            <a:off x="76200" y="2362200"/>
            <a:ext cx="8839200" cy="3447098"/>
          </a:xfrm>
        </p:spPr>
        <p:txBody>
          <a:bodyPr/>
          <a:lstStyle/>
          <a:p>
            <a:r>
              <a:rPr lang="en-US" sz="2800">
                <a:latin typeface="Times New Roman" panose="02020603050405020304" pitchFamily="18" charset="0"/>
                <a:cs typeface="Times New Roman" panose="02020603050405020304" pitchFamily="18" charset="0"/>
              </a:rPr>
              <a:t>#!/usr/bin/python</a:t>
            </a:r>
          </a:p>
          <a:p>
            <a:r>
              <a:rPr lang="en-US" sz="2800">
                <a:latin typeface="Times New Roman" panose="02020603050405020304" pitchFamily="18" charset="0"/>
                <a:cs typeface="Times New Roman" panose="02020603050405020304" pitchFamily="18" charset="0"/>
              </a:rPr>
              <a:t>tmp=open("abcd.txt","w")    # Mở file dữ liệu để ghi</a:t>
            </a:r>
          </a:p>
          <a:p>
            <a:r>
              <a:rPr lang="en-US" sz="2800">
                <a:latin typeface="Times New Roman" panose="02020603050405020304" pitchFamily="18" charset="0"/>
                <a:cs typeface="Times New Roman" panose="02020603050405020304" pitchFamily="18" charset="0"/>
              </a:rPr>
              <a:t>tmp.write(input("Nhap thong tin can ghi vao file: "))</a:t>
            </a:r>
          </a:p>
          <a:p>
            <a:r>
              <a:rPr lang="en-US" sz="2800">
                <a:latin typeface="Times New Roman" panose="02020603050405020304" pitchFamily="18" charset="0"/>
                <a:cs typeface="Times New Roman" panose="02020603050405020304" pitchFamily="18" charset="0"/>
              </a:rPr>
              <a:t>tmp.close()</a:t>
            </a:r>
          </a:p>
          <a:p>
            <a:r>
              <a:rPr lang="en-US" sz="2800">
                <a:latin typeface="Times New Roman" panose="02020603050405020304" pitchFamily="18" charset="0"/>
                <a:cs typeface="Times New Roman" panose="02020603050405020304" pitchFamily="18" charset="0"/>
              </a:rPr>
              <a:t>print ("Du lieu da duoc ghi thanh cong !")</a:t>
            </a:r>
          </a:p>
          <a:p>
            <a:r>
              <a:rPr lang="en-US" sz="2800">
                <a:latin typeface="Times New Roman" panose="02020603050405020304" pitchFamily="18" charset="0"/>
                <a:cs typeface="Times New Roman" panose="02020603050405020304" pitchFamily="18" charset="0"/>
              </a:rPr>
              <a:t>doc = open("abcd.txt", "r") # Mở file dữ liệu để đọc nội dung</a:t>
            </a:r>
          </a:p>
          <a:p>
            <a:r>
              <a:rPr lang="en-US" sz="2800">
                <a:latin typeface="Times New Roman" panose="02020603050405020304" pitchFamily="18" charset="0"/>
                <a:cs typeface="Times New Roman" panose="02020603050405020304" pitchFamily="18" charset="0"/>
              </a:rPr>
              <a:t>print "Noi dung duoc ghi la:", doc.readline()</a:t>
            </a:r>
          </a:p>
          <a:p>
            <a:r>
              <a:rPr lang="en-US" sz="2800">
                <a:latin typeface="Times New Roman" panose="02020603050405020304" pitchFamily="18" charset="0"/>
                <a:cs typeface="Times New Roman" panose="02020603050405020304" pitchFamily="18" charset="0"/>
              </a:rPr>
              <a:t>doc.close()</a:t>
            </a:r>
          </a:p>
        </p:txBody>
      </p:sp>
    </p:spTree>
    <p:extLst>
      <p:ext uri="{BB962C8B-B14F-4D97-AF65-F5344CB8AC3E}">
        <p14:creationId xmlns:p14="http://schemas.microsoft.com/office/powerpoint/2010/main" val="5766719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Kiểm tra file? Xóa file đã tồn tại</a:t>
            </a:r>
          </a:p>
        </p:txBody>
      </p:sp>
      <p:sp>
        <p:nvSpPr>
          <p:cNvPr id="3" name="Text Placeholder 2"/>
          <p:cNvSpPr>
            <a:spLocks noGrp="1"/>
          </p:cNvSpPr>
          <p:nvPr>
            <p:ph type="body" idx="1"/>
          </p:nvPr>
        </p:nvSpPr>
        <p:spPr>
          <a:xfrm>
            <a:off x="152400" y="1371600"/>
            <a:ext cx="8839200" cy="3877985"/>
          </a:xfrm>
        </p:spPr>
        <p:txBody>
          <a:bodyPr/>
          <a:lstStyle/>
          <a:p>
            <a:r>
              <a:rPr lang="en-US" sz="3600">
                <a:latin typeface="Times New Roman" panose="02020603050405020304" pitchFamily="18" charset="0"/>
                <a:cs typeface="Times New Roman" panose="02020603050405020304" pitchFamily="18" charset="0"/>
              </a:rPr>
              <a:t>import os</a:t>
            </a:r>
          </a:p>
          <a:p>
            <a:r>
              <a:rPr lang="en-US" sz="3600">
                <a:latin typeface="Times New Roman" panose="02020603050405020304" pitchFamily="18" charset="0"/>
                <a:cs typeface="Times New Roman" panose="02020603050405020304" pitchFamily="18" charset="0"/>
              </a:rPr>
              <a:t>tmp=input(“Nhap file cần xóa:”)</a:t>
            </a:r>
          </a:p>
          <a:p>
            <a:r>
              <a:rPr lang="en-US" sz="3600">
                <a:latin typeface="Times New Roman" panose="02020603050405020304" pitchFamily="18" charset="0"/>
                <a:cs typeface="Times New Roman" panose="02020603050405020304" pitchFamily="18" charset="0"/>
              </a:rPr>
              <a:t>if os.path.exists(tmp):</a:t>
            </a:r>
          </a:p>
          <a:p>
            <a:r>
              <a:rPr lang="en-US" sz="3600">
                <a:latin typeface="Times New Roman" panose="02020603050405020304" pitchFamily="18" charset="0"/>
                <a:cs typeface="Times New Roman" panose="02020603050405020304" pitchFamily="18" charset="0"/>
              </a:rPr>
              <a:t>  os.remove(tmp)</a:t>
            </a:r>
          </a:p>
          <a:p>
            <a:r>
              <a:rPr lang="en-US" sz="3600">
                <a:latin typeface="Times New Roman" panose="02020603050405020304" pitchFamily="18" charset="0"/>
                <a:cs typeface="Times New Roman" panose="02020603050405020304" pitchFamily="18" charset="0"/>
              </a:rPr>
              <a:t>  print(“File này đã đ</a:t>
            </a:r>
            <a:r>
              <a:rPr lang="vi-VN" sz="3600">
                <a:latin typeface="Times New Roman" panose="02020603050405020304" pitchFamily="18" charset="0"/>
                <a:cs typeface="Times New Roman" panose="02020603050405020304" pitchFamily="18" charset="0"/>
              </a:rPr>
              <a:t>ượ</a:t>
            </a:r>
            <a:r>
              <a:rPr lang="en-US" sz="3600">
                <a:latin typeface="Times New Roman" panose="02020603050405020304" pitchFamily="18" charset="0"/>
                <a:cs typeface="Times New Roman" panose="02020603050405020304" pitchFamily="18" charset="0"/>
              </a:rPr>
              <a:t>c xóa")</a:t>
            </a:r>
          </a:p>
          <a:p>
            <a:r>
              <a:rPr lang="en-US" sz="3600">
                <a:latin typeface="Times New Roman" panose="02020603050405020304" pitchFamily="18" charset="0"/>
                <a:cs typeface="Times New Roman" panose="02020603050405020304" pitchFamily="18" charset="0"/>
              </a:rPr>
              <a:t>else:</a:t>
            </a:r>
          </a:p>
          <a:p>
            <a:r>
              <a:rPr lang="en-US" sz="3600">
                <a:latin typeface="Times New Roman" panose="02020603050405020304" pitchFamily="18" charset="0"/>
                <a:cs typeface="Times New Roman" panose="02020603050405020304" pitchFamily="18" charset="0"/>
              </a:rPr>
              <a:t>  print(“File này không tồn tại!")</a:t>
            </a:r>
          </a:p>
        </p:txBody>
      </p:sp>
    </p:spTree>
    <p:extLst>
      <p:ext uri="{BB962C8B-B14F-4D97-AF65-F5344CB8AC3E}">
        <p14:creationId xmlns:p14="http://schemas.microsoft.com/office/powerpoint/2010/main" val="241032284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Kiểm tra th</a:t>
            </a:r>
            <a:r>
              <a:rPr lang="vi-VN">
                <a:solidFill>
                  <a:srgbClr val="FF0000"/>
                </a:solidFill>
              </a:rPr>
              <a:t>ư</a:t>
            </a:r>
            <a:r>
              <a:rPr lang="en-US">
                <a:solidFill>
                  <a:srgbClr val="FF0000"/>
                </a:solidFill>
              </a:rPr>
              <a:t> mục? Xóa th</a:t>
            </a:r>
            <a:r>
              <a:rPr lang="vi-VN">
                <a:solidFill>
                  <a:srgbClr val="FF0000"/>
                </a:solidFill>
              </a:rPr>
              <a:t>ư</a:t>
            </a:r>
            <a:r>
              <a:rPr lang="en-US">
                <a:solidFill>
                  <a:srgbClr val="FF0000"/>
                </a:solidFill>
              </a:rPr>
              <a:t> mục đã tồn tại</a:t>
            </a:r>
          </a:p>
        </p:txBody>
      </p:sp>
      <p:sp>
        <p:nvSpPr>
          <p:cNvPr id="3" name="Text Placeholder 2"/>
          <p:cNvSpPr>
            <a:spLocks noGrp="1"/>
          </p:cNvSpPr>
          <p:nvPr>
            <p:ph type="body" idx="1"/>
          </p:nvPr>
        </p:nvSpPr>
        <p:spPr>
          <a:xfrm>
            <a:off x="152400" y="1371600"/>
            <a:ext cx="8839200" cy="3877985"/>
          </a:xfrm>
        </p:spPr>
        <p:txBody>
          <a:bodyPr/>
          <a:lstStyle/>
          <a:p>
            <a:r>
              <a:rPr lang="en-US" sz="3600">
                <a:latin typeface="Times New Roman" panose="02020603050405020304" pitchFamily="18" charset="0"/>
                <a:cs typeface="Times New Roman" panose="02020603050405020304" pitchFamily="18" charset="0"/>
              </a:rPr>
              <a:t>import os</a:t>
            </a:r>
          </a:p>
          <a:p>
            <a:r>
              <a:rPr lang="en-US" sz="3600">
                <a:latin typeface="Times New Roman" panose="02020603050405020304" pitchFamily="18" charset="0"/>
                <a:cs typeface="Times New Roman" panose="02020603050405020304" pitchFamily="18" charset="0"/>
              </a:rPr>
              <a:t>tmp=input(“Nhap th</a:t>
            </a:r>
            <a:r>
              <a:rPr lang="vi-VN" sz="360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 mục cần xóa:”)</a:t>
            </a:r>
          </a:p>
          <a:p>
            <a:r>
              <a:rPr lang="en-US" sz="3600">
                <a:latin typeface="Times New Roman" panose="02020603050405020304" pitchFamily="18" charset="0"/>
                <a:cs typeface="Times New Roman" panose="02020603050405020304" pitchFamily="18" charset="0"/>
              </a:rPr>
              <a:t>if os.path.exists(tmp):</a:t>
            </a:r>
          </a:p>
          <a:p>
            <a:r>
              <a:rPr lang="en-US" sz="3600">
                <a:latin typeface="Times New Roman" panose="02020603050405020304" pitchFamily="18" charset="0"/>
                <a:cs typeface="Times New Roman" panose="02020603050405020304" pitchFamily="18" charset="0"/>
              </a:rPr>
              <a:t>  os.rmdir(tmp)</a:t>
            </a:r>
          </a:p>
          <a:p>
            <a:r>
              <a:rPr lang="en-US" sz="3600">
                <a:latin typeface="Times New Roman" panose="02020603050405020304" pitchFamily="18" charset="0"/>
                <a:cs typeface="Times New Roman" panose="02020603050405020304" pitchFamily="18" charset="0"/>
              </a:rPr>
              <a:t>  print(“Th</a:t>
            </a:r>
            <a:r>
              <a:rPr lang="vi-VN" sz="360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 mục này đã đ</a:t>
            </a:r>
            <a:r>
              <a:rPr lang="vi-VN" sz="3600">
                <a:latin typeface="Times New Roman" panose="02020603050405020304" pitchFamily="18" charset="0"/>
                <a:cs typeface="Times New Roman" panose="02020603050405020304" pitchFamily="18" charset="0"/>
              </a:rPr>
              <a:t>ượ</a:t>
            </a:r>
            <a:r>
              <a:rPr lang="en-US" sz="3600">
                <a:latin typeface="Times New Roman" panose="02020603050405020304" pitchFamily="18" charset="0"/>
                <a:cs typeface="Times New Roman" panose="02020603050405020304" pitchFamily="18" charset="0"/>
              </a:rPr>
              <a:t>c xóa")</a:t>
            </a:r>
          </a:p>
          <a:p>
            <a:r>
              <a:rPr lang="en-US" sz="3600">
                <a:latin typeface="Times New Roman" panose="02020603050405020304" pitchFamily="18" charset="0"/>
                <a:cs typeface="Times New Roman" panose="02020603050405020304" pitchFamily="18" charset="0"/>
              </a:rPr>
              <a:t>else:</a:t>
            </a:r>
          </a:p>
          <a:p>
            <a:r>
              <a:rPr lang="en-US" sz="3600">
                <a:latin typeface="Times New Roman" panose="02020603050405020304" pitchFamily="18" charset="0"/>
                <a:cs typeface="Times New Roman" panose="02020603050405020304" pitchFamily="18" charset="0"/>
              </a:rPr>
              <a:t>  print(“Th</a:t>
            </a:r>
            <a:r>
              <a:rPr lang="vi-VN" sz="360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 mục này không tồn tại!")</a:t>
            </a:r>
          </a:p>
        </p:txBody>
      </p:sp>
    </p:spTree>
    <p:extLst>
      <p:ext uri="{BB962C8B-B14F-4D97-AF65-F5344CB8AC3E}">
        <p14:creationId xmlns:p14="http://schemas.microsoft.com/office/powerpoint/2010/main" val="8555723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305800" cy="369332"/>
          </a:xfrm>
        </p:spPr>
        <p:txBody>
          <a:bodyPr/>
          <a:lstStyle/>
          <a:p>
            <a:r>
              <a:rPr lang="en-US" sz="2400">
                <a:solidFill>
                  <a:srgbClr val="FF0000"/>
                </a:solidFill>
              </a:rPr>
              <a:t>Viết chương trình tạo ra ngôi sao 5 cánh với màu nền đỏ</a:t>
            </a:r>
          </a:p>
        </p:txBody>
      </p:sp>
      <p:sp>
        <p:nvSpPr>
          <p:cNvPr id="3" name="Text Placeholder 2"/>
          <p:cNvSpPr>
            <a:spLocks noGrp="1"/>
          </p:cNvSpPr>
          <p:nvPr>
            <p:ph type="body" idx="1"/>
          </p:nvPr>
        </p:nvSpPr>
        <p:spPr>
          <a:xfrm>
            <a:off x="152400" y="1066800"/>
            <a:ext cx="8387080" cy="5416868"/>
          </a:xfrm>
        </p:spPr>
        <p:txBody>
          <a:bodyPr/>
          <a:lstStyle/>
          <a:p>
            <a:r>
              <a:rPr lang="en-US" sz="3200"/>
              <a:t>#!/usr/bin/python</a:t>
            </a:r>
          </a:p>
          <a:p>
            <a:r>
              <a:rPr lang="en-US" sz="3200"/>
              <a:t>from turtle import *</a:t>
            </a:r>
          </a:p>
          <a:p>
            <a:r>
              <a:rPr lang="en-US" sz="3200"/>
              <a:t>color('red', 'red')</a:t>
            </a:r>
          </a:p>
          <a:p>
            <a:r>
              <a:rPr lang="en-US" sz="3200"/>
              <a:t>begin_fill()</a:t>
            </a:r>
          </a:p>
          <a:p>
            <a:r>
              <a:rPr lang="en-US" sz="3200"/>
              <a:t>while True:</a:t>
            </a:r>
          </a:p>
          <a:p>
            <a:r>
              <a:rPr lang="en-US" sz="3200"/>
              <a:t>    forward(200)</a:t>
            </a:r>
          </a:p>
          <a:p>
            <a:r>
              <a:rPr lang="en-US" sz="3200"/>
              <a:t>    left(144)  </a:t>
            </a:r>
          </a:p>
          <a:p>
            <a:r>
              <a:rPr lang="en-US" sz="3200"/>
              <a:t>    if abs(pos()) &lt; 1:</a:t>
            </a:r>
          </a:p>
          <a:p>
            <a:r>
              <a:rPr lang="en-US" sz="3200"/>
              <a:t>        break</a:t>
            </a:r>
          </a:p>
          <a:p>
            <a:r>
              <a:rPr lang="en-US" sz="3200"/>
              <a:t>end_fill()</a:t>
            </a:r>
          </a:p>
          <a:p>
            <a:r>
              <a:rPr lang="en-US" sz="3200"/>
              <a:t>done()</a:t>
            </a:r>
            <a:endParaRPr lang="en-US" sz="2800"/>
          </a:p>
        </p:txBody>
      </p:sp>
      <p:pic>
        <p:nvPicPr>
          <p:cNvPr id="4" name="Picture 3"/>
          <p:cNvPicPr/>
          <p:nvPr/>
        </p:nvPicPr>
        <p:blipFill rotWithShape="1">
          <a:blip r:embed="rId2"/>
          <a:srcRect l="49642" t="35165" r="30678" b="31292"/>
          <a:stretch/>
        </p:blipFill>
        <p:spPr bwMode="auto">
          <a:xfrm>
            <a:off x="4345940" y="1600200"/>
            <a:ext cx="4242118" cy="36150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90082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Vẽ hình ngôi sao</a:t>
            </a:r>
          </a:p>
        </p:txBody>
      </p:sp>
      <p:sp>
        <p:nvSpPr>
          <p:cNvPr id="3" name="Text Placeholder 2"/>
          <p:cNvSpPr>
            <a:spLocks noGrp="1"/>
          </p:cNvSpPr>
          <p:nvPr>
            <p:ph type="body" idx="1"/>
          </p:nvPr>
        </p:nvSpPr>
        <p:spPr>
          <a:xfrm>
            <a:off x="152400" y="1371600"/>
            <a:ext cx="8839200" cy="3323987"/>
          </a:xfrm>
        </p:spPr>
        <p:txBody>
          <a:bodyPr/>
          <a:lstStyle/>
          <a:p>
            <a:r>
              <a:rPr lang="en-US" sz="3600"/>
              <a:t>import turtle </a:t>
            </a:r>
          </a:p>
          <a:p>
            <a:r>
              <a:rPr lang="en-US" sz="3600"/>
              <a:t>star </a:t>
            </a:r>
            <a:r>
              <a:rPr lang="en-US" sz="3600" b="1"/>
              <a:t>=</a:t>
            </a:r>
            <a:r>
              <a:rPr lang="en-US" sz="3600"/>
              <a:t> turtle</a:t>
            </a:r>
            <a:r>
              <a:rPr lang="en-US" sz="3600" b="1"/>
              <a:t>.</a:t>
            </a:r>
            <a:r>
              <a:rPr lang="en-US" sz="3600"/>
              <a:t>Turtle() </a:t>
            </a:r>
          </a:p>
          <a:p>
            <a:r>
              <a:rPr lang="en-US" sz="3600"/>
              <a:t>for i in range(5): </a:t>
            </a:r>
          </a:p>
          <a:p>
            <a:r>
              <a:rPr lang="en-US" sz="3600"/>
              <a:t>	star</a:t>
            </a:r>
            <a:r>
              <a:rPr lang="en-US" sz="3600" b="1"/>
              <a:t>.</a:t>
            </a:r>
            <a:r>
              <a:rPr lang="en-US" sz="3600"/>
              <a:t>forward(50) </a:t>
            </a:r>
          </a:p>
          <a:p>
            <a:r>
              <a:rPr lang="en-US" sz="3600"/>
              <a:t>	star</a:t>
            </a:r>
            <a:r>
              <a:rPr lang="en-US" sz="3600" b="1"/>
              <a:t>.</a:t>
            </a:r>
            <a:r>
              <a:rPr lang="en-US" sz="3600"/>
              <a:t>right(144) </a:t>
            </a:r>
          </a:p>
          <a:p>
            <a:r>
              <a:rPr lang="en-US" sz="3600"/>
              <a:t>turtle</a:t>
            </a:r>
            <a:r>
              <a:rPr lang="en-US" sz="3600" b="1"/>
              <a:t>.</a:t>
            </a:r>
            <a:r>
              <a:rPr lang="en-US" sz="3600"/>
              <a:t>done()</a:t>
            </a:r>
            <a:endParaRPr lang="en-US" sz="360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66669" t="27025" r="22436" b="55880"/>
          <a:stretch/>
        </p:blipFill>
        <p:spPr bwMode="auto">
          <a:xfrm>
            <a:off x="5715000" y="1509593"/>
            <a:ext cx="3124200" cy="304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67801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Vẽ hình ngôi sao</a:t>
            </a:r>
          </a:p>
        </p:txBody>
      </p:sp>
      <p:sp>
        <p:nvSpPr>
          <p:cNvPr id="3" name="Text Placeholder 2"/>
          <p:cNvSpPr>
            <a:spLocks noGrp="1"/>
          </p:cNvSpPr>
          <p:nvPr>
            <p:ph type="body" idx="1"/>
          </p:nvPr>
        </p:nvSpPr>
        <p:spPr>
          <a:xfrm>
            <a:off x="152400" y="1371600"/>
            <a:ext cx="8839200" cy="3323987"/>
          </a:xfrm>
        </p:spPr>
        <p:txBody>
          <a:bodyPr/>
          <a:lstStyle/>
          <a:p>
            <a:r>
              <a:rPr lang="en-US" sz="3600"/>
              <a:t>import turtle </a:t>
            </a:r>
          </a:p>
          <a:p>
            <a:r>
              <a:rPr lang="en-US" sz="3600"/>
              <a:t>star </a:t>
            </a:r>
            <a:r>
              <a:rPr lang="en-US" sz="3600" b="1"/>
              <a:t>=</a:t>
            </a:r>
            <a:r>
              <a:rPr lang="en-US" sz="3600"/>
              <a:t> turtle</a:t>
            </a:r>
            <a:r>
              <a:rPr lang="en-US" sz="3600" b="1"/>
              <a:t>.</a:t>
            </a:r>
            <a:r>
              <a:rPr lang="en-US" sz="3600"/>
              <a:t>Turtle() </a:t>
            </a:r>
          </a:p>
          <a:p>
            <a:r>
              <a:rPr lang="en-US" sz="3600"/>
              <a:t>for i in range(5): </a:t>
            </a:r>
          </a:p>
          <a:p>
            <a:r>
              <a:rPr lang="en-US" sz="3600"/>
              <a:t>	star</a:t>
            </a:r>
            <a:r>
              <a:rPr lang="en-US" sz="3600" b="1"/>
              <a:t>.</a:t>
            </a:r>
            <a:r>
              <a:rPr lang="en-US" sz="3600"/>
              <a:t>forward(50) </a:t>
            </a:r>
          </a:p>
          <a:p>
            <a:r>
              <a:rPr lang="en-US" sz="3600"/>
              <a:t>	star</a:t>
            </a:r>
            <a:r>
              <a:rPr lang="en-US" sz="3600" b="1"/>
              <a:t>.</a:t>
            </a:r>
            <a:r>
              <a:rPr lang="en-US" sz="3600"/>
              <a:t>right(144) </a:t>
            </a:r>
          </a:p>
          <a:p>
            <a:r>
              <a:rPr lang="en-US" sz="3600"/>
              <a:t>turtle</a:t>
            </a:r>
            <a:r>
              <a:rPr lang="en-US" sz="3600" b="1"/>
              <a:t>.</a:t>
            </a:r>
            <a:r>
              <a:rPr lang="en-US" sz="3600"/>
              <a:t>done()</a:t>
            </a:r>
            <a:endParaRPr lang="en-US" sz="360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66669" t="27025" r="22436" b="55880"/>
          <a:stretch/>
        </p:blipFill>
        <p:spPr bwMode="auto">
          <a:xfrm>
            <a:off x="5715000" y="1509593"/>
            <a:ext cx="3124200" cy="304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14092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Vẽ hình ngôi sao</a:t>
            </a:r>
          </a:p>
        </p:txBody>
      </p:sp>
      <p:sp>
        <p:nvSpPr>
          <p:cNvPr id="3" name="Text Placeholder 2"/>
          <p:cNvSpPr>
            <a:spLocks noGrp="1"/>
          </p:cNvSpPr>
          <p:nvPr>
            <p:ph type="body" idx="1"/>
          </p:nvPr>
        </p:nvSpPr>
        <p:spPr>
          <a:xfrm>
            <a:off x="152400" y="1371600"/>
            <a:ext cx="8839200" cy="3323987"/>
          </a:xfrm>
        </p:spPr>
        <p:txBody>
          <a:bodyPr/>
          <a:lstStyle/>
          <a:p>
            <a:r>
              <a:rPr lang="en-US" sz="3600">
                <a:latin typeface="Times New Roman" panose="02020603050405020304" pitchFamily="18" charset="0"/>
                <a:cs typeface="Times New Roman" panose="02020603050405020304" pitchFamily="18" charset="0"/>
              </a:rPr>
              <a:t>import turtle </a:t>
            </a:r>
          </a:p>
          <a:p>
            <a:r>
              <a:rPr lang="en-US" sz="3600">
                <a:latin typeface="Times New Roman" panose="02020603050405020304" pitchFamily="18" charset="0"/>
                <a:cs typeface="Times New Roman" panose="02020603050405020304" pitchFamily="18" charset="0"/>
              </a:rPr>
              <a:t>x= turtle.Turtle()</a:t>
            </a:r>
          </a:p>
          <a:p>
            <a:r>
              <a:rPr lang="en-US" sz="3600">
                <a:latin typeface="Times New Roman" panose="02020603050405020304" pitchFamily="18" charset="0"/>
                <a:cs typeface="Times New Roman" panose="02020603050405020304" pitchFamily="18" charset="0"/>
              </a:rPr>
              <a:t>for i in range(20):</a:t>
            </a:r>
          </a:p>
          <a:p>
            <a:r>
              <a:rPr lang="en-US" sz="3600">
                <a:latin typeface="Times New Roman" panose="02020603050405020304" pitchFamily="18" charset="0"/>
                <a:cs typeface="Times New Roman" panose="02020603050405020304" pitchFamily="18" charset="0"/>
              </a:rPr>
              <a:t>    x.forward(i * 10)</a:t>
            </a:r>
          </a:p>
          <a:p>
            <a:r>
              <a:rPr lang="en-US" sz="3600">
                <a:latin typeface="Times New Roman" panose="02020603050405020304" pitchFamily="18" charset="0"/>
                <a:cs typeface="Times New Roman" panose="02020603050405020304" pitchFamily="18" charset="0"/>
              </a:rPr>
              <a:t>    x.right(144)</a:t>
            </a:r>
          </a:p>
          <a:p>
            <a:r>
              <a:rPr lang="en-US" sz="3600">
                <a:latin typeface="Times New Roman" panose="02020603050405020304" pitchFamily="18" charset="0"/>
                <a:cs typeface="Times New Roman" panose="02020603050405020304" pitchFamily="18" charset="0"/>
              </a:rPr>
              <a:t>turtle.done()</a:t>
            </a:r>
          </a:p>
        </p:txBody>
      </p:sp>
      <p:pic>
        <p:nvPicPr>
          <p:cNvPr id="5" name="Picture 4"/>
          <p:cNvPicPr/>
          <p:nvPr/>
        </p:nvPicPr>
        <p:blipFill rotWithShape="1">
          <a:blip r:embed="rId2"/>
          <a:srcRect l="40486" t="40537" r="41941" b="31618"/>
          <a:stretch/>
        </p:blipFill>
        <p:spPr bwMode="auto">
          <a:xfrm>
            <a:off x="4953000" y="1905000"/>
            <a:ext cx="3886200" cy="31465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149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3. </a:t>
            </a:r>
            <a:r>
              <a:rPr lang="en-US" sz="2400" b="1" spc="99" err="1">
                <a:solidFill>
                  <a:srgbClr val="FF0000"/>
                </a:solidFill>
                <a:latin typeface="Times New Roman" pitchFamily="18" charset="0"/>
                <a:cs typeface="Times New Roman" pitchFamily="18" charset="0"/>
              </a:rPr>
              <a:t>Các</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loại</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nhân</a:t>
            </a:r>
            <a:r>
              <a:rPr lang="en-US" sz="2400" b="1" spc="99">
                <a:solidFill>
                  <a:srgbClr val="FF0000"/>
                </a:solidFill>
                <a:latin typeface="Times New Roman" pitchFamily="18" charset="0"/>
                <a:cs typeface="Times New Roman" pitchFamily="18" charset="0"/>
              </a:rPr>
              <a:t> </a:t>
            </a:r>
            <a:r>
              <a:rPr lang="en-US" sz="2400" b="1" spc="-59">
                <a:solidFill>
                  <a:srgbClr val="FF0000"/>
                </a:solidFill>
                <a:latin typeface="Times New Roman" pitchFamily="18" charset="0"/>
                <a:cs typeface="Times New Roman" pitchFamily="18" charset="0"/>
              </a:rPr>
              <a:t>Linux( </a:t>
            </a:r>
            <a:r>
              <a:rPr lang="en-US" sz="2400" b="1" spc="-59" err="1">
                <a:solidFill>
                  <a:srgbClr val="FF0000"/>
                </a:solidFill>
                <a:latin typeface="Times New Roman" pitchFamily="18" charset="0"/>
                <a:cs typeface="Times New Roman" pitchFamily="18" charset="0"/>
              </a:rPr>
              <a:t>tiếp</a:t>
            </a:r>
            <a:r>
              <a:rPr lang="en-US" sz="2400" b="1" spc="-59">
                <a:solidFill>
                  <a:srgbClr val="FF0000"/>
                </a:solidFill>
                <a:latin typeface="Times New Roman" pitchFamily="18" charset="0"/>
                <a:cs typeface="Times New Roman" pitchFamily="18" charset="0"/>
              </a:rPr>
              <a:t>)</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4"/>
          <p:cNvSpPr>
            <a:spLocks noGrp="1"/>
          </p:cNvSpPr>
          <p:nvPr>
            <p:ph type="body" idx="1"/>
          </p:nvPr>
        </p:nvSpPr>
        <p:spPr>
          <a:xfrm>
            <a:off x="228600" y="1219200"/>
            <a:ext cx="8753475" cy="4724400"/>
          </a:xfrm>
          <a:prstGeom prst="rect">
            <a:avLst/>
          </a:prstGeom>
          <a:blipFill>
            <a:blip r:embed="rId3" cstate="print"/>
            <a:stretch>
              <a:fillRect/>
            </a:stretch>
          </a:blipFill>
        </p:spPr>
        <p:txBody>
          <a:bodyPr wrap="square" lIns="0" tIns="0" rIns="0" bIns="0" rtlCol="0">
            <a:spAutoFit/>
          </a:bodyPr>
          <a:lstStyle/>
          <a:p>
            <a:endParaRPr lang="en-US"/>
          </a:p>
        </p:txBody>
      </p:sp>
    </p:spTree>
    <p:extLst>
      <p:ext uri="{BB962C8B-B14F-4D97-AF65-F5344CB8AC3E}">
        <p14:creationId xmlns:p14="http://schemas.microsoft.com/office/powerpoint/2010/main" val="168579448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vành nhiều lớp</a:t>
            </a:r>
          </a:p>
        </p:txBody>
      </p:sp>
      <p:sp>
        <p:nvSpPr>
          <p:cNvPr id="3" name="Text Placeholder 2"/>
          <p:cNvSpPr>
            <a:spLocks noGrp="1"/>
          </p:cNvSpPr>
          <p:nvPr>
            <p:ph type="body" idx="1"/>
          </p:nvPr>
        </p:nvSpPr>
        <p:spPr>
          <a:xfrm>
            <a:off x="0" y="990600"/>
            <a:ext cx="8839200" cy="5078313"/>
          </a:xfrm>
        </p:spPr>
        <p:txBody>
          <a:bodyPr/>
          <a:lstStyle/>
          <a:p>
            <a:r>
              <a:rPr lang="en-US" sz="3000">
                <a:latin typeface="Times New Roman" panose="02020603050405020304" pitchFamily="18" charset="0"/>
                <a:cs typeface="Times New Roman" panose="02020603050405020304" pitchFamily="18" charset="0"/>
              </a:rPr>
              <a:t>import turtle </a:t>
            </a:r>
          </a:p>
          <a:p>
            <a:r>
              <a:rPr lang="en-US" sz="3000">
                <a:latin typeface="Times New Roman" panose="02020603050405020304" pitchFamily="18" charset="0"/>
                <a:cs typeface="Times New Roman" panose="02020603050405020304" pitchFamily="18" charset="0"/>
              </a:rPr>
              <a:t>x= turtle.Turtle()</a:t>
            </a:r>
          </a:p>
          <a:p>
            <a:r>
              <a:rPr lang="en-US" sz="3000">
                <a:latin typeface="Times New Roman" panose="02020603050405020304" pitchFamily="18" charset="0"/>
                <a:cs typeface="Times New Roman" panose="02020603050405020304" pitchFamily="18" charset="0"/>
              </a:rPr>
              <a:t>x.pencolor("blue")</a:t>
            </a:r>
          </a:p>
          <a:p>
            <a:r>
              <a:rPr lang="en-US" sz="3000">
                <a:latin typeface="Times New Roman" panose="02020603050405020304" pitchFamily="18" charset="0"/>
                <a:cs typeface="Times New Roman" panose="02020603050405020304" pitchFamily="18" charset="0"/>
              </a:rPr>
              <a:t>for i in range(50):</a:t>
            </a:r>
          </a:p>
          <a:p>
            <a:r>
              <a:rPr lang="en-US" sz="3000">
                <a:latin typeface="Times New Roman" panose="02020603050405020304" pitchFamily="18" charset="0"/>
                <a:cs typeface="Times New Roman" panose="02020603050405020304" pitchFamily="18" charset="0"/>
              </a:rPr>
              <a:t>    x.forward(50)</a:t>
            </a:r>
          </a:p>
          <a:p>
            <a:r>
              <a:rPr lang="en-US" sz="3000">
                <a:latin typeface="Times New Roman" panose="02020603050405020304" pitchFamily="18" charset="0"/>
                <a:cs typeface="Times New Roman" panose="02020603050405020304" pitchFamily="18" charset="0"/>
              </a:rPr>
              <a:t>    x.left(123)     </a:t>
            </a:r>
          </a:p>
          <a:p>
            <a:r>
              <a:rPr lang="en-US" sz="3000">
                <a:latin typeface="Times New Roman" panose="02020603050405020304" pitchFamily="18" charset="0"/>
                <a:cs typeface="Times New Roman" panose="02020603050405020304" pitchFamily="18" charset="0"/>
              </a:rPr>
              <a:t>x.pencolor("red")</a:t>
            </a:r>
          </a:p>
          <a:p>
            <a:r>
              <a:rPr lang="en-US" sz="3000">
                <a:latin typeface="Times New Roman" panose="02020603050405020304" pitchFamily="18" charset="0"/>
                <a:cs typeface="Times New Roman" panose="02020603050405020304" pitchFamily="18" charset="0"/>
              </a:rPr>
              <a:t>for i in range(50):</a:t>
            </a:r>
          </a:p>
          <a:p>
            <a:r>
              <a:rPr lang="en-US" sz="3000">
                <a:latin typeface="Times New Roman" panose="02020603050405020304" pitchFamily="18" charset="0"/>
                <a:cs typeface="Times New Roman" panose="02020603050405020304" pitchFamily="18" charset="0"/>
              </a:rPr>
              <a:t>    x.forward(100)</a:t>
            </a:r>
          </a:p>
          <a:p>
            <a:r>
              <a:rPr lang="en-US" sz="3000">
                <a:latin typeface="Times New Roman" panose="02020603050405020304" pitchFamily="18" charset="0"/>
                <a:cs typeface="Times New Roman" panose="02020603050405020304" pitchFamily="18" charset="0"/>
              </a:rPr>
              <a:t>    x.left(123)    </a:t>
            </a:r>
          </a:p>
          <a:p>
            <a:r>
              <a:rPr lang="en-US" sz="3000">
                <a:latin typeface="Times New Roman" panose="02020603050405020304" pitchFamily="18" charset="0"/>
                <a:cs typeface="Times New Roman" panose="02020603050405020304" pitchFamily="18" charset="0"/>
              </a:rPr>
              <a:t>turtle.done()</a:t>
            </a:r>
          </a:p>
        </p:txBody>
      </p:sp>
      <p:pic>
        <p:nvPicPr>
          <p:cNvPr id="7" name="Picture 6"/>
          <p:cNvPicPr/>
          <p:nvPr/>
        </p:nvPicPr>
        <p:blipFill rotWithShape="1">
          <a:blip r:embed="rId2"/>
          <a:srcRect l="44054" t="21489" r="34341" b="40247"/>
          <a:stretch/>
        </p:blipFill>
        <p:spPr bwMode="auto">
          <a:xfrm>
            <a:off x="3962400" y="1447800"/>
            <a:ext cx="49530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885258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vành nhiều lớp</a:t>
            </a:r>
          </a:p>
        </p:txBody>
      </p:sp>
      <p:sp>
        <p:nvSpPr>
          <p:cNvPr id="3" name="Text Placeholder 2"/>
          <p:cNvSpPr>
            <a:spLocks noGrp="1"/>
          </p:cNvSpPr>
          <p:nvPr>
            <p:ph type="body" idx="1"/>
          </p:nvPr>
        </p:nvSpPr>
        <p:spPr>
          <a:xfrm>
            <a:off x="609600" y="923290"/>
            <a:ext cx="8229600" cy="6032421"/>
          </a:xfrm>
        </p:spPr>
        <p:txBody>
          <a:bodyPr/>
          <a:lstStyle/>
          <a:p>
            <a:r>
              <a:rPr lang="en-US" sz="2300">
                <a:latin typeface="Times New Roman" panose="02020603050405020304" pitchFamily="18" charset="0"/>
                <a:cs typeface="Times New Roman" panose="02020603050405020304" pitchFamily="18" charset="0"/>
              </a:rPr>
              <a:t>import turtle </a:t>
            </a:r>
          </a:p>
          <a:p>
            <a:r>
              <a:rPr lang="en-US" sz="2300">
                <a:latin typeface="Times New Roman" panose="02020603050405020304" pitchFamily="18" charset="0"/>
                <a:cs typeface="Times New Roman" panose="02020603050405020304" pitchFamily="18" charset="0"/>
              </a:rPr>
              <a:t>x = turtle.Turtle()</a:t>
            </a:r>
          </a:p>
          <a:p>
            <a:r>
              <a:rPr lang="en-US" sz="2300">
                <a:latin typeface="Times New Roman" panose="02020603050405020304" pitchFamily="18" charset="0"/>
                <a:cs typeface="Times New Roman" panose="02020603050405020304" pitchFamily="18" charset="0"/>
              </a:rPr>
              <a:t>x.speed(50)</a:t>
            </a:r>
          </a:p>
          <a:p>
            <a:r>
              <a:rPr lang="en-US" sz="2300">
                <a:latin typeface="Times New Roman" panose="02020603050405020304" pitchFamily="18" charset="0"/>
                <a:cs typeface="Times New Roman" panose="02020603050405020304" pitchFamily="18" charset="0"/>
              </a:rPr>
              <a:t>x.pencolor(“red”)</a:t>
            </a:r>
          </a:p>
          <a:p>
            <a:r>
              <a:rPr lang="en-US" sz="2300">
                <a:latin typeface="Times New Roman" panose="02020603050405020304" pitchFamily="18" charset="0"/>
                <a:cs typeface="Times New Roman" panose="02020603050405020304" pitchFamily="18" charset="0"/>
              </a:rPr>
              <a:t>for i in range(180):</a:t>
            </a:r>
          </a:p>
          <a:p>
            <a:r>
              <a:rPr lang="en-US" sz="2300">
                <a:latin typeface="Times New Roman" panose="02020603050405020304" pitchFamily="18" charset="0"/>
                <a:cs typeface="Times New Roman" panose="02020603050405020304" pitchFamily="18" charset="0"/>
              </a:rPr>
              <a:t>    x.forward(100)</a:t>
            </a:r>
          </a:p>
          <a:p>
            <a:r>
              <a:rPr lang="en-US" sz="2300">
                <a:latin typeface="Times New Roman" panose="02020603050405020304" pitchFamily="18" charset="0"/>
                <a:cs typeface="Times New Roman" panose="02020603050405020304" pitchFamily="18" charset="0"/>
              </a:rPr>
              <a:t>    x.right(30)</a:t>
            </a:r>
          </a:p>
          <a:p>
            <a:r>
              <a:rPr lang="en-US" sz="2300">
                <a:latin typeface="Times New Roman" panose="02020603050405020304" pitchFamily="18" charset="0"/>
                <a:cs typeface="Times New Roman" panose="02020603050405020304" pitchFamily="18" charset="0"/>
              </a:rPr>
              <a:t>    x.forward(20)</a:t>
            </a:r>
          </a:p>
          <a:p>
            <a:r>
              <a:rPr lang="en-US" sz="2300">
                <a:latin typeface="Times New Roman" panose="02020603050405020304" pitchFamily="18" charset="0"/>
                <a:cs typeface="Times New Roman" panose="02020603050405020304" pitchFamily="18" charset="0"/>
              </a:rPr>
              <a:t>    x.left(60)</a:t>
            </a:r>
          </a:p>
          <a:p>
            <a:r>
              <a:rPr lang="en-US" sz="2300">
                <a:latin typeface="Times New Roman" panose="02020603050405020304" pitchFamily="18" charset="0"/>
                <a:cs typeface="Times New Roman" panose="02020603050405020304" pitchFamily="18" charset="0"/>
              </a:rPr>
              <a:t>    x.forward(50)</a:t>
            </a:r>
          </a:p>
          <a:p>
            <a:r>
              <a:rPr lang="en-US" sz="2300">
                <a:latin typeface="Times New Roman" panose="02020603050405020304" pitchFamily="18" charset="0"/>
                <a:cs typeface="Times New Roman" panose="02020603050405020304" pitchFamily="18" charset="0"/>
              </a:rPr>
              <a:t>    x.right(30)</a:t>
            </a:r>
          </a:p>
          <a:p>
            <a:r>
              <a:rPr lang="en-US" sz="2300">
                <a:latin typeface="Times New Roman" panose="02020603050405020304" pitchFamily="18" charset="0"/>
                <a:cs typeface="Times New Roman" panose="02020603050405020304" pitchFamily="18" charset="0"/>
              </a:rPr>
              <a:t>    x.penup()</a:t>
            </a:r>
          </a:p>
          <a:p>
            <a:r>
              <a:rPr lang="en-US" sz="2300">
                <a:latin typeface="Times New Roman" panose="02020603050405020304" pitchFamily="18" charset="0"/>
                <a:cs typeface="Times New Roman" panose="02020603050405020304" pitchFamily="18" charset="0"/>
              </a:rPr>
              <a:t>    x.setposition(0, 0)</a:t>
            </a:r>
          </a:p>
          <a:p>
            <a:r>
              <a:rPr lang="en-US" sz="2300">
                <a:latin typeface="Times New Roman" panose="02020603050405020304" pitchFamily="18" charset="0"/>
                <a:cs typeface="Times New Roman" panose="02020603050405020304" pitchFamily="18" charset="0"/>
              </a:rPr>
              <a:t>    x.pendown()    </a:t>
            </a:r>
          </a:p>
          <a:p>
            <a:r>
              <a:rPr lang="en-US" sz="2300">
                <a:latin typeface="Times New Roman" panose="02020603050405020304" pitchFamily="18" charset="0"/>
                <a:cs typeface="Times New Roman" panose="02020603050405020304" pitchFamily="18" charset="0"/>
              </a:rPr>
              <a:t>    x.right(2)    </a:t>
            </a:r>
          </a:p>
          <a:p>
            <a:r>
              <a:rPr lang="en-US" sz="2300">
                <a:latin typeface="Times New Roman" panose="02020603050405020304" pitchFamily="18" charset="0"/>
                <a:cs typeface="Times New Roman" panose="02020603050405020304" pitchFamily="18" charset="0"/>
              </a:rPr>
              <a:t>turtle.done()</a:t>
            </a:r>
          </a:p>
          <a:p>
            <a:endParaRPr lang="en-US" sz="2400">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2"/>
          <a:srcRect l="35145" t="22919" r="34742" b="24743"/>
          <a:stretch/>
        </p:blipFill>
        <p:spPr bwMode="auto">
          <a:xfrm>
            <a:off x="3886200" y="1524000"/>
            <a:ext cx="4724400" cy="4419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950946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GUI</a:t>
            </a:r>
          </a:p>
        </p:txBody>
      </p:sp>
      <p:sp>
        <p:nvSpPr>
          <p:cNvPr id="4" name="Rectangle 1"/>
          <p:cNvSpPr>
            <a:spLocks noGrp="1" noChangeArrowheads="1"/>
          </p:cNvSpPr>
          <p:nvPr>
            <p:ph type="body" idx="1"/>
          </p:nvPr>
        </p:nvSpPr>
        <p:spPr bwMode="auto">
          <a:xfrm>
            <a:off x="228600" y="1120051"/>
            <a:ext cx="9067800"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4000">
                <a:solidFill>
                  <a:schemeClr val="tx1"/>
                </a:solidFill>
                <a:latin typeface="Arial" panose="020B0604020202020204" pitchFamily="34" charset="0"/>
              </a:rPr>
              <a:t>from tkinter import *</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 = Tk()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w=Label (x, text="Giao dien GUI")</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w.pack()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x.mainloop()</a:t>
            </a:r>
            <a:endParaRPr kumimoji="0" lang="en-US" altLang="en-US" sz="4000" i="0" u="none" strike="noStrike" cap="none" normalizeH="0" baseline="0">
              <a:ln>
                <a:noFill/>
              </a:ln>
              <a:solidFill>
                <a:schemeClr val="tx1"/>
              </a:solidFill>
              <a:effectLst/>
              <a:latin typeface="Arial" panose="020B0604020202020204" pitchFamily="34" charset="0"/>
            </a:endParaRPr>
          </a:p>
        </p:txBody>
      </p:sp>
      <p:pic>
        <p:nvPicPr>
          <p:cNvPr id="5" name="Picture 4"/>
          <p:cNvPicPr/>
          <p:nvPr/>
        </p:nvPicPr>
        <p:blipFill rotWithShape="1">
          <a:blip r:embed="rId2"/>
          <a:srcRect l="3207" t="3746" r="85806" b="87139"/>
          <a:stretch/>
        </p:blipFill>
        <p:spPr bwMode="auto">
          <a:xfrm>
            <a:off x="3962400" y="4419600"/>
            <a:ext cx="3715068" cy="1488270"/>
          </a:xfrm>
          <a:prstGeom prst="rect">
            <a:avLst/>
          </a:prstGeom>
          <a:ln>
            <a:solidFill>
              <a:schemeClr val="tx1">
                <a:lumMod val="85000"/>
                <a:lumOff val="1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061255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hình ảnh</a:t>
            </a:r>
          </a:p>
        </p:txBody>
      </p:sp>
      <p:sp>
        <p:nvSpPr>
          <p:cNvPr id="4" name="Rectangle 1"/>
          <p:cNvSpPr>
            <a:spLocks noGrp="1" noChangeArrowheads="1"/>
          </p:cNvSpPr>
          <p:nvPr>
            <p:ph type="body" idx="1"/>
          </p:nvPr>
        </p:nvSpPr>
        <p:spPr bwMode="auto">
          <a:xfrm>
            <a:off x="50800" y="990600"/>
            <a:ext cx="9067800"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4000">
                <a:solidFill>
                  <a:schemeClr val="tx1"/>
                </a:solidFill>
                <a:latin typeface="Arial" panose="020B0604020202020204" pitchFamily="34" charset="0"/>
              </a:rPr>
              <a:t>from tkinter import *</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x=Tk()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add=PhotoImage(file='hunre.gif')</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img=Label(x, image=add)</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img.pack()</a:t>
            </a:r>
          </a:p>
          <a:p>
            <a:pPr lvl="0" algn="l" rtl="0" eaLnBrk="0" fontAlgn="base" hangingPunct="0">
              <a:spcBef>
                <a:spcPct val="0"/>
              </a:spcBef>
              <a:spcAft>
                <a:spcPct val="0"/>
              </a:spcAft>
            </a:pPr>
            <a:r>
              <a:rPr lang="en-US" altLang="en-US" sz="4000">
                <a:solidFill>
                  <a:schemeClr val="tx1"/>
                </a:solidFill>
                <a:latin typeface="Arial" panose="020B0604020202020204" pitchFamily="34" charset="0"/>
              </a:rPr>
              <a:t>x.mainloop()</a:t>
            </a:r>
          </a:p>
          <a:p>
            <a:pPr lvl="0" algn="l" rtl="0" eaLnBrk="0" fontAlgn="base" hangingPunct="0">
              <a:spcBef>
                <a:spcPct val="0"/>
              </a:spcBef>
              <a:spcAft>
                <a:spcPct val="0"/>
              </a:spcAft>
            </a:pPr>
            <a:endParaRPr kumimoji="0" lang="en-US" altLang="en-US" sz="4000" i="0" u="none" strike="noStrike" cap="none" normalizeH="0" baseline="0">
              <a:ln>
                <a:noFill/>
              </a:ln>
              <a:solidFill>
                <a:schemeClr val="tx1"/>
              </a:solidFill>
              <a:effectLst/>
              <a:latin typeface="Arial" panose="020B0604020202020204" pitchFamily="34" charset="0"/>
            </a:endParaRPr>
          </a:p>
        </p:txBody>
      </p:sp>
      <p:pic>
        <p:nvPicPr>
          <p:cNvPr id="5" name="Picture 4"/>
          <p:cNvPicPr/>
          <p:nvPr/>
        </p:nvPicPr>
        <p:blipFill rotWithShape="1">
          <a:blip r:embed="rId2"/>
          <a:srcRect l="28760" t="26862" r="42857" b="18589"/>
          <a:stretch/>
        </p:blipFill>
        <p:spPr bwMode="auto">
          <a:xfrm>
            <a:off x="5486400" y="3657600"/>
            <a:ext cx="2362200" cy="2420431"/>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85138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nút Button</a:t>
            </a:r>
          </a:p>
        </p:txBody>
      </p:sp>
      <p:sp>
        <p:nvSpPr>
          <p:cNvPr id="4" name="Rectangle 1"/>
          <p:cNvSpPr>
            <a:spLocks noGrp="1" noChangeArrowheads="1"/>
          </p:cNvSpPr>
          <p:nvPr>
            <p:ph type="body" idx="1"/>
          </p:nvPr>
        </p:nvSpPr>
        <p:spPr bwMode="auto">
          <a:xfrm>
            <a:off x="10160" y="990600"/>
            <a:ext cx="9067800"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lang="en-US" altLang="en-US" sz="2800">
                <a:solidFill>
                  <a:schemeClr val="tx1"/>
                </a:solidFill>
                <a:latin typeface="Arial" panose="020B0604020202020204" pitchFamily="34" charset="0"/>
              </a:rPr>
              <a:t>import tkinter</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import tkMessageBox</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x=tkinter.Tk()</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def Ham():</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    tkMessageBox.showinfo("Hello Python","Hello World")</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B=Tkinter.Button(x,text="Hello",command=Ham)</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B.pack()</a:t>
            </a:r>
          </a:p>
          <a:p>
            <a:pPr lvl="0" algn="l" rtl="0" eaLnBrk="0" fontAlgn="base" hangingPunct="0">
              <a:spcBef>
                <a:spcPct val="0"/>
              </a:spcBef>
              <a:spcAft>
                <a:spcPct val="0"/>
              </a:spcAft>
            </a:pPr>
            <a:r>
              <a:rPr lang="en-US" altLang="en-US" sz="2800">
                <a:solidFill>
                  <a:schemeClr val="tx1"/>
                </a:solidFill>
                <a:latin typeface="Arial" panose="020B0604020202020204" pitchFamily="34" charset="0"/>
              </a:rPr>
              <a:t>x.mainloop()</a:t>
            </a:r>
            <a:endParaRPr kumimoji="0" lang="en-US" altLang="en-US" sz="2800" i="0" u="none" strike="noStrike" cap="none" normalizeH="0" baseline="0">
              <a:ln>
                <a:noFill/>
              </a:ln>
              <a:solidFill>
                <a:schemeClr val="tx1"/>
              </a:solidFill>
              <a:effectLst/>
              <a:latin typeface="Arial" panose="020B0604020202020204" pitchFamily="34" charset="0"/>
            </a:endParaRPr>
          </a:p>
        </p:txBody>
      </p:sp>
      <p:pic>
        <p:nvPicPr>
          <p:cNvPr id="6" name="Picture 5"/>
          <p:cNvPicPr/>
          <p:nvPr/>
        </p:nvPicPr>
        <p:blipFill rotWithShape="1">
          <a:blip r:embed="rId2"/>
          <a:srcRect l="28299" t="40375" r="46612" b="35529"/>
          <a:stretch/>
        </p:blipFill>
        <p:spPr bwMode="auto">
          <a:xfrm>
            <a:off x="4648200" y="4191000"/>
            <a:ext cx="3810000" cy="1989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134911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nút Radio Button</a:t>
            </a:r>
          </a:p>
        </p:txBody>
      </p:sp>
      <p:sp>
        <p:nvSpPr>
          <p:cNvPr id="4" name="Rectangle 1"/>
          <p:cNvSpPr>
            <a:spLocks noGrp="1" noChangeArrowheads="1"/>
          </p:cNvSpPr>
          <p:nvPr>
            <p:ph type="body" idx="1"/>
          </p:nvPr>
        </p:nvSpPr>
        <p:spPr bwMode="auto">
          <a:xfrm>
            <a:off x="10160" y="2714149"/>
            <a:ext cx="90678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endParaRPr kumimoji="0" lang="en-US" altLang="en-US" sz="2800" i="0" u="none" strike="noStrike" cap="none" normalizeH="0" baseline="0">
              <a:ln>
                <a:noFill/>
              </a:ln>
              <a:solidFill>
                <a:schemeClr val="tx1"/>
              </a:solidFill>
              <a:effectLst/>
              <a:latin typeface="Arial" panose="020B0604020202020204" pitchFamily="34" charset="0"/>
            </a:endParaRPr>
          </a:p>
        </p:txBody>
      </p:sp>
      <p:pic>
        <p:nvPicPr>
          <p:cNvPr id="7" name="Picture 6"/>
          <p:cNvPicPr/>
          <p:nvPr/>
        </p:nvPicPr>
        <p:blipFill rotWithShape="1">
          <a:blip r:embed="rId2"/>
          <a:srcRect l="20793" t="24468" r="55953" b="14886"/>
          <a:stretch/>
        </p:blipFill>
        <p:spPr bwMode="auto">
          <a:xfrm>
            <a:off x="76200" y="1064254"/>
            <a:ext cx="8610600" cy="5260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80670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giao diện nút CheckBox</a:t>
            </a:r>
          </a:p>
        </p:txBody>
      </p:sp>
      <p:pic>
        <p:nvPicPr>
          <p:cNvPr id="5" name="Picture 4"/>
          <p:cNvPicPr/>
          <p:nvPr/>
        </p:nvPicPr>
        <p:blipFill rotWithShape="1">
          <a:blip r:embed="rId2"/>
          <a:srcRect l="15024" t="28217" r="48535" b="39346"/>
          <a:stretch/>
        </p:blipFill>
        <p:spPr bwMode="auto">
          <a:xfrm>
            <a:off x="136842" y="1371600"/>
            <a:ext cx="9007158" cy="4114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900745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5" name="Rectangle 2"/>
          <p:cNvSpPr>
            <a:spLocks noGrp="1" noChangeArrowheads="1"/>
          </p:cNvSpPr>
          <p:nvPr>
            <p:ph type="body" idx="1"/>
          </p:nvPr>
        </p:nvSpPr>
        <p:spPr bwMode="auto">
          <a:xfrm>
            <a:off x="-20320" y="1066800"/>
            <a:ext cx="90678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rtl="0" eaLnBrk="0" fontAlgn="base" hangingPunct="0">
              <a:spcBef>
                <a:spcPct val="0"/>
              </a:spcBef>
              <a:spcAft>
                <a:spcPct val="0"/>
              </a:spcAft>
            </a:pPr>
            <a:r>
              <a:rPr lang="en-US" sz="2200"/>
              <a:t>       </a:t>
            </a:r>
            <a:r>
              <a:rPr lang="vi-VN" sz="2200"/>
              <a:t>Để kết nối từ </a:t>
            </a:r>
            <a:r>
              <a:rPr lang="vi-VN" sz="2200" b="1"/>
              <a:t>Python</a:t>
            </a:r>
            <a:r>
              <a:rPr lang="vi-VN" sz="2200"/>
              <a:t> vào một cơ sở dữ liệu cần một Driver (bộ điều khiển)</a:t>
            </a:r>
            <a:r>
              <a:rPr lang="en-US" sz="2200"/>
              <a:t> </a:t>
            </a:r>
            <a:r>
              <a:rPr lang="vi-VN" sz="2200"/>
              <a:t>thư viện dùng để </a:t>
            </a:r>
            <a:r>
              <a:rPr lang="en-US" sz="2200"/>
              <a:t>kết nối </a:t>
            </a:r>
            <a:r>
              <a:rPr lang="vi-VN" sz="2200"/>
              <a:t>với cơ sở dữ liệu. Với cơ sở dữ liệu </a:t>
            </a:r>
            <a:r>
              <a:rPr lang="vi-VN" sz="2200" b="1"/>
              <a:t>MySQL</a:t>
            </a:r>
            <a:r>
              <a:rPr lang="vi-VN" sz="2200"/>
              <a:t> có 3 sự lựa chọn:</a:t>
            </a:r>
            <a:endParaRPr kumimoji="0" lang="en-US" altLang="en-US" sz="22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526567977"/>
              </p:ext>
            </p:extLst>
          </p:nvPr>
        </p:nvGraphicFramePr>
        <p:xfrm>
          <a:off x="152400" y="2209800"/>
          <a:ext cx="8458200" cy="4019795"/>
        </p:xfrm>
        <a:graphic>
          <a:graphicData uri="http://schemas.openxmlformats.org/drawingml/2006/table">
            <a:tbl>
              <a:tblPr>
                <a:tableStyleId>{5940675A-B579-460E-94D1-54222C63F5DA}</a:tableStyleId>
              </a:tblPr>
              <a:tblGrid>
                <a:gridCol w="2126883">
                  <a:extLst>
                    <a:ext uri="{9D8B030D-6E8A-4147-A177-3AD203B41FA5}">
                      <a16:colId xmlns:a16="http://schemas.microsoft.com/office/drawing/2014/main" val="20000"/>
                    </a:ext>
                  </a:extLst>
                </a:gridCol>
                <a:gridCol w="6331317">
                  <a:extLst>
                    <a:ext uri="{9D8B030D-6E8A-4147-A177-3AD203B41FA5}">
                      <a16:colId xmlns:a16="http://schemas.microsoft.com/office/drawing/2014/main" val="20001"/>
                    </a:ext>
                  </a:extLst>
                </a:gridCol>
              </a:tblGrid>
              <a:tr h="305386">
                <a:tc>
                  <a:txBody>
                    <a:bodyPr/>
                    <a:lstStyle/>
                    <a:p>
                      <a:pPr algn="ctr"/>
                      <a:r>
                        <a:rPr lang="en-US" sz="2000" b="1"/>
                        <a:t>Driver</a:t>
                      </a:r>
                    </a:p>
                  </a:txBody>
                  <a:tcPr marL="10512" marR="10512" marT="10512" marB="10512" anchor="ctr"/>
                </a:tc>
                <a:tc>
                  <a:txBody>
                    <a:bodyPr/>
                    <a:lstStyle/>
                    <a:p>
                      <a:pPr algn="ctr"/>
                      <a:r>
                        <a:rPr lang="en-US" sz="2000" b="1"/>
                        <a:t>Mô tả</a:t>
                      </a:r>
                    </a:p>
                  </a:txBody>
                  <a:tcPr marL="10512" marR="10512" marT="10512" marB="10512" anchor="ctr"/>
                </a:tc>
                <a:extLst>
                  <a:ext uri="{0D108BD9-81ED-4DB2-BD59-A6C34878D82A}">
                    <a16:rowId xmlns:a16="http://schemas.microsoft.com/office/drawing/2014/main" val="10000"/>
                  </a:ext>
                </a:extLst>
              </a:tr>
              <a:tr h="695873">
                <a:tc>
                  <a:txBody>
                    <a:bodyPr/>
                    <a:lstStyle/>
                    <a:p>
                      <a:pPr algn="ctr"/>
                      <a:r>
                        <a:rPr lang="en-US" sz="2000" b="1">
                          <a:solidFill>
                            <a:srgbClr val="FF0000"/>
                          </a:solidFill>
                        </a:rPr>
                        <a:t>MySQL/Connector for Python</a:t>
                      </a:r>
                    </a:p>
                  </a:txBody>
                  <a:tcPr marL="10512" marR="10512" marT="10512" marB="10512" anchor="ctr"/>
                </a:tc>
                <a:tc>
                  <a:txBody>
                    <a:bodyPr/>
                    <a:lstStyle/>
                    <a:p>
                      <a:pPr algn="just"/>
                      <a:r>
                        <a:rPr lang="en-US" sz="2000"/>
                        <a:t>      </a:t>
                      </a:r>
                      <a:r>
                        <a:rPr lang="vi-VN" sz="2000"/>
                        <a:t>Đây là một thư viện được cung cấp bởi chính cộng đồng MySQL.</a:t>
                      </a:r>
                    </a:p>
                  </a:txBody>
                  <a:tcPr marL="10512" marR="10512" marT="10512" marB="10512" anchor="ctr"/>
                </a:tc>
                <a:extLst>
                  <a:ext uri="{0D108BD9-81ED-4DB2-BD59-A6C34878D82A}">
                    <a16:rowId xmlns:a16="http://schemas.microsoft.com/office/drawing/2014/main" val="10001"/>
                  </a:ext>
                </a:extLst>
              </a:tr>
              <a:tr h="1097461">
                <a:tc>
                  <a:txBody>
                    <a:bodyPr/>
                    <a:lstStyle/>
                    <a:p>
                      <a:pPr algn="ctr"/>
                      <a:r>
                        <a:rPr lang="en-US" sz="2000" b="1">
                          <a:solidFill>
                            <a:srgbClr val="FF0000"/>
                          </a:solidFill>
                        </a:rPr>
                        <a:t>MySQLdb</a:t>
                      </a:r>
                    </a:p>
                  </a:txBody>
                  <a:tcPr marL="10512" marR="10512" marT="10512" marB="10512" anchor="ctr"/>
                </a:tc>
                <a:tc>
                  <a:txBody>
                    <a:bodyPr/>
                    <a:lstStyle/>
                    <a:p>
                      <a:pPr algn="just"/>
                      <a:r>
                        <a:rPr lang="en-US" sz="2000"/>
                        <a:t>     </a:t>
                      </a:r>
                      <a:r>
                        <a:rPr lang="vi-VN" sz="2000"/>
                        <a:t>MySQLdb là thư viện giúp kết </a:t>
                      </a:r>
                      <a:r>
                        <a:rPr lang="en-US" sz="2000"/>
                        <a:t>n</a:t>
                      </a:r>
                      <a:r>
                        <a:rPr lang="vi-VN" sz="2000"/>
                        <a:t>ối</a:t>
                      </a:r>
                      <a:r>
                        <a:rPr lang="en-US" sz="2000"/>
                        <a:t> v</a:t>
                      </a:r>
                      <a:r>
                        <a:rPr lang="vi-VN" sz="2000"/>
                        <a:t>ào</a:t>
                      </a:r>
                      <a:r>
                        <a:rPr lang="en-US" sz="2000"/>
                        <a:t> M</a:t>
                      </a:r>
                      <a:r>
                        <a:rPr lang="vi-VN" sz="2000"/>
                        <a:t>ySQL</a:t>
                      </a:r>
                      <a:r>
                        <a:rPr lang="en-US" sz="2000"/>
                        <a:t> </a:t>
                      </a:r>
                      <a:r>
                        <a:rPr lang="vi-VN" sz="2000"/>
                        <a:t> từ</a:t>
                      </a:r>
                      <a:r>
                        <a:rPr lang="en-US" sz="2000"/>
                        <a:t>  </a:t>
                      </a:r>
                      <a:r>
                        <a:rPr lang="vi-VN" sz="2000"/>
                        <a:t>Python</a:t>
                      </a:r>
                      <a:r>
                        <a:rPr lang="en-US" sz="2000"/>
                        <a:t>,</a:t>
                      </a:r>
                      <a:r>
                        <a:rPr lang="vi-VN" sz="2000"/>
                        <a:t> nó được viết trên ngôn ngữ C, nó được cung cấp miễn phí và là mã nguồn mở.</a:t>
                      </a:r>
                    </a:p>
                  </a:txBody>
                  <a:tcPr marL="10512" marR="10512" marT="10512" marB="10512" anchor="ctr"/>
                </a:tc>
                <a:extLst>
                  <a:ext uri="{0D108BD9-81ED-4DB2-BD59-A6C34878D82A}">
                    <a16:rowId xmlns:a16="http://schemas.microsoft.com/office/drawing/2014/main" val="10002"/>
                  </a:ext>
                </a:extLst>
              </a:tr>
              <a:tr h="1900637">
                <a:tc>
                  <a:txBody>
                    <a:bodyPr/>
                    <a:lstStyle/>
                    <a:p>
                      <a:pPr algn="ctr"/>
                      <a:r>
                        <a:rPr lang="en-US" sz="2000" b="1">
                          <a:solidFill>
                            <a:srgbClr val="FF0000"/>
                          </a:solidFill>
                        </a:rPr>
                        <a:t>PyMySQL</a:t>
                      </a:r>
                    </a:p>
                  </a:txBody>
                  <a:tcPr marL="10512" marR="10512" marT="10512" marB="10512" anchor="ctr"/>
                </a:tc>
                <a:tc>
                  <a:txBody>
                    <a:bodyPr/>
                    <a:lstStyle/>
                    <a:p>
                      <a:pPr algn="just"/>
                      <a:r>
                        <a:rPr lang="en-US" sz="2000"/>
                        <a:t>       </a:t>
                      </a:r>
                      <a:r>
                        <a:rPr lang="vi-VN" sz="2000"/>
                        <a:t>Đây là một thư viện giúp kết nối vào MySQL</a:t>
                      </a:r>
                      <a:r>
                        <a:rPr lang="en-US" sz="2000"/>
                        <a:t> </a:t>
                      </a:r>
                      <a:r>
                        <a:rPr lang="vi-VN" sz="2000"/>
                        <a:t>từ</a:t>
                      </a:r>
                      <a:r>
                        <a:rPr lang="en-US" sz="2000"/>
                        <a:t> </a:t>
                      </a:r>
                      <a:r>
                        <a:rPr lang="vi-VN" sz="2000"/>
                        <a:t>Python,</a:t>
                      </a:r>
                      <a:r>
                        <a:rPr lang="en-US" sz="2000"/>
                        <a:t> </a:t>
                      </a:r>
                      <a:r>
                        <a:rPr lang="vi-VN" sz="2000"/>
                        <a:t>là một thư</a:t>
                      </a:r>
                      <a:r>
                        <a:rPr lang="en-US" sz="2000"/>
                        <a:t> </a:t>
                      </a:r>
                      <a:r>
                        <a:rPr lang="vi-VN" sz="2000"/>
                        <a:t>viện thuần Python.</a:t>
                      </a:r>
                      <a:r>
                        <a:rPr lang="en-US" sz="2000"/>
                        <a:t> </a:t>
                      </a:r>
                      <a:r>
                        <a:rPr lang="vi-VN" sz="2000"/>
                        <a:t>Mục tiêu của PyMySQL là thay thế cho MySQLdb và làm việc</a:t>
                      </a:r>
                      <a:r>
                        <a:rPr lang="en-US" sz="2000"/>
                        <a:t> </a:t>
                      </a:r>
                      <a:r>
                        <a:rPr lang="vi-VN" sz="2000"/>
                        <a:t>trên</a:t>
                      </a:r>
                      <a:r>
                        <a:rPr lang="en-US" sz="2000"/>
                        <a:t> </a:t>
                      </a:r>
                      <a:r>
                        <a:rPr lang="vi-VN" sz="2000"/>
                        <a:t>Cpython, PyPy và IronPython.</a:t>
                      </a:r>
                    </a:p>
                  </a:txBody>
                  <a:tcPr marL="10512" marR="10512" marT="10512" marB="10512"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6694064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5" name="Rectangle 2"/>
          <p:cNvSpPr>
            <a:spLocks noGrp="1" noChangeArrowheads="1"/>
          </p:cNvSpPr>
          <p:nvPr>
            <p:ph type="body" idx="1"/>
          </p:nvPr>
        </p:nvSpPr>
        <p:spPr bwMode="auto">
          <a:xfrm>
            <a:off x="152400" y="961072"/>
            <a:ext cx="838200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mo ket noi toi Database</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b="1">
                <a:solidFill>
                  <a:srgbClr val="008000"/>
                </a:solidFill>
                <a:latin typeface="Courier New" panose="02070309020205020404" pitchFamily="49" charset="0"/>
                <a:cs typeface="Courier New" panose="02070309020205020404" pitchFamily="49" charset="0"/>
              </a:rPr>
              <a:t>“root"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chuan bi mot doi tuong cursor boi su dung phuong thuc cursor()</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Thuc thi truy van SQL boi su dung phuong thuc execute().</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"SELECT VERSION()"</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Lay mot hang boi su dung phuong thuc fetchone().</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data = cursor.fetchone()</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“Phien</a:t>
            </a:r>
            <a:r>
              <a:rPr kumimoji="0" lang="en-US" altLang="en-US" b="1" i="0" u="none" strike="noStrike" cap="none" normalizeH="0">
                <a:ln>
                  <a:noFill/>
                </a:ln>
                <a:solidFill>
                  <a:srgbClr val="008000"/>
                </a:solidFill>
                <a:effectLst/>
                <a:latin typeface="Courier New" panose="02070309020205020404" pitchFamily="49" charset="0"/>
                <a:cs typeface="Courier New" panose="02070309020205020404" pitchFamily="49" charset="0"/>
              </a:rPr>
              <a:t> ban</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%s "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%data</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ngat ket noi voi server</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077384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3" name="Rectangle 1"/>
          <p:cNvSpPr>
            <a:spLocks noGrp="1" noChangeArrowheads="1"/>
          </p:cNvSpPr>
          <p:nvPr>
            <p:ph type="body" idx="1"/>
          </p:nvPr>
        </p:nvSpPr>
        <p:spPr bwMode="auto">
          <a:xfrm>
            <a:off x="152400" y="1072280"/>
            <a:ext cx="8915400"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sz="24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b="1">
                <a:solidFill>
                  <a:srgbClr val="008000"/>
                </a:solidFill>
                <a:latin typeface="Courier New" panose="02070309020205020404" pitchFamily="49" charset="0"/>
                <a:cs typeface="Courier New" panose="02070309020205020404" pitchFamily="49" charset="0"/>
              </a:rPr>
              <a:t>“root"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Xoa bang neu no da ton tai boi su dung phuong thuc execute().</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a:t>
            </a:r>
            <a:r>
              <a:rPr kumimoji="0" lang="en-US" altLang="en-US" sz="24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"DROP TABLE IF EXISTS SINHVIEN"</a:t>
            </a: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Tao mot bang</a:t>
            </a:r>
            <a:br>
              <a:rPr kumimoji="0" lang="en-US" altLang="en-US"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sql = </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"""CREATE TABLE SINHVIEN (</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HO  CHAR(20) NOT NULL,</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TEN  CHAR(20),</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TUOI INT,  </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GIOITINH CHAR(1),</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HOCPHI FLOAT )"""</a:t>
            </a:r>
            <a:b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cursor.execute(sql)</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sz="24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15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285750" indent="-273050">
              <a:lnSpc>
                <a:spcPct val="100000"/>
              </a:lnSpc>
              <a:buFont typeface="Times New Roman" pitchFamily="18" charset="0"/>
              <a:buChar char="‒"/>
            </a:pPr>
            <a:r>
              <a:rPr lang="vi-VN" sz="2800">
                <a:solidFill>
                  <a:srgbClr val="002060"/>
                </a:solidFill>
                <a:latin typeface="+mj-lt"/>
              </a:rPr>
              <a:t>Đa nhiệm 32 bit</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Đa tiến trình</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Bộ nhớ ảo</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Tốc độ cao</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Thư viện dùng chung</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Giao diện: GUI, CLI</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Chia sẻ tài nguyên</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Network Information Service (NIS)</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Lập lịch</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Sao lưu</a:t>
            </a:r>
            <a:endParaRPr lang="en-US" sz="2800">
              <a:solidFill>
                <a:srgbClr val="002060"/>
              </a:solidFill>
              <a:latin typeface="+mj-lt"/>
            </a:endParaRPr>
          </a:p>
          <a:p>
            <a:pPr marL="285750" indent="-273050">
              <a:lnSpc>
                <a:spcPct val="100000"/>
              </a:lnSpc>
              <a:buFont typeface="Times New Roman" pitchFamily="18" charset="0"/>
              <a:buChar char="‒"/>
            </a:pPr>
            <a:r>
              <a:rPr lang="vi-VN" sz="2800">
                <a:solidFill>
                  <a:srgbClr val="002060"/>
                </a:solidFill>
                <a:latin typeface="+mj-lt"/>
              </a:rPr>
              <a:t>Hỗ trợ nhiều ngôn ngữ lập trình</a:t>
            </a:r>
            <a:br>
              <a:rPr lang="vi-VN" sz="2800">
                <a:solidFill>
                  <a:srgbClr val="002060"/>
                </a:solidFill>
                <a:latin typeface="+mj-lt"/>
              </a:rPr>
            </a:br>
            <a:endParaRPr lang="vi-VN" sz="2400">
              <a:solidFill>
                <a:srgbClr val="002060"/>
              </a:solidFill>
              <a:latin typeface="+mj-lt"/>
              <a:cs typeface="Tahoma"/>
            </a:endParaRPr>
          </a:p>
        </p:txBody>
      </p:sp>
      <p:sp>
        <p:nvSpPr>
          <p:cNvPr id="3" name="object 3"/>
          <p:cNvSpPr txBox="1">
            <a:spLocks noGrp="1"/>
          </p:cNvSpPr>
          <p:nvPr>
            <p:ph type="title"/>
          </p:nvPr>
        </p:nvSpPr>
        <p:spPr>
          <a:xfrm>
            <a:off x="1295400" y="298906"/>
            <a:ext cx="8763000" cy="430887"/>
          </a:xfrm>
          <a:prstGeom prst="rect">
            <a:avLst/>
          </a:prstGeom>
        </p:spPr>
        <p:txBody>
          <a:bodyPr vert="horz" wrap="square" lIns="0" tIns="0" rIns="0" bIns="0" rtlCol="0">
            <a:spAutoFit/>
          </a:bodyPr>
          <a:lstStyle/>
          <a:p>
            <a:pPr marL="25179"/>
            <a:r>
              <a:rPr lang="en-US" sz="2800" b="1" spc="99">
                <a:solidFill>
                  <a:srgbClr val="FF0000"/>
                </a:solidFill>
                <a:latin typeface="Times New Roman" pitchFamily="18" charset="0"/>
                <a:cs typeface="Times New Roman" pitchFamily="18" charset="0"/>
              </a:rPr>
              <a:t>4. </a:t>
            </a:r>
            <a:r>
              <a:rPr lang="en-US" sz="2800" b="1" spc="99" err="1">
                <a:solidFill>
                  <a:srgbClr val="FF0000"/>
                </a:solidFill>
                <a:latin typeface="Times New Roman" pitchFamily="18" charset="0"/>
                <a:cs typeface="Times New Roman" pitchFamily="18" charset="0"/>
              </a:rPr>
              <a:t>Đặc</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điểm</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cơ</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bản</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của</a:t>
            </a:r>
            <a:r>
              <a:rPr lang="en-US" sz="2800" b="1" spc="99">
                <a:solidFill>
                  <a:srgbClr val="FF0000"/>
                </a:solidFill>
                <a:latin typeface="Times New Roman" pitchFamily="18" charset="0"/>
                <a:cs typeface="Times New Roman" pitchFamily="18" charset="0"/>
              </a:rPr>
              <a:t> </a:t>
            </a:r>
            <a:r>
              <a:rPr lang="en-US" sz="2800" b="1" spc="-59">
                <a:solidFill>
                  <a:srgbClr val="FF0000"/>
                </a:solidFill>
                <a:latin typeface="Times New Roman" pitchFamily="18" charset="0"/>
                <a:cs typeface="Times New Roman" pitchFamily="18" charset="0"/>
              </a:rPr>
              <a:t>Linux</a:t>
            </a:r>
            <a:endParaRPr lang="en-US" sz="2800">
              <a:latin typeface="Times New Roman" pitchFamily="18" charset="0"/>
              <a:cs typeface="Times New Roman" pitchFamily="18" charset="0"/>
            </a:endParaRPr>
          </a:p>
        </p:txBody>
      </p:sp>
      <p:pic>
        <p:nvPicPr>
          <p:cNvPr id="10242"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143000"/>
            <a:ext cx="3048000" cy="129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1265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4" name="Rectangle 1"/>
          <p:cNvSpPr>
            <a:spLocks noGrp="1" noChangeArrowheads="1"/>
          </p:cNvSpPr>
          <p:nvPr>
            <p:ph type="body" idx="1"/>
          </p:nvPr>
        </p:nvSpPr>
        <p:spPr bwMode="auto">
          <a:xfrm>
            <a:off x="152400" y="1318500"/>
            <a:ext cx="8802410" cy="46782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lang="en-US" altLang="en-US" sz="2000" b="1">
                <a:solidFill>
                  <a:srgbClr val="008000"/>
                </a:solidFill>
                <a:latin typeface="Courier New" panose="02070309020205020404" pitchFamily="49" charset="0"/>
                <a:cs typeface="Courier New" panose="02070309020205020404" pitchFamily="49" charset="0"/>
              </a:rPr>
              <a:t>root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Truy van SQL de INSERT mot ban ghi vao trong database.</a:t>
            </a:r>
            <a:b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sql =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"""INSERT INTO SINHVIEN(HO,</a:t>
            </a:r>
            <a:b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TEN, TUOI, GIOITINH, HOCPHI)</a:t>
            </a:r>
            <a:b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VALUES ('Nguyen', 'Hoang', 20, 'M', 4000000)"""</a:t>
            </a:r>
            <a:b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try</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cursor.execute(sql)</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Commit cac thay doi vao trong Database</a:t>
            </a:r>
            <a:b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db.commit()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except</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Rollback trong tinh huong co bat ky error nao</a:t>
            </a:r>
            <a:b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db.rollback()</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sz="20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020061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CSDL SQL với Python</a:t>
            </a:r>
          </a:p>
        </p:txBody>
      </p:sp>
      <p:sp>
        <p:nvSpPr>
          <p:cNvPr id="5" name="Rectangle 2"/>
          <p:cNvSpPr>
            <a:spLocks noGrp="1" noChangeArrowheads="1"/>
          </p:cNvSpPr>
          <p:nvPr>
            <p:ph type="body" idx="1"/>
          </p:nvPr>
        </p:nvSpPr>
        <p:spPr bwMode="auto">
          <a:xfrm>
            <a:off x="10160" y="184664"/>
            <a:ext cx="9057640" cy="61863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lang="en-US" altLang="en-US" b="1">
                <a:solidFill>
                  <a:srgbClr val="008000"/>
                </a:solidFill>
                <a:latin typeface="Courier New" panose="02070309020205020404" pitchFamily="49" charset="0"/>
                <a:cs typeface="Courier New" panose="02070309020205020404" pitchFamily="49" charset="0"/>
              </a:rPr>
              <a:t>root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Chuan bi truy van SQl de INSERT mot ban ghi vao trong database.</a:t>
            </a:r>
            <a:b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sql =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"SELECT * FROM SINHVIEN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WHERE HOCPHI &gt; '%d'"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1000</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try</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cursor.execute(sql)</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Lay tat ca cac hang trong list.</a:t>
            </a:r>
            <a:b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results = cursor.fetchall()</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for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row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results:</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ho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0</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ten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tuoi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gioitinh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3</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hocphi = row[</a:t>
            </a:r>
            <a:r>
              <a:rPr kumimoji="0" lang="en-US" altLang="en-US" b="1"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4</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Bay gio in ket qua</a:t>
            </a:r>
            <a:b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"ho=%s,ten=%s,tuoi=%d,gioitinh=%s,hocphi=%d" </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(ho, ten, tuoi, gioitinh, hocphi )</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except</a:t>
            </a: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"Error: khong lay duoc du lieu"</a:t>
            </a:r>
            <a:b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294965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r>
              <a:rPr lang="en-US">
                <a:solidFill>
                  <a:srgbClr val="FF0000"/>
                </a:solidFill>
              </a:rPr>
              <a:t>Tạo C</a:t>
            </a:r>
            <a:r>
              <a:rPr lang="vi-VN">
                <a:solidFill>
                  <a:srgbClr val="FF0000"/>
                </a:solidFill>
              </a:rPr>
              <a:t>ơ</a:t>
            </a:r>
            <a:r>
              <a:rPr lang="en-US">
                <a:solidFill>
                  <a:srgbClr val="FF0000"/>
                </a:solidFill>
              </a:rPr>
              <a:t> sở dữ liệu SQL với Python</a:t>
            </a:r>
          </a:p>
        </p:txBody>
      </p:sp>
      <p:sp>
        <p:nvSpPr>
          <p:cNvPr id="3" name="Rectangle 1"/>
          <p:cNvSpPr>
            <a:spLocks noGrp="1" noChangeArrowheads="1"/>
          </p:cNvSpPr>
          <p:nvPr>
            <p:ph type="body" idx="1"/>
          </p:nvPr>
        </p:nvSpPr>
        <p:spPr bwMode="auto">
          <a:xfrm>
            <a:off x="152400" y="1303107"/>
            <a:ext cx="880241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l" rtl="0" eaLnBrk="0" fontAlgn="base" hangingPunct="0">
              <a:spcBef>
                <a:spcPct val="0"/>
              </a:spcBef>
              <a:spcAft>
                <a:spcPct val="0"/>
              </a:spcAft>
            </a:pP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MySQLdb</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 = MySQLdb.connect(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lang="en-US" altLang="en-US" sz="2000" b="1">
                <a:solidFill>
                  <a:srgbClr val="008000"/>
                </a:solidFill>
                <a:latin typeface="Courier New" panose="02070309020205020404" pitchFamily="49" charset="0"/>
                <a:cs typeface="Courier New" panose="02070309020205020404" pitchFamily="49" charset="0"/>
              </a:rPr>
              <a:t>root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"123"</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"TESTDB"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 = db.cursor()</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Truy van SQL de UPDATE cac ban ghi</a:t>
            </a:r>
            <a:b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sql = </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"UPDATE SINHVIEN SET TUOI = TUOI + 1</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WHERE GIOITINH = </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'%c'" % ('M')</a:t>
            </a:r>
            <a:b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try</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cursor.execute(sql)</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Commit cac thay doi vao trong Database</a:t>
            </a:r>
            <a:b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db.commit()</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except</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Rollback trong tinh huong co bat ky error nao</a:t>
            </a:r>
            <a:b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000" b="1"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db.rollback()</a:t>
            </a:r>
            <a:b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db.close()</a:t>
            </a:r>
            <a:endParaRPr kumimoji="0" lang="en-US" altLang="en-US" sz="20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612341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b="1">
                <a:solidFill>
                  <a:srgbClr val="FF0000"/>
                </a:solidFill>
              </a:rPr>
              <a:t>Ôn tập</a:t>
            </a:r>
          </a:p>
        </p:txBody>
      </p:sp>
      <p:sp>
        <p:nvSpPr>
          <p:cNvPr id="4" name="Rectangle 1"/>
          <p:cNvSpPr>
            <a:spLocks noGrp="1" noChangeArrowheads="1"/>
          </p:cNvSpPr>
          <p:nvPr>
            <p:ph type="body" idx="1"/>
          </p:nvPr>
        </p:nvSpPr>
        <p:spPr bwMode="auto">
          <a:xfrm>
            <a:off x="0" y="990600"/>
            <a:ext cx="86106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800" b="1" u="sng"/>
              <a:t>PHẦN 1: Cấu trúc đề thi</a:t>
            </a:r>
            <a:endParaRPr lang="en-US" sz="2800"/>
          </a:p>
          <a:p>
            <a:pPr lvl="0" algn="just"/>
            <a:r>
              <a:rPr lang="en-US" sz="2800"/>
              <a:t>Hình thức đề thi: Thi viết (tự luận)</a:t>
            </a:r>
          </a:p>
          <a:p>
            <a:pPr lvl="0" algn="just"/>
            <a:r>
              <a:rPr lang="en-US" sz="2800"/>
              <a:t>Thời gian: 60 phút</a:t>
            </a:r>
          </a:p>
          <a:p>
            <a:pPr lvl="0" algn="just"/>
            <a:r>
              <a:rPr lang="en-US" sz="2800"/>
              <a:t>Không được sử dụng tài liệu khi làm bài</a:t>
            </a:r>
          </a:p>
          <a:p>
            <a:pPr lvl="0" algn="just"/>
            <a:r>
              <a:rPr lang="en-US" sz="2800"/>
              <a:t>Cấu trúc của đề thi: 03 câu hỏi (không có phần trắc nghiệm)</a:t>
            </a:r>
          </a:p>
          <a:p>
            <a:pPr lvl="0" algn="just"/>
            <a:r>
              <a:rPr lang="en-US" sz="2800"/>
              <a:t>Phân bổ đề thi:</a:t>
            </a:r>
          </a:p>
          <a:p>
            <a:pPr algn="just"/>
            <a:r>
              <a:rPr lang="en-US" sz="2800"/>
              <a:t>+ </a:t>
            </a:r>
            <a:r>
              <a:rPr lang="en-US" sz="2800" u="sng"/>
              <a:t>Câu 01</a:t>
            </a:r>
            <a:r>
              <a:rPr lang="en-US" sz="2800"/>
              <a:t>: Lý thuyết (2 điểm): Nội dung phần này tập trung hỏi về một số khái niệm, kiến trúc của mã nguồn mở…</a:t>
            </a:r>
          </a:p>
          <a:p>
            <a:pPr algn="just"/>
            <a:r>
              <a:rPr lang="en-US" sz="2800"/>
              <a:t>+ </a:t>
            </a:r>
            <a:r>
              <a:rPr lang="en-US" sz="2800" u="sng"/>
              <a:t>Câu 02</a:t>
            </a:r>
            <a:r>
              <a:rPr lang="en-US" sz="2800"/>
              <a:t>: Bài tập (4 điểm): Lập trình Shell script trên Linux </a:t>
            </a:r>
          </a:p>
          <a:p>
            <a:pPr algn="just"/>
            <a:r>
              <a:rPr lang="en-US" sz="2800"/>
              <a:t>+ </a:t>
            </a:r>
            <a:r>
              <a:rPr lang="en-US" sz="2800" u="sng"/>
              <a:t>Câu 03</a:t>
            </a:r>
            <a:r>
              <a:rPr lang="en-US" sz="2800"/>
              <a:t>: Bài tập (4 điểm): Viết chương trình trên mã nguồn mở Python</a:t>
            </a:r>
          </a:p>
          <a:p>
            <a:pPr lvl="0" algn="just" rtl="0" eaLnBrk="0" fontAlgn="base" hangingPunct="0">
              <a:spcBef>
                <a:spcPct val="0"/>
              </a:spcBef>
              <a:spcAft>
                <a:spcPct val="0"/>
              </a:spcAft>
            </a:pPr>
            <a:endParaRPr kumimoji="0" lang="en-US" altLang="en-US" sz="2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32773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836712"/>
            <a:ext cx="8610600"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200" b="1" u="sng"/>
              <a:t>PHẦN 2: Nội dung ôn tập</a:t>
            </a:r>
            <a:endParaRPr lang="en-US" sz="3200"/>
          </a:p>
          <a:p>
            <a:r>
              <a:rPr lang="en-US" sz="3200" b="1"/>
              <a:t>A./ Dạng câu hỏi lý thuyết </a:t>
            </a:r>
            <a:endParaRPr lang="en-US" sz="3200"/>
          </a:p>
          <a:p>
            <a:pPr marL="457200" lvl="0" indent="-457200" algn="just">
              <a:buFont typeface="Wingdings" panose="05000000000000000000" pitchFamily="2" charset="2"/>
              <a:buChar char="v"/>
            </a:pPr>
            <a:r>
              <a:rPr lang="en-US" sz="3200"/>
              <a:t>Hãy cho biết khái niệm về mã nguồn mở?</a:t>
            </a:r>
          </a:p>
          <a:p>
            <a:pPr marL="457200" lvl="0" indent="-457200" algn="just">
              <a:buFont typeface="Wingdings" panose="05000000000000000000" pitchFamily="2" charset="2"/>
              <a:buChar char="v"/>
            </a:pPr>
            <a:r>
              <a:rPr lang="en-US" sz="3200"/>
              <a:t>Hãy phân tích những ưu điểm và hạn chế của mã nguồn mở hiện nay?</a:t>
            </a:r>
          </a:p>
          <a:p>
            <a:pPr marL="457200" lvl="0" indent="-457200" algn="just">
              <a:buFont typeface="Wingdings" panose="05000000000000000000" pitchFamily="2" charset="2"/>
              <a:buChar char="v"/>
            </a:pPr>
            <a:r>
              <a:rPr lang="en-US" sz="3200"/>
              <a:t>Hãy cho biết các loại giấy phép mã nguồn mở hiện nay?</a:t>
            </a:r>
          </a:p>
          <a:p>
            <a:pPr marL="457200" lvl="0" indent="-457200" algn="just">
              <a:buFont typeface="Wingdings" panose="05000000000000000000" pitchFamily="2" charset="2"/>
              <a:buChar char="v"/>
            </a:pPr>
            <a:r>
              <a:rPr lang="en-US" sz="3200"/>
              <a:t>Hãy nêu kiến trúc của Hệ điều hành Linux?</a:t>
            </a:r>
          </a:p>
          <a:p>
            <a:pPr marL="457200" lvl="0" indent="-457200" algn="just">
              <a:buFont typeface="Wingdings" panose="05000000000000000000" pitchFamily="2" charset="2"/>
              <a:buChar char="v"/>
            </a:pPr>
            <a:r>
              <a:rPr lang="en-US" sz="3200"/>
              <a:t>Hãy nêu một số đặc điểm chung của hệ điều hành Linux? Từ đó hãy liệt kê ít nhất 10 câu lệnh thao tác với thư mục hoặc tệp tin.</a:t>
            </a:r>
          </a:p>
          <a:p>
            <a:pPr lvl="0" algn="l" rtl="0" eaLnBrk="0" fontAlgn="base" hangingPunct="0">
              <a:spcBef>
                <a:spcPct val="0"/>
              </a:spcBef>
              <a:spcAft>
                <a:spcPct val="0"/>
              </a:spcAft>
            </a:pPr>
            <a:endParaRPr kumimoji="0" lang="en-US" altLang="en-US" sz="32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873769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990602"/>
            <a:ext cx="88392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buFont typeface="Wingdings" panose="05000000000000000000" pitchFamily="2" charset="2"/>
              <a:buChar char="v"/>
            </a:pPr>
            <a:r>
              <a:rPr lang="en-US" sz="2600"/>
              <a:t>Hãy viết cú pháp và mô tả các quyền xác lập thực thi File (Chmod) và cho ví dụ minh họa?</a:t>
            </a:r>
          </a:p>
          <a:p>
            <a:pPr marL="457200" lvl="0" indent="-457200">
              <a:buFont typeface="Wingdings" panose="05000000000000000000" pitchFamily="2" charset="2"/>
              <a:buChar char="v"/>
            </a:pPr>
            <a:r>
              <a:rPr lang="en-US" sz="2600"/>
              <a:t>Hãy viết cú pháp và mô tả các tham số tuỳ chọn khi thêm, xoá, sửa một tài khoản người dùng (user) trong Linux. Cho ví dụ minh hoạ?</a:t>
            </a:r>
          </a:p>
          <a:p>
            <a:pPr marL="457200" lvl="0" indent="-457200">
              <a:buFont typeface="Wingdings" panose="05000000000000000000" pitchFamily="2" charset="2"/>
              <a:buChar char="v"/>
            </a:pPr>
            <a:r>
              <a:rPr lang="en-US" sz="2600"/>
              <a:t>Hãy viết cú pháp và mô tả các tham số tuỳ chọn khi thêm, xoá, sửa một tài khoản nhóm người dùng (group) trong Linux. Cho ví dụ minh hoạ?</a:t>
            </a:r>
          </a:p>
          <a:p>
            <a:pPr marL="457200" lvl="0" indent="-457200">
              <a:buFont typeface="Wingdings" panose="05000000000000000000" pitchFamily="2" charset="2"/>
              <a:buChar char="v"/>
            </a:pPr>
            <a:r>
              <a:rPr lang="en-US" sz="2600"/>
              <a:t>Hãy so sánh sự giống nhau và khác nhau giữa các hệ điều hành DoS/Windows và Linux?</a:t>
            </a:r>
          </a:p>
          <a:p>
            <a:pPr marL="457200" lvl="0" indent="-457200">
              <a:buFont typeface="Wingdings" panose="05000000000000000000" pitchFamily="2" charset="2"/>
              <a:buChar char="v"/>
            </a:pPr>
            <a:r>
              <a:rPr lang="en-US" sz="2600"/>
              <a:t>Hãy giới thiệu về một số loại phần mềm mã nguồn mở phổ biến hiện nay? Theo Anh/ Chị nhận định thì mã nguồn mở nào hiệu quả nhất và vì sao?</a:t>
            </a:r>
          </a:p>
          <a:p>
            <a:pPr marL="457200" lvl="0" indent="-457200" algn="l" rtl="0" eaLnBrk="0" fontAlgn="base" hangingPunct="0">
              <a:spcBef>
                <a:spcPct val="0"/>
              </a:spcBef>
              <a:spcAft>
                <a:spcPct val="0"/>
              </a:spcAft>
              <a:buFont typeface="Wingdings" panose="05000000000000000000" pitchFamily="2" charset="2"/>
              <a:buChar char="v"/>
            </a:pPr>
            <a:endParaRPr kumimoji="0" lang="en-US" altLang="en-US" sz="26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458270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1483045"/>
            <a:ext cx="88392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500" b="1"/>
              <a:t>C./ Dạng câu hỏi lập trình trên Shell script trên Linux</a:t>
            </a:r>
            <a:endParaRPr lang="en-US" sz="2500"/>
          </a:p>
          <a:p>
            <a:r>
              <a:rPr lang="en-US" sz="2500" u="sng"/>
              <a:t>Câu 1</a:t>
            </a:r>
            <a:r>
              <a:rPr lang="en-US" sz="2500"/>
              <a:t>: Viết chương trình nhập vào số tự nhiên N bất kỳ từ bàn phím. Yêu cầu thực hiện các công việc sau:</a:t>
            </a:r>
          </a:p>
          <a:p>
            <a:pPr marL="342900" lvl="0" indent="-55563">
              <a:buFont typeface="Wingdings" panose="05000000000000000000" pitchFamily="2" charset="2"/>
              <a:buChar char="§"/>
            </a:pPr>
            <a:r>
              <a:rPr lang="en-US" sz="2500"/>
              <a:t>In các dãy số từ 1 đến N ra  màn hình</a:t>
            </a:r>
          </a:p>
          <a:p>
            <a:pPr marL="342900" lvl="0" indent="-55563">
              <a:buFont typeface="Wingdings" panose="05000000000000000000" pitchFamily="2" charset="2"/>
              <a:buChar char="§"/>
            </a:pPr>
            <a:r>
              <a:rPr lang="en-US" sz="2500"/>
              <a:t>Tính tổng các số từ 1 đến N</a:t>
            </a:r>
          </a:p>
          <a:p>
            <a:pPr marL="342900" lvl="0" indent="-55563">
              <a:buFont typeface="Wingdings" panose="05000000000000000000" pitchFamily="2" charset="2"/>
              <a:buChar char="§"/>
            </a:pPr>
            <a:r>
              <a:rPr lang="en-US" sz="2500"/>
              <a:t>Tính tổng các số lẻ, chẵn, chia hết cho 3,5… từ 1 đến N</a:t>
            </a:r>
          </a:p>
          <a:p>
            <a:r>
              <a:rPr lang="en-US" sz="2500" u="sng"/>
              <a:t>Câu 2</a:t>
            </a:r>
            <a:r>
              <a:rPr lang="en-US" sz="2500"/>
              <a:t>: Giải và biện luận phương trình bậc 2: Ax</a:t>
            </a:r>
            <a:r>
              <a:rPr lang="en-US" sz="2500" baseline="30000"/>
              <a:t>2</a:t>
            </a:r>
            <a:r>
              <a:rPr lang="en-US" sz="2500"/>
              <a:t> + Bx + C = 0</a:t>
            </a:r>
          </a:p>
          <a:p>
            <a:r>
              <a:rPr lang="en-US" sz="2500" u="sng"/>
              <a:t>Câu 3</a:t>
            </a:r>
            <a:r>
              <a:rPr lang="en-US" sz="2500"/>
              <a:t>: Viết chương trình cho phép nhập vào số km bất kỳ từ bàn phím, hãy thực hiện tính tổng giá tiền Taxi sau:</a:t>
            </a:r>
          </a:p>
          <a:p>
            <a:pPr marL="342900" lvl="0" indent="-111125">
              <a:buFont typeface="Wingdings" panose="05000000000000000000" pitchFamily="2" charset="2"/>
              <a:buChar char="§"/>
            </a:pPr>
            <a:r>
              <a:rPr lang="en-US" sz="2500"/>
              <a:t>01 km đầu có đơn giá là : 10.000 vnđ</a:t>
            </a:r>
          </a:p>
          <a:p>
            <a:pPr marL="342900" lvl="0" indent="-111125">
              <a:buFont typeface="Wingdings" panose="05000000000000000000" pitchFamily="2" charset="2"/>
              <a:buChar char="§"/>
            </a:pPr>
            <a:r>
              <a:rPr lang="en-US" sz="2500"/>
              <a:t>Từ km thứ 2 đến km thứ 10 có đơn giá là: 9.000 vnđ</a:t>
            </a:r>
          </a:p>
          <a:p>
            <a:pPr marL="342900" indent="-111125">
              <a:buFont typeface="Wingdings" panose="05000000000000000000" pitchFamily="2" charset="2"/>
              <a:buChar char="§"/>
            </a:pPr>
            <a:r>
              <a:rPr lang="en-US" sz="2500"/>
              <a:t>Từ km thứ 11 trở đi có đơn giá là: 8.000 vnđ</a:t>
            </a:r>
            <a:endParaRPr kumimoji="0" lang="en-US" altLang="en-US" sz="25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94327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1295400"/>
            <a:ext cx="8839200"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600" u="sng"/>
              <a:t>Câu 4</a:t>
            </a:r>
            <a:r>
              <a:rPr lang="en-US" sz="2600"/>
              <a:t>: Viết chương trình thực hiện in ra một hình tam giác vuông, cân hoặc đều,…</a:t>
            </a:r>
          </a:p>
          <a:p>
            <a:r>
              <a:rPr lang="en-US" sz="2600" u="sng"/>
              <a:t>Câu 5</a:t>
            </a:r>
            <a:r>
              <a:rPr lang="en-US" sz="2600"/>
              <a:t>: Viết chương trình thực hiện đếm số từ của một tệp tin bất kỳ có đuôi .txt </a:t>
            </a:r>
          </a:p>
          <a:p>
            <a:r>
              <a:rPr lang="en-US" sz="2600" u="sng"/>
              <a:t>Câu 6</a:t>
            </a:r>
            <a:r>
              <a:rPr lang="en-US" sz="2600"/>
              <a:t>: Viết chương trình nhập vào một thư mục hoặc file bất kỳ, kiểm tra xem nó có tồn tại trên hệ thống không? Xem là thư mục hay là tệp tin và cho phép quyền thực thi đọc, ghi, thực thi?</a:t>
            </a:r>
          </a:p>
          <a:p>
            <a:r>
              <a:rPr lang="en-US" sz="2600" u="sng"/>
              <a:t>Câu 7</a:t>
            </a:r>
            <a:r>
              <a:rPr lang="en-US" sz="2600"/>
              <a:t>: Viết chương trình kiểm tra nhập vào một tài khoản người dùng bất kỳ, xem tài khoản người dùng đó có tồn tại trong hệ thống hay không? Và nếu có thì kiểm tra tài khoản đó có đang Login vào hệ thống hay không?</a:t>
            </a:r>
          </a:p>
        </p:txBody>
      </p:sp>
    </p:spTree>
    <p:extLst>
      <p:ext uri="{BB962C8B-B14F-4D97-AF65-F5344CB8AC3E}">
        <p14:creationId xmlns:p14="http://schemas.microsoft.com/office/powerpoint/2010/main" val="218167757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695236"/>
            <a:ext cx="8839200"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800" u="sng"/>
              <a:t>Câu 8</a:t>
            </a:r>
            <a:r>
              <a:rPr lang="en-US" sz="2800"/>
              <a:t>: Viết chương trình thêm một thêm một tài khoản người dùng mới, bao gồm (tên đăng nhập, mật khẩu người dùng). Có kiểm tra xem tên tài khoản nhập vào có tồn tại trong hệ thống hay không? Nếu không thì cho phép nhập tên tài khoản và mật khẩu người dùng.</a:t>
            </a:r>
          </a:p>
          <a:p>
            <a:pPr algn="just"/>
            <a:r>
              <a:rPr lang="en-US" sz="2800" u="sng"/>
              <a:t>Câu 9</a:t>
            </a:r>
            <a:r>
              <a:rPr lang="en-US" sz="2800"/>
              <a:t>: Viết chương trình kiểm tra nhập vào một tài khoản người dùng bất kỳ, nếu tài khoản người dùng có tồn tại trong hệ thống thì thực hiện sửa thông tin tài khoản như: tên đăng nhập, ngày hết hạn của tài khoản, chỉ số của tài khoản,…</a:t>
            </a:r>
          </a:p>
          <a:p>
            <a:pPr algn="just"/>
            <a:r>
              <a:rPr lang="en-US" sz="2800" u="sng"/>
              <a:t>Câu 10</a:t>
            </a:r>
            <a:r>
              <a:rPr lang="en-US" sz="2800"/>
              <a:t>: Viết chương trình hệ thống Linux (root) cho phép thêm một nhóm (group) mới bất kỳ từ bàn phím. Có kiểm tra group nhập vào có tồn tại trong hệ thống hay không ? </a:t>
            </a:r>
          </a:p>
        </p:txBody>
      </p:sp>
    </p:spTree>
    <p:extLst>
      <p:ext uri="{BB962C8B-B14F-4D97-AF65-F5344CB8AC3E}">
        <p14:creationId xmlns:p14="http://schemas.microsoft.com/office/powerpoint/2010/main" val="6876747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449014"/>
            <a:ext cx="8839200" cy="61863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200" b="1" u="sng"/>
              <a:t>Câu 11</a:t>
            </a:r>
            <a:r>
              <a:rPr lang="en-US" sz="2200" u="sng"/>
              <a:t>:</a:t>
            </a:r>
            <a:r>
              <a:rPr lang="en-US" sz="2200"/>
              <a:t> Cho thông tin mô hình mạng sau:</a:t>
            </a:r>
          </a:p>
          <a:p>
            <a:pPr marL="342900" lvl="0" indent="-233363">
              <a:buFont typeface="Wingdings" panose="05000000000000000000" pitchFamily="2" charset="2"/>
              <a:buChar char="§"/>
            </a:pPr>
            <a:r>
              <a:rPr lang="en-US" sz="2200"/>
              <a:t>DHCP Server cung cấp dải địa chỉ IP </a:t>
            </a:r>
            <a:r>
              <a:rPr lang="en-US" sz="2200" b="1"/>
              <a:t>192.168.20.1/24</a:t>
            </a:r>
            <a:r>
              <a:rPr lang="en-US" sz="2200"/>
              <a:t> từ địa chỉ </a:t>
            </a:r>
            <a:r>
              <a:rPr lang="en-US" sz="2200" b="1"/>
              <a:t>192.168.20.100 </a:t>
            </a:r>
            <a:r>
              <a:rPr lang="en-US" sz="2200"/>
              <a:t>tới địa chỉ </a:t>
            </a:r>
            <a:r>
              <a:rPr lang="en-US" sz="2200" b="1"/>
              <a:t>192.168.20.120</a:t>
            </a:r>
            <a:r>
              <a:rPr lang="en-US" sz="2200"/>
              <a:t> và có Default Gateway là </a:t>
            </a:r>
            <a:r>
              <a:rPr lang="en-US" sz="2200" b="1"/>
              <a:t>192.168.20.6</a:t>
            </a:r>
            <a:r>
              <a:rPr lang="en-US" sz="2200"/>
              <a:t>.</a:t>
            </a:r>
          </a:p>
          <a:p>
            <a:pPr marL="342900" lvl="0" indent="-233363">
              <a:buFont typeface="Wingdings" panose="05000000000000000000" pitchFamily="2" charset="2"/>
              <a:buChar char="§"/>
            </a:pPr>
            <a:r>
              <a:rPr lang="en-US" sz="2200"/>
              <a:t>Tên miền “</a:t>
            </a:r>
            <a:r>
              <a:rPr lang="en-US" sz="2200" b="1"/>
              <a:t>cntt.edu.vn</a:t>
            </a:r>
            <a:r>
              <a:rPr lang="en-US" sz="2200"/>
              <a:t>” được khai báo mặc định cho các clients nhận IP động</a:t>
            </a:r>
          </a:p>
          <a:p>
            <a:pPr marL="342900" lvl="0" indent="-233363">
              <a:buFont typeface="Wingdings" panose="05000000000000000000" pitchFamily="2" charset="2"/>
              <a:buChar char="§"/>
            </a:pPr>
            <a:r>
              <a:rPr lang="en-US" sz="2200"/>
              <a:t>Các Clients sẽ được tự động trỏ tới 02 DNS là </a:t>
            </a:r>
            <a:r>
              <a:rPr lang="en-US" sz="2200" b="1"/>
              <a:t>ns1.cntt.edu.vn </a:t>
            </a:r>
            <a:r>
              <a:rPr lang="en-US" sz="2200"/>
              <a:t>và </a:t>
            </a:r>
            <a:r>
              <a:rPr lang="en-US" sz="2200" b="1"/>
              <a:t>ns2.cntt.edu.vn</a:t>
            </a:r>
            <a:endParaRPr lang="en-US" sz="2200"/>
          </a:p>
          <a:p>
            <a:pPr marL="342900" lvl="0" indent="-233363">
              <a:buFont typeface="Wingdings" panose="05000000000000000000" pitchFamily="2" charset="2"/>
              <a:buChar char="§"/>
            </a:pPr>
            <a:r>
              <a:rPr lang="en-US" sz="2200"/>
              <a:t>Một host MyPC (máy tính, server hoặc thiết bị mạng, …) có địa chỉ MAC “</a:t>
            </a:r>
            <a:r>
              <a:rPr lang="en-US" sz="2200" b="1"/>
              <a:t>00:0c:29:c3:50:c7</a:t>
            </a:r>
            <a:r>
              <a:rPr lang="en-US" sz="2200"/>
              <a:t>” sẽ luôn nhận địa chỉ IP </a:t>
            </a:r>
            <a:r>
              <a:rPr lang="en-US" sz="2200" b="1"/>
              <a:t>192.168.20.20</a:t>
            </a:r>
            <a:endParaRPr lang="en-US" sz="2200"/>
          </a:p>
          <a:p>
            <a:r>
              <a:rPr lang="vi-VN" sz="2200"/>
              <a:t>Để hoàn thành việc cấu hình DHCP</a:t>
            </a:r>
            <a:r>
              <a:rPr lang="en-US" sz="2200"/>
              <a:t> trên Linux server. </a:t>
            </a:r>
            <a:r>
              <a:rPr lang="vi-VN" sz="2200"/>
              <a:t>Anh/ Chị</a:t>
            </a:r>
            <a:r>
              <a:rPr lang="en-US" sz="2200"/>
              <a:t> hãy viết nội dung tập tin </a:t>
            </a:r>
            <a:r>
              <a:rPr lang="vi-VN" sz="2200"/>
              <a:t>cấu hình</a:t>
            </a:r>
            <a:r>
              <a:rPr lang="en-US" sz="2200"/>
              <a:t> trong đường dẫn </a:t>
            </a:r>
            <a:r>
              <a:rPr lang="vi-VN" sz="2200" b="1" i="1"/>
              <a:t>/etc/</a:t>
            </a:r>
            <a:r>
              <a:rPr lang="en-US" sz="2200" b="1" i="1"/>
              <a:t>dhcpd/</a:t>
            </a:r>
            <a:r>
              <a:rPr lang="vi-VN" sz="2200" b="1" i="1"/>
              <a:t>dhcp</a:t>
            </a:r>
            <a:r>
              <a:rPr lang="en-US" sz="2200" b="1" i="1"/>
              <a:t>d</a:t>
            </a:r>
            <a:r>
              <a:rPr lang="vi-VN" sz="2200" b="1" i="1"/>
              <a:t>.conf</a:t>
            </a:r>
            <a:r>
              <a:rPr lang="vi-VN" sz="2200"/>
              <a:t> </a:t>
            </a:r>
            <a:endParaRPr lang="en-US" sz="2200"/>
          </a:p>
          <a:p>
            <a:r>
              <a:rPr lang="en-US" sz="2200" b="1" u="sng"/>
              <a:t>Câu 12:</a:t>
            </a:r>
            <a:r>
              <a:rPr lang="en-US" sz="2200" b="1"/>
              <a:t> </a:t>
            </a:r>
            <a:r>
              <a:rPr lang="en-US" sz="2200"/>
              <a:t>Cho các thông tin mô hình mạng sau:</a:t>
            </a:r>
          </a:p>
          <a:p>
            <a:pPr marL="342900" lvl="0" indent="-233363">
              <a:buFont typeface="Wingdings" panose="05000000000000000000" pitchFamily="2" charset="2"/>
              <a:buChar char="§"/>
            </a:pPr>
            <a:r>
              <a:rPr lang="en-US" sz="2200"/>
              <a:t>Địa chỉ Server: </a:t>
            </a:r>
            <a:r>
              <a:rPr lang="en-US" sz="2200" b="1"/>
              <a:t>192.168.1.1</a:t>
            </a:r>
            <a:r>
              <a:rPr lang="en-US" sz="2200"/>
              <a:t> với tên miền là: </a:t>
            </a:r>
            <a:r>
              <a:rPr lang="en-US" sz="2200" b="1"/>
              <a:t>cntt.com</a:t>
            </a:r>
            <a:endParaRPr lang="en-US" sz="2200"/>
          </a:p>
          <a:p>
            <a:pPr marL="342900" lvl="0" indent="-233363">
              <a:buFont typeface="Wingdings" panose="05000000000000000000" pitchFamily="2" charset="2"/>
              <a:buChar char="§"/>
            </a:pPr>
            <a:r>
              <a:rPr lang="en-US" sz="2200"/>
              <a:t>Dải địa chỉ IP động cung cấp từ </a:t>
            </a:r>
            <a:r>
              <a:rPr lang="en-US" sz="2200" b="1"/>
              <a:t>192.168.1.10</a:t>
            </a:r>
            <a:r>
              <a:rPr lang="en-US" sz="2200"/>
              <a:t> đến </a:t>
            </a:r>
            <a:r>
              <a:rPr lang="en-US" sz="2200" b="1"/>
              <a:t>192.168.1.100</a:t>
            </a:r>
            <a:endParaRPr lang="en-US" sz="2200"/>
          </a:p>
          <a:p>
            <a:pPr marL="342900" lvl="0" indent="-233363">
              <a:buFont typeface="Wingdings" panose="05000000000000000000" pitchFamily="2" charset="2"/>
              <a:buChar char="§"/>
            </a:pPr>
            <a:r>
              <a:rPr lang="en-US" sz="2200"/>
              <a:t>Địa chỉ Broadcast: </a:t>
            </a:r>
            <a:r>
              <a:rPr lang="en-US" sz="2200" b="1"/>
              <a:t>192.168.1.255</a:t>
            </a:r>
            <a:r>
              <a:rPr lang="en-US" sz="2200"/>
              <a:t> và Subnet mask: </a:t>
            </a:r>
            <a:r>
              <a:rPr lang="en-US" sz="2200" b="1"/>
              <a:t>255.255.255.0</a:t>
            </a:r>
            <a:endParaRPr lang="en-US" sz="2200"/>
          </a:p>
          <a:p>
            <a:r>
              <a:rPr lang="vi-VN" sz="2200"/>
              <a:t>Để hoàn thành việc cấu hình DHCP</a:t>
            </a:r>
            <a:r>
              <a:rPr lang="en-US" sz="2200"/>
              <a:t> trên Linux server</a:t>
            </a:r>
            <a:r>
              <a:rPr lang="vi-VN" sz="2200"/>
              <a:t>. </a:t>
            </a:r>
            <a:r>
              <a:rPr lang="en-US" sz="2200"/>
              <a:t>Yêu cầu </a:t>
            </a:r>
            <a:r>
              <a:rPr lang="vi-VN" sz="2200"/>
              <a:t>Anh/ Chị</a:t>
            </a:r>
            <a:r>
              <a:rPr lang="en-US" sz="2200"/>
              <a:t> hãy viết nội dung tập tin </a:t>
            </a:r>
            <a:r>
              <a:rPr lang="vi-VN" sz="2200"/>
              <a:t>cấu hình </a:t>
            </a:r>
            <a:r>
              <a:rPr lang="en-US" sz="2200"/>
              <a:t>theo đường dẫn </a:t>
            </a:r>
            <a:r>
              <a:rPr lang="vi-VN" sz="2200" i="1"/>
              <a:t>/etc/dhcp</a:t>
            </a:r>
            <a:r>
              <a:rPr lang="en-US" sz="2200" i="1"/>
              <a:t>d</a:t>
            </a:r>
            <a:r>
              <a:rPr lang="vi-VN" sz="2200" i="1"/>
              <a:t>.conf</a:t>
            </a:r>
            <a:r>
              <a:rPr lang="vi-VN" sz="2200"/>
              <a:t> </a:t>
            </a:r>
            <a:endParaRPr lang="en-US" sz="2200"/>
          </a:p>
        </p:txBody>
      </p:sp>
    </p:spTree>
    <p:extLst>
      <p:ext uri="{BB962C8B-B14F-4D97-AF65-F5344CB8AC3E}">
        <p14:creationId xmlns:p14="http://schemas.microsoft.com/office/powerpoint/2010/main" val="497656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12700">
              <a:lnSpc>
                <a:spcPct val="100000"/>
              </a:lnSpc>
            </a:pPr>
            <a:r>
              <a:rPr lang="vi-VN" sz="3200" b="1" u="sng">
                <a:solidFill>
                  <a:srgbClr val="002060"/>
                </a:solidFill>
                <a:latin typeface="+mj-lt"/>
              </a:rPr>
              <a:t>Ưu điểm:</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Tương thích: Hệ thống mở</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Ứng dụng: Nhiều lĩnh vực</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Công cụ phát triển: Trình dịch đa ngôn ngữ</a:t>
            </a:r>
            <a:br>
              <a:rPr lang="vi-VN" sz="3200">
                <a:solidFill>
                  <a:srgbClr val="002060"/>
                </a:solidFill>
                <a:latin typeface="+mj-lt"/>
              </a:rPr>
            </a:br>
            <a:r>
              <a:rPr lang="en-US" sz="3200" b="1" u="sng">
                <a:solidFill>
                  <a:srgbClr val="002060"/>
                </a:solidFill>
                <a:latin typeface="+mj-lt"/>
              </a:rPr>
              <a:t>K</a:t>
            </a:r>
            <a:r>
              <a:rPr lang="vi-VN" sz="3200" b="1" u="sng">
                <a:solidFill>
                  <a:srgbClr val="002060"/>
                </a:solidFill>
                <a:latin typeface="+mj-lt"/>
              </a:rPr>
              <a:t>huyết điểm:</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Trợ giúp</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Tiện ích</a:t>
            </a:r>
            <a:br>
              <a:rPr lang="vi-VN" sz="3200">
                <a:solidFill>
                  <a:srgbClr val="002060"/>
                </a:solidFill>
                <a:latin typeface="+mj-lt"/>
              </a:rPr>
            </a:br>
            <a:r>
              <a:rPr lang="en-US" sz="3200">
                <a:solidFill>
                  <a:srgbClr val="002060"/>
                </a:solidFill>
                <a:latin typeface="+mj-lt"/>
              </a:rPr>
              <a:t>- </a:t>
            </a:r>
            <a:r>
              <a:rPr lang="vi-VN" sz="3200">
                <a:solidFill>
                  <a:srgbClr val="002060"/>
                </a:solidFill>
                <a:latin typeface="+mj-lt"/>
              </a:rPr>
              <a:t>Phần cứng</a:t>
            </a:r>
            <a:br>
              <a:rPr lang="vi-VN" sz="3200">
                <a:solidFill>
                  <a:srgbClr val="002060"/>
                </a:solidFill>
                <a:latin typeface="+mj-lt"/>
              </a:rPr>
            </a:br>
            <a:endParaRPr lang="vi-VN" sz="2800">
              <a:solidFill>
                <a:srgbClr val="002060"/>
              </a:solidFill>
              <a:latin typeface="+mj-lt"/>
              <a:cs typeface="Tahoma"/>
            </a:endParaRPr>
          </a:p>
        </p:txBody>
      </p:sp>
      <p:sp>
        <p:nvSpPr>
          <p:cNvPr id="3" name="object 3"/>
          <p:cNvSpPr txBox="1">
            <a:spLocks noGrp="1"/>
          </p:cNvSpPr>
          <p:nvPr>
            <p:ph type="title"/>
          </p:nvPr>
        </p:nvSpPr>
        <p:spPr>
          <a:xfrm>
            <a:off x="1219200" y="298906"/>
            <a:ext cx="8763000" cy="430887"/>
          </a:xfrm>
          <a:prstGeom prst="rect">
            <a:avLst/>
          </a:prstGeom>
        </p:spPr>
        <p:txBody>
          <a:bodyPr vert="horz" wrap="square" lIns="0" tIns="0" rIns="0" bIns="0" rtlCol="0">
            <a:spAutoFit/>
          </a:bodyPr>
          <a:lstStyle/>
          <a:p>
            <a:pPr marL="25179"/>
            <a:r>
              <a:rPr lang="en-US" sz="2800" b="1" spc="99">
                <a:solidFill>
                  <a:srgbClr val="FF0000"/>
                </a:solidFill>
                <a:latin typeface="Times New Roman" pitchFamily="18" charset="0"/>
                <a:cs typeface="Times New Roman" pitchFamily="18" charset="0"/>
              </a:rPr>
              <a:t>4. </a:t>
            </a:r>
            <a:r>
              <a:rPr lang="en-US" sz="2800" b="1" spc="99" err="1">
                <a:solidFill>
                  <a:srgbClr val="FF0000"/>
                </a:solidFill>
                <a:latin typeface="Times New Roman" pitchFamily="18" charset="0"/>
                <a:cs typeface="Times New Roman" pitchFamily="18" charset="0"/>
              </a:rPr>
              <a:t>Đặc</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điểm</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cơ</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bản</a:t>
            </a:r>
            <a:r>
              <a:rPr lang="en-US" sz="2800" b="1" spc="99">
                <a:solidFill>
                  <a:srgbClr val="FF0000"/>
                </a:solidFill>
                <a:latin typeface="Times New Roman" pitchFamily="18" charset="0"/>
                <a:cs typeface="Times New Roman" pitchFamily="18" charset="0"/>
              </a:rPr>
              <a:t> </a:t>
            </a:r>
            <a:r>
              <a:rPr lang="en-US" sz="2800" b="1" spc="99" err="1">
                <a:solidFill>
                  <a:srgbClr val="FF0000"/>
                </a:solidFill>
                <a:latin typeface="Times New Roman" pitchFamily="18" charset="0"/>
                <a:cs typeface="Times New Roman" pitchFamily="18" charset="0"/>
              </a:rPr>
              <a:t>của</a:t>
            </a:r>
            <a:r>
              <a:rPr lang="en-US" sz="2800" b="1" spc="99">
                <a:solidFill>
                  <a:srgbClr val="FF0000"/>
                </a:solidFill>
                <a:latin typeface="Times New Roman" pitchFamily="18" charset="0"/>
                <a:cs typeface="Times New Roman" pitchFamily="18" charset="0"/>
              </a:rPr>
              <a:t> </a:t>
            </a:r>
            <a:r>
              <a:rPr lang="en-US" sz="2800" b="1" spc="-59">
                <a:solidFill>
                  <a:srgbClr val="FF0000"/>
                </a:solidFill>
                <a:latin typeface="Times New Roman" pitchFamily="18" charset="0"/>
                <a:cs typeface="Times New Roman" pitchFamily="18" charset="0"/>
              </a:rPr>
              <a:t>Linux( </a:t>
            </a:r>
            <a:r>
              <a:rPr lang="en-US" sz="2800" b="1" spc="-59" err="1">
                <a:solidFill>
                  <a:srgbClr val="FF0000"/>
                </a:solidFill>
                <a:latin typeface="Times New Roman" pitchFamily="18" charset="0"/>
                <a:cs typeface="Times New Roman" pitchFamily="18" charset="0"/>
              </a:rPr>
              <a:t>tiếp</a:t>
            </a:r>
            <a:r>
              <a:rPr lang="en-US" sz="2800" b="1" spc="-59">
                <a:solidFill>
                  <a:srgbClr val="FF0000"/>
                </a:solidFill>
                <a:latin typeface="Times New Roman" pitchFamily="18" charset="0"/>
                <a:cs typeface="Times New Roman" pitchFamily="18" charset="0"/>
              </a:rPr>
              <a:t>)</a:t>
            </a:r>
            <a:endParaRPr lang="en-US" sz="2800">
              <a:latin typeface="Times New Roman" pitchFamily="18" charset="0"/>
              <a:cs typeface="Times New Roman" pitchFamily="18" charset="0"/>
            </a:endParaRPr>
          </a:p>
        </p:txBody>
      </p:sp>
      <p:pic>
        <p:nvPicPr>
          <p:cNvPr id="5"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76200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938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743255"/>
            <a:ext cx="8839200" cy="60939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600" b="1"/>
              <a:t>C./ Dạng câu hỏi lập trình trên mã nguồn mở Python</a:t>
            </a:r>
            <a:endParaRPr lang="en-US" sz="2600"/>
          </a:p>
          <a:p>
            <a:r>
              <a:rPr lang="en-US" sz="2600" u="sng"/>
              <a:t>Câu 1</a:t>
            </a:r>
            <a:r>
              <a:rPr lang="en-US" sz="2600"/>
              <a:t>: Viết chương trình giải và biện luận phương trình bậc 1, 2</a:t>
            </a:r>
          </a:p>
          <a:p>
            <a:r>
              <a:rPr lang="en-US" sz="2600" u="sng"/>
              <a:t>Câu 2</a:t>
            </a:r>
            <a:r>
              <a:rPr lang="en-US" sz="2600"/>
              <a:t>: Viết chương trình nhập vào số tự nhiên N bất kỳ từ bàn phím. Yêu cầu thực hiện các công việc sau:</a:t>
            </a:r>
          </a:p>
          <a:p>
            <a:pPr lvl="0"/>
            <a:r>
              <a:rPr lang="en-US" sz="2600"/>
              <a:t>In các dãy số từ 1 đến N ra  màn hình</a:t>
            </a:r>
          </a:p>
          <a:p>
            <a:pPr lvl="0"/>
            <a:r>
              <a:rPr lang="en-US" sz="2600"/>
              <a:t>Tính tổng các số từ 1 đến N</a:t>
            </a:r>
          </a:p>
          <a:p>
            <a:pPr lvl="0"/>
            <a:r>
              <a:rPr lang="en-US" sz="2600"/>
              <a:t>Tính tổng các số lẻ, chẵn, chia hết cho 3,5… từ 1 đến N</a:t>
            </a:r>
          </a:p>
          <a:p>
            <a:r>
              <a:rPr lang="en-US" sz="2600" u="sng"/>
              <a:t>Câu 3</a:t>
            </a:r>
            <a:r>
              <a:rPr lang="en-US" sz="2600"/>
              <a:t>: Viết chương trình nhập vào thông tin bất kỳ từ bàn phím. Yêu cầu ghi dữ liệu vào một file cho trước (chẳng hạn: Test.txt), sau đó xuất hiện thông báo về dữ liệu đã được ghi thành công và hiển thị dữ liệu vừa ghi được ra màn hình.</a:t>
            </a:r>
          </a:p>
          <a:p>
            <a:r>
              <a:rPr lang="en-US" sz="2600" u="sng"/>
              <a:t>Câu 4</a:t>
            </a:r>
            <a:r>
              <a:rPr lang="en-US" sz="2600"/>
              <a:t>: Viết chương trình thực hiện nhập vào một file bất kỳ, nếu file đó có tồn tại trong hệ thống thì yêu cầu sao chép sang một được dẫn bất kỳ được chỉ định và thực hiện xóa file đó.</a:t>
            </a:r>
          </a:p>
          <a:p>
            <a:endParaRPr lang="en-US" sz="2600"/>
          </a:p>
        </p:txBody>
      </p:sp>
    </p:spTree>
    <p:extLst>
      <p:ext uri="{BB962C8B-B14F-4D97-AF65-F5344CB8AC3E}">
        <p14:creationId xmlns:p14="http://schemas.microsoft.com/office/powerpoint/2010/main" val="375973450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8077200" cy="507831"/>
          </a:xfrm>
        </p:spPr>
        <p:txBody>
          <a:bodyPr/>
          <a:lstStyle/>
          <a:p>
            <a:pPr algn="ctr"/>
            <a:r>
              <a:rPr lang="en-US">
                <a:solidFill>
                  <a:srgbClr val="FF0000"/>
                </a:solidFill>
              </a:rPr>
              <a:t>Ôn tập</a:t>
            </a:r>
          </a:p>
        </p:txBody>
      </p:sp>
      <p:sp>
        <p:nvSpPr>
          <p:cNvPr id="4" name="Rectangle 1"/>
          <p:cNvSpPr>
            <a:spLocks noGrp="1" noChangeArrowheads="1"/>
          </p:cNvSpPr>
          <p:nvPr>
            <p:ph type="body" idx="1"/>
          </p:nvPr>
        </p:nvSpPr>
        <p:spPr bwMode="auto">
          <a:xfrm>
            <a:off x="0" y="974088"/>
            <a:ext cx="88392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u="sng"/>
              <a:t>Câu 5</a:t>
            </a:r>
            <a:r>
              <a:rPr lang="en-US" sz="2400"/>
              <a:t>: Viết chương trình tạo ra ngôi sao 5 cánh với màu nền đỏ, hoặc tạo ra ngôi sao nhiều cánh ngẫu nhiên với màu nền xanh</a:t>
            </a:r>
          </a:p>
          <a:p>
            <a:pPr algn="just"/>
            <a:r>
              <a:rPr lang="en-US" sz="2400" u="sng"/>
              <a:t>Câu 6</a:t>
            </a:r>
            <a:r>
              <a:rPr lang="en-US" sz="2400"/>
              <a:t>: Viết chương trình dò tìm mật khẩu ngẫu nhiên trong đoạn [1,9999] bằng phương pháp Brute force.</a:t>
            </a:r>
          </a:p>
          <a:p>
            <a:pPr algn="just"/>
            <a:r>
              <a:rPr lang="en-US" sz="2400" u="sng"/>
              <a:t>Câu 7</a:t>
            </a:r>
            <a:r>
              <a:rPr lang="en-US" sz="2400"/>
              <a:t>: Viết chương trình dò tìm địa chỉ IP của website bất kỳ hoặc thực hiện quét các cổng (port) mạng của website khi tham gia mạng internet</a:t>
            </a:r>
          </a:p>
          <a:p>
            <a:pPr algn="just"/>
            <a:r>
              <a:rPr lang="en-US" sz="2400" u="sng"/>
              <a:t>Câu 8</a:t>
            </a:r>
            <a:r>
              <a:rPr lang="en-US" sz="2400"/>
              <a:t>: Viết chương trình tạo bảng SinhVien (MaSV, TenSV, NamSinh, GioiTinh, HocPhi) bằng Python có kết nối cơ sở dữ liệu SQL.</a:t>
            </a:r>
          </a:p>
          <a:p>
            <a:pPr algn="just"/>
            <a:r>
              <a:rPr lang="en-US" sz="2400" u="sng"/>
              <a:t>Câu 9</a:t>
            </a:r>
            <a:r>
              <a:rPr lang="en-US" sz="2400"/>
              <a:t>: Viết chương trình Python thực hiện cập nhập hoặc xóa một bảng từ cơ sở dữ liệu SQL đã có.</a:t>
            </a:r>
          </a:p>
          <a:p>
            <a:pPr algn="just"/>
            <a:r>
              <a:rPr lang="en-US" sz="2400" u="sng"/>
              <a:t>Câu 10</a:t>
            </a:r>
            <a:r>
              <a:rPr lang="en-US" sz="2400"/>
              <a:t>: Viết chương trình thực hiện tạo giao diện nút Button và khi hiển thị nhất nút Button thì xuất hiện ra một thông báo nào đó theo yêu cầu.</a:t>
            </a:r>
          </a:p>
          <a:p>
            <a:pPr algn="just"/>
            <a:endParaRPr lang="en-US" sz="2400"/>
          </a:p>
        </p:txBody>
      </p:sp>
    </p:spTree>
    <p:extLst>
      <p:ext uri="{BB962C8B-B14F-4D97-AF65-F5344CB8AC3E}">
        <p14:creationId xmlns:p14="http://schemas.microsoft.com/office/powerpoint/2010/main" val="2263285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469900" indent="-457200">
              <a:lnSpc>
                <a:spcPct val="100000"/>
              </a:lnSpc>
              <a:buFontTx/>
              <a:buChar char="-"/>
            </a:pPr>
            <a:r>
              <a:rPr lang="en-US" sz="3600" err="1">
                <a:solidFill>
                  <a:srgbClr val="002060"/>
                </a:solidFill>
                <a:latin typeface="Times New Roman" pitchFamily="18" charset="0"/>
                <a:cs typeface="Times New Roman" pitchFamily="18" charset="0"/>
              </a:rPr>
              <a:t>Giá</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thành</a:t>
            </a:r>
            <a:endParaRPr lang="en-US" sz="3600">
              <a:solidFill>
                <a:srgbClr val="002060"/>
              </a:solidFill>
              <a:latin typeface="Times New Roman" pitchFamily="18" charset="0"/>
              <a:cs typeface="Times New Roman" pitchFamily="18" charset="0"/>
            </a:endParaRPr>
          </a:p>
          <a:p>
            <a:pPr marL="469900" indent="-457200">
              <a:lnSpc>
                <a:spcPct val="100000"/>
              </a:lnSpc>
              <a:buFontTx/>
              <a:buChar char="-"/>
            </a:pPr>
            <a:r>
              <a:rPr lang="en-US" sz="3600" err="1">
                <a:solidFill>
                  <a:srgbClr val="002060"/>
                </a:solidFill>
                <a:latin typeface="Times New Roman" pitchFamily="18" charset="0"/>
                <a:cs typeface="Times New Roman" pitchFamily="18" charset="0"/>
              </a:rPr>
              <a:t>Chính</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sách</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phát</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triển</a:t>
            </a:r>
            <a:endParaRPr lang="en-US" sz="3600">
              <a:solidFill>
                <a:srgbClr val="002060"/>
              </a:solidFill>
              <a:latin typeface="Times New Roman" pitchFamily="18" charset="0"/>
              <a:cs typeface="Times New Roman" pitchFamily="18" charset="0"/>
            </a:endParaRPr>
          </a:p>
          <a:p>
            <a:pPr marL="1657350" indent="-228600">
              <a:lnSpc>
                <a:spcPct val="100000"/>
              </a:lnSpc>
              <a:buFont typeface="Wingdings" pitchFamily="2" charset="2"/>
              <a:buChar char="ü"/>
            </a:pPr>
            <a:r>
              <a:rPr lang="en-US" sz="3600">
                <a:solidFill>
                  <a:srgbClr val="002060"/>
                </a:solidFill>
                <a:latin typeface="Times New Roman" pitchFamily="18" charset="0"/>
                <a:cs typeface="Times New Roman" pitchFamily="18" charset="0"/>
              </a:rPr>
              <a:t>	Unix: </a:t>
            </a:r>
            <a:r>
              <a:rPr lang="en-US" sz="3600" err="1">
                <a:solidFill>
                  <a:srgbClr val="002060"/>
                </a:solidFill>
                <a:latin typeface="Times New Roman" pitchFamily="18" charset="0"/>
                <a:cs typeface="Times New Roman" pitchFamily="18" charset="0"/>
              </a:rPr>
              <a:t>Nghiêm</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ngặt</a:t>
            </a:r>
            <a:endParaRPr lang="en-US" sz="3600">
              <a:solidFill>
                <a:srgbClr val="002060"/>
              </a:solidFill>
              <a:latin typeface="Times New Roman" pitchFamily="18" charset="0"/>
              <a:cs typeface="Times New Roman" pitchFamily="18" charset="0"/>
            </a:endParaRPr>
          </a:p>
          <a:p>
            <a:pPr marL="1657350" indent="-228600">
              <a:lnSpc>
                <a:spcPct val="100000"/>
              </a:lnSpc>
              <a:buFont typeface="Wingdings" pitchFamily="2" charset="2"/>
              <a:buChar char="ü"/>
            </a:pPr>
            <a:r>
              <a:rPr lang="en-US" sz="3600">
                <a:solidFill>
                  <a:srgbClr val="002060"/>
                </a:solidFill>
                <a:latin typeface="Times New Roman" pitchFamily="18" charset="0"/>
                <a:cs typeface="Times New Roman" pitchFamily="18" charset="0"/>
              </a:rPr>
              <a:t>	Linux: </a:t>
            </a:r>
            <a:r>
              <a:rPr lang="en-US" sz="3600" err="1">
                <a:solidFill>
                  <a:srgbClr val="002060"/>
                </a:solidFill>
                <a:latin typeface="Times New Roman" pitchFamily="18" charset="0"/>
                <a:cs typeface="Times New Roman" pitchFamily="18" charset="0"/>
              </a:rPr>
              <a:t>Mọi</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người</a:t>
            </a:r>
            <a:endParaRPr lang="en-US" sz="3600">
              <a:solidFill>
                <a:srgbClr val="002060"/>
              </a:solidFill>
              <a:latin typeface="Times New Roman" pitchFamily="18" charset="0"/>
              <a:cs typeface="Times New Roman" pitchFamily="18" charset="0"/>
            </a:endParaRPr>
          </a:p>
          <a:p>
            <a:pPr marL="469900" indent="-457200">
              <a:lnSpc>
                <a:spcPct val="100000"/>
              </a:lnSpc>
              <a:buFontTx/>
              <a:buChar char="-"/>
            </a:pPr>
            <a:r>
              <a:rPr lang="en-US" sz="3600" err="1">
                <a:solidFill>
                  <a:srgbClr val="002060"/>
                </a:solidFill>
                <a:latin typeface="Times New Roman" pitchFamily="18" charset="0"/>
                <a:cs typeface="Times New Roman" pitchFamily="18" charset="0"/>
              </a:rPr>
              <a:t>Cơ</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quan</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chủ</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quản</a:t>
            </a:r>
            <a:endParaRPr lang="en-US" sz="3600">
              <a:solidFill>
                <a:srgbClr val="002060"/>
              </a:solidFill>
              <a:latin typeface="Times New Roman" pitchFamily="18" charset="0"/>
              <a:cs typeface="Times New Roman" pitchFamily="18" charset="0"/>
            </a:endParaRPr>
          </a:p>
          <a:p>
            <a:pPr marL="469900" indent="-457200">
              <a:lnSpc>
                <a:spcPct val="100000"/>
              </a:lnSpc>
              <a:buFontTx/>
              <a:buChar char="-"/>
            </a:pPr>
            <a:r>
              <a:rPr lang="en-US" sz="3600" err="1">
                <a:solidFill>
                  <a:srgbClr val="002060"/>
                </a:solidFill>
                <a:latin typeface="Times New Roman" pitchFamily="18" charset="0"/>
                <a:cs typeface="Times New Roman" pitchFamily="18" charset="0"/>
              </a:rPr>
              <a:t>Thay</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đổi</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mã</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nguồn</a:t>
            </a:r>
            <a:endParaRPr lang="en-US" sz="3600">
              <a:solidFill>
                <a:srgbClr val="002060"/>
              </a:solidFill>
              <a:latin typeface="Times New Roman" pitchFamily="18" charset="0"/>
              <a:cs typeface="Times New Roman" pitchFamily="18" charset="0"/>
            </a:endParaRPr>
          </a:p>
          <a:p>
            <a:pPr marL="12700">
              <a:lnSpc>
                <a:spcPct val="100000"/>
              </a:lnSpc>
            </a:pPr>
            <a:endParaRPr lang="vi-VN" sz="32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5. </a:t>
            </a:r>
            <a:r>
              <a:rPr lang="en-US" sz="3200" b="1" spc="99" err="1">
                <a:solidFill>
                  <a:srgbClr val="FF0000"/>
                </a:solidFill>
                <a:latin typeface="Times New Roman" pitchFamily="18" charset="0"/>
                <a:cs typeface="Times New Roman" pitchFamily="18" charset="0"/>
              </a:rPr>
              <a:t>Phân</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biệt</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giữa</a:t>
            </a:r>
            <a:r>
              <a:rPr lang="en-US" sz="3200" b="1" spc="99">
                <a:solidFill>
                  <a:srgbClr val="FF0000"/>
                </a:solidFill>
                <a:latin typeface="Times New Roman" pitchFamily="18" charset="0"/>
                <a:cs typeface="Times New Roman" pitchFamily="18" charset="0"/>
              </a:rPr>
              <a:t> </a:t>
            </a:r>
            <a:r>
              <a:rPr lang="en-US" sz="3200" b="1" spc="-59">
                <a:solidFill>
                  <a:srgbClr val="FF0000"/>
                </a:solidFill>
                <a:latin typeface="Times New Roman" pitchFamily="18" charset="0"/>
                <a:cs typeface="Times New Roman" pitchFamily="18" charset="0"/>
              </a:rPr>
              <a:t>Linux </a:t>
            </a:r>
            <a:r>
              <a:rPr lang="en-US" sz="3200" b="1" spc="-59" err="1">
                <a:solidFill>
                  <a:srgbClr val="FF0000"/>
                </a:solidFill>
                <a:latin typeface="Times New Roman" pitchFamily="18" charset="0"/>
                <a:cs typeface="Times New Roman" pitchFamily="18" charset="0"/>
              </a:rPr>
              <a:t>và</a:t>
            </a:r>
            <a:r>
              <a:rPr lang="en-US" sz="3200" b="1" spc="-59">
                <a:solidFill>
                  <a:srgbClr val="FF0000"/>
                </a:solidFill>
                <a:latin typeface="Times New Roman" pitchFamily="18" charset="0"/>
                <a:cs typeface="Times New Roman" pitchFamily="18" charset="0"/>
              </a:rPr>
              <a:t> Unix</a:t>
            </a:r>
            <a:endParaRPr lang="en-US" sz="3200">
              <a:latin typeface="Times New Roman" pitchFamily="18" charset="0"/>
              <a:cs typeface="Times New Roman" pitchFamily="18" charset="0"/>
            </a:endParaRPr>
          </a:p>
        </p:txBody>
      </p:sp>
      <p:pic>
        <p:nvPicPr>
          <p:cNvPr id="4100" name="Picture 4"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990600"/>
            <a:ext cx="216217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731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355600" indent="-342900">
              <a:lnSpc>
                <a:spcPct val="100000"/>
              </a:lnSpc>
              <a:spcBef>
                <a:spcPts val="1480"/>
              </a:spcBef>
              <a:buFont typeface="Times New Roman" pitchFamily="18" charset="0"/>
              <a:buChar char="‒"/>
            </a:pPr>
            <a:r>
              <a:rPr lang="vi-VN" sz="2500" spc="-10">
                <a:solidFill>
                  <a:srgbClr val="002060"/>
                </a:solidFill>
                <a:latin typeface="+mj-lt"/>
                <a:cs typeface="Tahoma"/>
              </a:rPr>
              <a:t>V</a:t>
            </a:r>
            <a:r>
              <a:rPr lang="vi-VN" sz="2500" spc="-15">
                <a:solidFill>
                  <a:srgbClr val="002060"/>
                </a:solidFill>
                <a:latin typeface="+mj-lt"/>
                <a:cs typeface="Tahoma"/>
              </a:rPr>
              <a:t>ăn</a:t>
            </a:r>
            <a:r>
              <a:rPr lang="vi-VN" sz="2500">
                <a:solidFill>
                  <a:srgbClr val="002060"/>
                </a:solidFill>
                <a:latin typeface="+mj-lt"/>
                <a:cs typeface="Tahoma"/>
              </a:rPr>
              <a:t> </a:t>
            </a:r>
            <a:r>
              <a:rPr lang="vi-VN" sz="2500" spc="-20">
                <a:solidFill>
                  <a:srgbClr val="002060"/>
                </a:solidFill>
                <a:latin typeface="+mj-lt"/>
                <a:cs typeface="Tahoma"/>
              </a:rPr>
              <a:t>phòn</a:t>
            </a:r>
            <a:r>
              <a:rPr lang="vi-VN" sz="2500" spc="-15">
                <a:solidFill>
                  <a:srgbClr val="002060"/>
                </a:solidFill>
                <a:latin typeface="+mj-lt"/>
                <a:cs typeface="Tahoma"/>
              </a:rPr>
              <a:t>g</a:t>
            </a:r>
            <a:r>
              <a:rPr lang="vi-VN" sz="2500" spc="5">
                <a:solidFill>
                  <a:srgbClr val="002060"/>
                </a:solidFill>
                <a:latin typeface="+mj-lt"/>
                <a:cs typeface="Tahoma"/>
              </a:rPr>
              <a:t> </a:t>
            </a:r>
            <a:r>
              <a:rPr lang="vi-VN" sz="2500" spc="-20">
                <a:solidFill>
                  <a:srgbClr val="002060"/>
                </a:solidFill>
                <a:latin typeface="+mj-lt"/>
                <a:cs typeface="Tahoma"/>
              </a:rPr>
              <a:t>(</a:t>
            </a:r>
            <a:r>
              <a:rPr lang="en-US" sz="2500" spc="-20">
                <a:solidFill>
                  <a:srgbClr val="002060"/>
                </a:solidFill>
                <a:latin typeface="+mj-lt"/>
                <a:cs typeface="Tahoma"/>
              </a:rPr>
              <a:t>O</a:t>
            </a:r>
            <a:r>
              <a:rPr lang="vi-VN" sz="2500" spc="-20">
                <a:solidFill>
                  <a:srgbClr val="002060"/>
                </a:solidFill>
                <a:latin typeface="+mj-lt"/>
                <a:cs typeface="Tahoma"/>
              </a:rPr>
              <a:t>p</a:t>
            </a:r>
            <a:r>
              <a:rPr lang="vi-VN" sz="2500" spc="-10">
                <a:solidFill>
                  <a:srgbClr val="002060"/>
                </a:solidFill>
                <a:latin typeface="+mj-lt"/>
                <a:cs typeface="Tahoma"/>
              </a:rPr>
              <a:t>e</a:t>
            </a:r>
            <a:r>
              <a:rPr lang="vi-VN" sz="2500" spc="-15">
                <a:solidFill>
                  <a:srgbClr val="002060"/>
                </a:solidFill>
                <a:latin typeface="+mj-lt"/>
                <a:cs typeface="Tahoma"/>
              </a:rPr>
              <a:t>n</a:t>
            </a:r>
            <a:r>
              <a:rPr lang="vi-VN" sz="2500" spc="-5">
                <a:solidFill>
                  <a:srgbClr val="002060"/>
                </a:solidFill>
                <a:latin typeface="+mj-lt"/>
                <a:cs typeface="Tahoma"/>
              </a:rPr>
              <a:t> off</a:t>
            </a:r>
            <a:r>
              <a:rPr lang="vi-VN" sz="2500" spc="-10">
                <a:solidFill>
                  <a:srgbClr val="002060"/>
                </a:solidFill>
                <a:latin typeface="+mj-lt"/>
                <a:cs typeface="Tahoma"/>
              </a:rPr>
              <a:t>i</a:t>
            </a:r>
            <a:r>
              <a:rPr lang="vi-VN" sz="2500" spc="5">
                <a:solidFill>
                  <a:srgbClr val="002060"/>
                </a:solidFill>
                <a:latin typeface="+mj-lt"/>
                <a:cs typeface="Tahoma"/>
              </a:rPr>
              <a:t>c</a:t>
            </a:r>
            <a:r>
              <a:rPr lang="vi-VN" sz="2500" spc="-5">
                <a:solidFill>
                  <a:srgbClr val="002060"/>
                </a:solidFill>
                <a:latin typeface="+mj-lt"/>
                <a:cs typeface="Tahoma"/>
              </a:rPr>
              <a:t>e)</a:t>
            </a:r>
            <a:endParaRPr lang="vi-VN" sz="2500">
              <a:solidFill>
                <a:srgbClr val="002060"/>
              </a:solidFill>
              <a:latin typeface="+mj-lt"/>
              <a:cs typeface="Tahoma"/>
            </a:endParaRPr>
          </a:p>
          <a:p>
            <a:pPr marL="355600" marR="921385" indent="-342900">
              <a:lnSpc>
                <a:spcPct val="121400"/>
              </a:lnSpc>
              <a:spcBef>
                <a:spcPts val="10"/>
              </a:spcBef>
              <a:buFont typeface="Times New Roman" pitchFamily="18" charset="0"/>
              <a:buChar char="‒"/>
            </a:pPr>
            <a:r>
              <a:rPr lang="vi-VN" sz="2500">
                <a:solidFill>
                  <a:srgbClr val="002060"/>
                </a:solidFill>
                <a:latin typeface="+mj-lt"/>
                <a:cs typeface="Tahoma"/>
              </a:rPr>
              <a:t>G</a:t>
            </a:r>
            <a:r>
              <a:rPr lang="vi-VN" sz="2500" spc="-20">
                <a:solidFill>
                  <a:srgbClr val="002060"/>
                </a:solidFill>
                <a:latin typeface="+mj-lt"/>
                <a:cs typeface="Tahoma"/>
              </a:rPr>
              <a:t>i</a:t>
            </a:r>
            <a:r>
              <a:rPr lang="vi-VN" sz="2500" spc="-10">
                <a:solidFill>
                  <a:srgbClr val="002060"/>
                </a:solidFill>
                <a:latin typeface="+mj-lt"/>
                <a:cs typeface="Tahoma"/>
              </a:rPr>
              <a:t>ải</a:t>
            </a:r>
            <a:r>
              <a:rPr lang="vi-VN" sz="2500" spc="-5">
                <a:solidFill>
                  <a:srgbClr val="002060"/>
                </a:solidFill>
                <a:latin typeface="+mj-lt"/>
                <a:cs typeface="Tahoma"/>
              </a:rPr>
              <a:t> </a:t>
            </a:r>
            <a:r>
              <a:rPr lang="vi-VN" sz="2500" spc="-15">
                <a:solidFill>
                  <a:srgbClr val="002060"/>
                </a:solidFill>
                <a:latin typeface="+mj-lt"/>
                <a:cs typeface="Tahoma"/>
              </a:rPr>
              <a:t>tr</a:t>
            </a:r>
            <a:r>
              <a:rPr lang="vi-VN" sz="2500" spc="-10">
                <a:solidFill>
                  <a:srgbClr val="002060"/>
                </a:solidFill>
                <a:latin typeface="+mj-lt"/>
                <a:cs typeface="Tahoma"/>
              </a:rPr>
              <a:t>í</a:t>
            </a:r>
            <a:r>
              <a:rPr lang="vi-VN" sz="2500" spc="-5">
                <a:solidFill>
                  <a:srgbClr val="002060"/>
                </a:solidFill>
                <a:latin typeface="+mj-lt"/>
                <a:cs typeface="Tahoma"/>
              </a:rPr>
              <a:t> (</a:t>
            </a:r>
            <a:r>
              <a:rPr lang="vi-VN" sz="2500" spc="-25">
                <a:solidFill>
                  <a:srgbClr val="002060"/>
                </a:solidFill>
                <a:latin typeface="+mj-lt"/>
                <a:cs typeface="Tahoma"/>
              </a:rPr>
              <a:t>mo</a:t>
            </a:r>
            <a:r>
              <a:rPr lang="vi-VN" sz="2500" spc="-10">
                <a:solidFill>
                  <a:srgbClr val="002060"/>
                </a:solidFill>
                <a:latin typeface="+mj-lt"/>
                <a:cs typeface="Tahoma"/>
              </a:rPr>
              <a:t>vi</a:t>
            </a:r>
            <a:r>
              <a:rPr lang="vi-VN" sz="2500">
                <a:solidFill>
                  <a:srgbClr val="002060"/>
                </a:solidFill>
                <a:latin typeface="+mj-lt"/>
                <a:cs typeface="Tahoma"/>
              </a:rPr>
              <a:t>e</a:t>
            </a:r>
            <a:r>
              <a:rPr lang="vi-VN" sz="2500" spc="-5">
                <a:solidFill>
                  <a:srgbClr val="002060"/>
                </a:solidFill>
                <a:latin typeface="+mj-lt"/>
                <a:cs typeface="Tahoma"/>
              </a:rPr>
              <a:t> </a:t>
            </a:r>
            <a:r>
              <a:rPr lang="vi-VN" sz="2500" spc="-20">
                <a:solidFill>
                  <a:srgbClr val="002060"/>
                </a:solidFill>
                <a:latin typeface="+mj-lt"/>
                <a:cs typeface="Tahoma"/>
              </a:rPr>
              <a:t>p</a:t>
            </a:r>
            <a:r>
              <a:rPr lang="vi-VN" sz="2500" spc="-10">
                <a:solidFill>
                  <a:srgbClr val="002060"/>
                </a:solidFill>
                <a:latin typeface="+mj-lt"/>
                <a:cs typeface="Tahoma"/>
              </a:rPr>
              <a:t>la</a:t>
            </a:r>
            <a:r>
              <a:rPr lang="vi-VN" sz="2500">
                <a:solidFill>
                  <a:srgbClr val="002060"/>
                </a:solidFill>
                <a:latin typeface="+mj-lt"/>
                <a:cs typeface="Tahoma"/>
              </a:rPr>
              <a:t>y</a:t>
            </a:r>
            <a:r>
              <a:rPr lang="vi-VN" sz="2500" spc="-5">
                <a:solidFill>
                  <a:srgbClr val="002060"/>
                </a:solidFill>
                <a:latin typeface="+mj-lt"/>
                <a:cs typeface="Tahoma"/>
              </a:rPr>
              <a:t>er</a:t>
            </a:r>
            <a:r>
              <a:rPr lang="vi-VN" sz="2500">
                <a:solidFill>
                  <a:srgbClr val="002060"/>
                </a:solidFill>
                <a:latin typeface="+mj-lt"/>
                <a:cs typeface="Tahoma"/>
              </a:rPr>
              <a:t>,</a:t>
            </a:r>
            <a:r>
              <a:rPr lang="vi-VN" sz="2500" spc="-5">
                <a:solidFill>
                  <a:srgbClr val="002060"/>
                </a:solidFill>
                <a:latin typeface="+mj-lt"/>
                <a:cs typeface="Tahoma"/>
              </a:rPr>
              <a:t> xmms</a:t>
            </a:r>
            <a:r>
              <a:rPr lang="vi-VN" sz="2500" spc="-10">
                <a:solidFill>
                  <a:srgbClr val="002060"/>
                </a:solidFill>
                <a:latin typeface="+mj-lt"/>
                <a:cs typeface="Tahoma"/>
              </a:rPr>
              <a:t>,</a:t>
            </a:r>
            <a:r>
              <a:rPr lang="vi-VN" sz="2500" spc="-5">
                <a:solidFill>
                  <a:srgbClr val="002060"/>
                </a:solidFill>
                <a:latin typeface="+mj-lt"/>
                <a:cs typeface="Tahoma"/>
              </a:rPr>
              <a:t> tote</a:t>
            </a:r>
            <a:r>
              <a:rPr lang="vi-VN" sz="2500">
                <a:solidFill>
                  <a:srgbClr val="002060"/>
                </a:solidFill>
                <a:latin typeface="+mj-lt"/>
                <a:cs typeface="Tahoma"/>
              </a:rPr>
              <a:t>m</a:t>
            </a:r>
            <a:r>
              <a:rPr lang="vi-VN" sz="2500" spc="-5">
                <a:solidFill>
                  <a:srgbClr val="002060"/>
                </a:solidFill>
                <a:latin typeface="+mj-lt"/>
                <a:cs typeface="Tahoma"/>
              </a:rPr>
              <a:t> </a:t>
            </a:r>
            <a:r>
              <a:rPr lang="vi-VN" sz="2500" spc="-20">
                <a:solidFill>
                  <a:srgbClr val="002060"/>
                </a:solidFill>
                <a:latin typeface="+mj-lt"/>
                <a:cs typeface="Tahoma"/>
              </a:rPr>
              <a:t>p</a:t>
            </a:r>
            <a:r>
              <a:rPr lang="vi-VN" sz="2500" spc="-10">
                <a:solidFill>
                  <a:srgbClr val="002060"/>
                </a:solidFill>
                <a:latin typeface="+mj-lt"/>
                <a:cs typeface="Tahoma"/>
              </a:rPr>
              <a:t>la</a:t>
            </a:r>
            <a:r>
              <a:rPr lang="vi-VN" sz="2500">
                <a:solidFill>
                  <a:srgbClr val="002060"/>
                </a:solidFill>
                <a:latin typeface="+mj-lt"/>
                <a:cs typeface="Tahoma"/>
              </a:rPr>
              <a:t>y</a:t>
            </a:r>
            <a:r>
              <a:rPr lang="vi-VN" sz="2500" spc="-5">
                <a:solidFill>
                  <a:srgbClr val="002060"/>
                </a:solidFill>
                <a:latin typeface="+mj-lt"/>
                <a:cs typeface="Tahoma"/>
              </a:rPr>
              <a:t>e</a:t>
            </a:r>
            <a:r>
              <a:rPr lang="vi-VN" sz="2500">
                <a:solidFill>
                  <a:srgbClr val="002060"/>
                </a:solidFill>
                <a:latin typeface="+mj-lt"/>
                <a:cs typeface="Tahoma"/>
              </a:rPr>
              <a:t>r</a:t>
            </a:r>
            <a:r>
              <a:rPr lang="vi-VN" sz="2500" spc="-5">
                <a:solidFill>
                  <a:srgbClr val="002060"/>
                </a:solidFill>
                <a:latin typeface="+mj-lt"/>
                <a:cs typeface="Tahoma"/>
              </a:rPr>
              <a:t> </a:t>
            </a:r>
            <a:r>
              <a:rPr lang="vi-VN" sz="2500" spc="10">
                <a:solidFill>
                  <a:srgbClr val="002060"/>
                </a:solidFill>
                <a:latin typeface="+mj-lt"/>
                <a:cs typeface="Tahoma"/>
              </a:rPr>
              <a:t>k</a:t>
            </a:r>
            <a:r>
              <a:rPr lang="vi-VN" sz="2500" spc="-15">
                <a:solidFill>
                  <a:srgbClr val="002060"/>
                </a:solidFill>
                <a:latin typeface="+mj-lt"/>
                <a:cs typeface="Tahoma"/>
              </a:rPr>
              <a:t>a</a:t>
            </a:r>
            <a:r>
              <a:rPr lang="vi-VN" sz="2500" spc="-5">
                <a:solidFill>
                  <a:srgbClr val="002060"/>
                </a:solidFill>
                <a:latin typeface="+mj-lt"/>
                <a:cs typeface="Tahoma"/>
              </a:rPr>
              <a:t>ff</a:t>
            </a:r>
            <a:r>
              <a:rPr lang="vi-VN" sz="2500" spc="-20">
                <a:solidFill>
                  <a:srgbClr val="002060"/>
                </a:solidFill>
                <a:latin typeface="+mj-lt"/>
                <a:cs typeface="Tahoma"/>
              </a:rPr>
              <a:t>e</a:t>
            </a:r>
            <a:r>
              <a:rPr lang="vi-VN" sz="2500" spc="-10">
                <a:solidFill>
                  <a:srgbClr val="002060"/>
                </a:solidFill>
                <a:latin typeface="+mj-lt"/>
                <a:cs typeface="Tahoma"/>
              </a:rPr>
              <a:t>in</a:t>
            </a:r>
            <a:r>
              <a:rPr lang="vi-VN" sz="2500" spc="-5">
                <a:solidFill>
                  <a:srgbClr val="002060"/>
                </a:solidFill>
                <a:latin typeface="+mj-lt"/>
                <a:cs typeface="Tahoma"/>
              </a:rPr>
              <a:t>e</a:t>
            </a:r>
            <a:r>
              <a:rPr lang="vi-VN" sz="2500">
                <a:solidFill>
                  <a:srgbClr val="002060"/>
                </a:solidFill>
                <a:latin typeface="+mj-lt"/>
                <a:cs typeface="Tahoma"/>
              </a:rPr>
              <a:t>,</a:t>
            </a:r>
            <a:r>
              <a:rPr lang="vi-VN" sz="2500" spc="-10">
                <a:solidFill>
                  <a:srgbClr val="002060"/>
                </a:solidFill>
                <a:latin typeface="+mj-lt"/>
                <a:cs typeface="Tahoma"/>
              </a:rPr>
              <a:t> </a:t>
            </a:r>
            <a:r>
              <a:rPr lang="vi-VN" sz="2500" spc="5">
                <a:solidFill>
                  <a:srgbClr val="002060"/>
                </a:solidFill>
                <a:latin typeface="+mj-lt"/>
                <a:cs typeface="Tahoma"/>
              </a:rPr>
              <a:t>…</a:t>
            </a:r>
            <a:r>
              <a:rPr lang="vi-VN" sz="2500" spc="-10">
                <a:solidFill>
                  <a:srgbClr val="002060"/>
                </a:solidFill>
                <a:latin typeface="+mj-lt"/>
                <a:cs typeface="Tahoma"/>
              </a:rPr>
              <a:t>) </a:t>
            </a:r>
            <a:r>
              <a:rPr lang="vi-VN" sz="2500" spc="-25">
                <a:solidFill>
                  <a:srgbClr val="002060"/>
                </a:solidFill>
                <a:latin typeface="+mj-lt"/>
                <a:cs typeface="Tahoma"/>
              </a:rPr>
              <a:t>X</a:t>
            </a:r>
            <a:r>
              <a:rPr lang="vi-VN" sz="2500">
                <a:solidFill>
                  <a:srgbClr val="002060"/>
                </a:solidFill>
                <a:latin typeface="+mj-lt"/>
                <a:cs typeface="Tahoma"/>
              </a:rPr>
              <a:t>ử </a:t>
            </a:r>
            <a:r>
              <a:rPr lang="vi-VN" sz="2500" spc="-20">
                <a:solidFill>
                  <a:srgbClr val="002060"/>
                </a:solidFill>
                <a:latin typeface="+mj-lt"/>
                <a:cs typeface="Tahoma"/>
              </a:rPr>
              <a:t>l</a:t>
            </a:r>
            <a:r>
              <a:rPr lang="vi-VN" sz="2500">
                <a:solidFill>
                  <a:srgbClr val="002060"/>
                </a:solidFill>
                <a:latin typeface="+mj-lt"/>
                <a:cs typeface="Tahoma"/>
              </a:rPr>
              <a:t>ý</a:t>
            </a:r>
            <a:r>
              <a:rPr lang="vi-VN" sz="2500" spc="5">
                <a:solidFill>
                  <a:srgbClr val="002060"/>
                </a:solidFill>
                <a:latin typeface="+mj-lt"/>
                <a:cs typeface="Tahoma"/>
              </a:rPr>
              <a:t> </a:t>
            </a:r>
            <a:r>
              <a:rPr lang="vi-VN" sz="2500" spc="-15">
                <a:solidFill>
                  <a:srgbClr val="002060"/>
                </a:solidFill>
                <a:latin typeface="+mj-lt"/>
                <a:cs typeface="Tahoma"/>
              </a:rPr>
              <a:t>ả</a:t>
            </a:r>
            <a:r>
              <a:rPr lang="vi-VN" sz="2500" spc="-20">
                <a:solidFill>
                  <a:srgbClr val="002060"/>
                </a:solidFill>
                <a:latin typeface="+mj-lt"/>
                <a:cs typeface="Tahoma"/>
              </a:rPr>
              <a:t>n</a:t>
            </a:r>
            <a:r>
              <a:rPr lang="vi-VN" sz="2500" spc="-15">
                <a:solidFill>
                  <a:srgbClr val="002060"/>
                </a:solidFill>
                <a:latin typeface="+mj-lt"/>
                <a:cs typeface="Tahoma"/>
              </a:rPr>
              <a:t>h</a:t>
            </a:r>
            <a:r>
              <a:rPr lang="vi-VN" sz="2500" spc="-5">
                <a:solidFill>
                  <a:srgbClr val="002060"/>
                </a:solidFill>
                <a:latin typeface="+mj-lt"/>
                <a:cs typeface="Tahoma"/>
              </a:rPr>
              <a:t> (</a:t>
            </a:r>
            <a:r>
              <a:rPr lang="vi-VN" sz="2500">
                <a:solidFill>
                  <a:srgbClr val="002060"/>
                </a:solidFill>
                <a:latin typeface="+mj-lt"/>
                <a:cs typeface="Tahoma"/>
              </a:rPr>
              <a:t>G</a:t>
            </a:r>
            <a:r>
              <a:rPr lang="vi-VN" sz="2500" spc="-15">
                <a:solidFill>
                  <a:srgbClr val="002060"/>
                </a:solidFill>
                <a:latin typeface="+mj-lt"/>
                <a:cs typeface="Tahoma"/>
              </a:rPr>
              <a:t>IM</a:t>
            </a:r>
            <a:r>
              <a:rPr lang="vi-VN" sz="2500" spc="-5">
                <a:solidFill>
                  <a:srgbClr val="002060"/>
                </a:solidFill>
                <a:latin typeface="+mj-lt"/>
                <a:cs typeface="Tahoma"/>
              </a:rPr>
              <a:t>P)</a:t>
            </a:r>
            <a:endParaRPr lang="vi-VN" sz="2500">
              <a:solidFill>
                <a:srgbClr val="002060"/>
              </a:solidFill>
              <a:latin typeface="+mj-lt"/>
              <a:cs typeface="Tahoma"/>
            </a:endParaRPr>
          </a:p>
          <a:p>
            <a:pPr marL="355600" marR="5080" indent="-342900">
              <a:lnSpc>
                <a:spcPct val="100699"/>
              </a:lnSpc>
              <a:spcBef>
                <a:spcPts val="580"/>
              </a:spcBef>
              <a:buFont typeface="Times New Roman" pitchFamily="18" charset="0"/>
              <a:buChar char="‒"/>
            </a:pPr>
            <a:r>
              <a:rPr lang="vi-VN" sz="2500" spc="-25">
                <a:solidFill>
                  <a:srgbClr val="002060"/>
                </a:solidFill>
                <a:latin typeface="+mj-lt"/>
                <a:cs typeface="Tahoma"/>
              </a:rPr>
              <a:t>D</a:t>
            </a:r>
            <a:r>
              <a:rPr lang="vi-VN" sz="2500" spc="-10">
                <a:solidFill>
                  <a:srgbClr val="002060"/>
                </a:solidFill>
                <a:latin typeface="+mj-lt"/>
                <a:cs typeface="Tahoma"/>
              </a:rPr>
              <a:t>ị</a:t>
            </a:r>
            <a:r>
              <a:rPr lang="vi-VN" sz="2500" spc="5">
                <a:solidFill>
                  <a:srgbClr val="002060"/>
                </a:solidFill>
                <a:latin typeface="+mj-lt"/>
                <a:cs typeface="Tahoma"/>
              </a:rPr>
              <a:t>c</a:t>
            </a:r>
            <a:r>
              <a:rPr lang="vi-VN" sz="2500" spc="-15">
                <a:solidFill>
                  <a:srgbClr val="002060"/>
                </a:solidFill>
                <a:latin typeface="+mj-lt"/>
                <a:cs typeface="Tahoma"/>
              </a:rPr>
              <a:t>h</a:t>
            </a:r>
            <a:r>
              <a:rPr lang="vi-VN" sz="2500" spc="-5">
                <a:solidFill>
                  <a:srgbClr val="002060"/>
                </a:solidFill>
                <a:latin typeface="+mj-lt"/>
                <a:cs typeface="Tahoma"/>
              </a:rPr>
              <a:t> </a:t>
            </a:r>
            <a:r>
              <a:rPr lang="vi-VN" sz="2500">
                <a:solidFill>
                  <a:srgbClr val="002060"/>
                </a:solidFill>
                <a:latin typeface="+mj-lt"/>
                <a:cs typeface="Tahoma"/>
              </a:rPr>
              <a:t>v</a:t>
            </a:r>
            <a:r>
              <a:rPr lang="vi-VN" sz="2500" spc="-15">
                <a:solidFill>
                  <a:srgbClr val="002060"/>
                </a:solidFill>
                <a:latin typeface="+mj-lt"/>
                <a:cs typeface="Tahoma"/>
              </a:rPr>
              <a:t>ụ</a:t>
            </a:r>
            <a:r>
              <a:rPr lang="vi-VN" sz="2500">
                <a:solidFill>
                  <a:srgbClr val="002060"/>
                </a:solidFill>
                <a:latin typeface="+mj-lt"/>
                <a:cs typeface="Tahoma"/>
              </a:rPr>
              <a:t> </a:t>
            </a:r>
            <a:r>
              <a:rPr lang="vi-VN" sz="2500" spc="-25">
                <a:solidFill>
                  <a:srgbClr val="002060"/>
                </a:solidFill>
                <a:latin typeface="+mj-lt"/>
                <a:cs typeface="Tahoma"/>
              </a:rPr>
              <a:t>m</a:t>
            </a:r>
            <a:r>
              <a:rPr lang="vi-VN" sz="2500" spc="-15">
                <a:solidFill>
                  <a:srgbClr val="002060"/>
                </a:solidFill>
                <a:latin typeface="+mj-lt"/>
                <a:cs typeface="Tahoma"/>
              </a:rPr>
              <a:t>ạ</a:t>
            </a:r>
            <a:r>
              <a:rPr lang="vi-VN" sz="2500" spc="-10">
                <a:solidFill>
                  <a:srgbClr val="002060"/>
                </a:solidFill>
                <a:latin typeface="+mj-lt"/>
                <a:cs typeface="Tahoma"/>
              </a:rPr>
              <a:t>n</a:t>
            </a:r>
            <a:r>
              <a:rPr lang="vi-VN" sz="2500" spc="-15">
                <a:solidFill>
                  <a:srgbClr val="002060"/>
                </a:solidFill>
                <a:latin typeface="+mj-lt"/>
                <a:cs typeface="Tahoma"/>
              </a:rPr>
              <a:t>g</a:t>
            </a:r>
            <a:r>
              <a:rPr lang="vi-VN" sz="2500" spc="-5">
                <a:solidFill>
                  <a:srgbClr val="002060"/>
                </a:solidFill>
                <a:latin typeface="+mj-lt"/>
                <a:cs typeface="Tahoma"/>
              </a:rPr>
              <a:t> (</a:t>
            </a:r>
            <a:r>
              <a:rPr lang="vi-VN" sz="2500" spc="-20">
                <a:solidFill>
                  <a:srgbClr val="002060"/>
                </a:solidFill>
                <a:latin typeface="+mj-lt"/>
                <a:cs typeface="Tahoma"/>
              </a:rPr>
              <a:t>Te</a:t>
            </a:r>
            <a:r>
              <a:rPr lang="vi-VN" sz="2500" spc="-10">
                <a:solidFill>
                  <a:srgbClr val="002060"/>
                </a:solidFill>
                <a:latin typeface="+mj-lt"/>
                <a:cs typeface="Tahoma"/>
              </a:rPr>
              <a:t>l</a:t>
            </a:r>
            <a:r>
              <a:rPr lang="vi-VN" sz="2500" spc="-5">
                <a:solidFill>
                  <a:srgbClr val="002060"/>
                </a:solidFill>
                <a:latin typeface="+mj-lt"/>
                <a:cs typeface="Tahoma"/>
              </a:rPr>
              <a:t>net</a:t>
            </a:r>
            <a:r>
              <a:rPr lang="vi-VN" sz="2500">
                <a:solidFill>
                  <a:srgbClr val="002060"/>
                </a:solidFill>
                <a:latin typeface="+mj-lt"/>
                <a:cs typeface="Tahoma"/>
              </a:rPr>
              <a:t>,</a:t>
            </a:r>
            <a:r>
              <a:rPr lang="vi-VN" sz="2500" spc="-5">
                <a:solidFill>
                  <a:srgbClr val="002060"/>
                </a:solidFill>
                <a:latin typeface="+mj-lt"/>
                <a:cs typeface="Tahoma"/>
              </a:rPr>
              <a:t> S</a:t>
            </a:r>
            <a:r>
              <a:rPr lang="vi-VN" sz="2500" spc="5">
                <a:solidFill>
                  <a:srgbClr val="002060"/>
                </a:solidFill>
                <a:latin typeface="+mj-lt"/>
                <a:cs typeface="Tahoma"/>
              </a:rPr>
              <a:t>S</a:t>
            </a:r>
            <a:r>
              <a:rPr lang="vi-VN" sz="2500">
                <a:solidFill>
                  <a:srgbClr val="002060"/>
                </a:solidFill>
                <a:latin typeface="+mj-lt"/>
                <a:cs typeface="Tahoma"/>
              </a:rPr>
              <a:t>H</a:t>
            </a:r>
            <a:r>
              <a:rPr lang="vi-VN" sz="2500" spc="-10">
                <a:solidFill>
                  <a:srgbClr val="002060"/>
                </a:solidFill>
                <a:latin typeface="+mj-lt"/>
                <a:cs typeface="Tahoma"/>
              </a:rPr>
              <a:t>, </a:t>
            </a:r>
            <a:r>
              <a:rPr lang="vi-VN" sz="2500" spc="-5">
                <a:solidFill>
                  <a:srgbClr val="002060"/>
                </a:solidFill>
                <a:latin typeface="+mj-lt"/>
                <a:cs typeface="Tahoma"/>
              </a:rPr>
              <a:t>F</a:t>
            </a:r>
            <a:r>
              <a:rPr lang="vi-VN" sz="2500">
                <a:solidFill>
                  <a:srgbClr val="002060"/>
                </a:solidFill>
                <a:latin typeface="+mj-lt"/>
                <a:cs typeface="Tahoma"/>
              </a:rPr>
              <a:t>T</a:t>
            </a:r>
            <a:r>
              <a:rPr lang="vi-VN" sz="2500" spc="-5">
                <a:solidFill>
                  <a:srgbClr val="002060"/>
                </a:solidFill>
                <a:latin typeface="+mj-lt"/>
                <a:cs typeface="Tahoma"/>
              </a:rPr>
              <a:t>P</a:t>
            </a:r>
            <a:r>
              <a:rPr lang="vi-VN" sz="2500">
                <a:solidFill>
                  <a:srgbClr val="002060"/>
                </a:solidFill>
                <a:latin typeface="+mj-lt"/>
                <a:cs typeface="Tahoma"/>
              </a:rPr>
              <a:t>,</a:t>
            </a:r>
            <a:r>
              <a:rPr lang="vi-VN" sz="2500" spc="-10">
                <a:solidFill>
                  <a:srgbClr val="002060"/>
                </a:solidFill>
                <a:latin typeface="+mj-lt"/>
                <a:cs typeface="Tahoma"/>
              </a:rPr>
              <a:t> </a:t>
            </a:r>
            <a:r>
              <a:rPr lang="vi-VN" sz="2500" spc="10">
                <a:solidFill>
                  <a:srgbClr val="002060"/>
                </a:solidFill>
                <a:latin typeface="+mj-lt"/>
                <a:cs typeface="Tahoma"/>
              </a:rPr>
              <a:t>P</a:t>
            </a:r>
            <a:r>
              <a:rPr lang="vi-VN" sz="2500" spc="-25">
                <a:solidFill>
                  <a:srgbClr val="002060"/>
                </a:solidFill>
                <a:latin typeface="+mj-lt"/>
                <a:cs typeface="Tahoma"/>
              </a:rPr>
              <a:t>o</a:t>
            </a:r>
            <a:r>
              <a:rPr lang="vi-VN" sz="2500" spc="10">
                <a:solidFill>
                  <a:srgbClr val="002060"/>
                </a:solidFill>
                <a:latin typeface="+mj-lt"/>
                <a:cs typeface="Tahoma"/>
              </a:rPr>
              <a:t>s</a:t>
            </a:r>
            <a:r>
              <a:rPr lang="vi-VN" sz="2500" spc="-15">
                <a:solidFill>
                  <a:srgbClr val="002060"/>
                </a:solidFill>
                <a:latin typeface="+mj-lt"/>
                <a:cs typeface="Tahoma"/>
              </a:rPr>
              <a:t>t</a:t>
            </a:r>
            <a:r>
              <a:rPr lang="vi-VN" sz="2500" spc="5">
                <a:solidFill>
                  <a:srgbClr val="002060"/>
                </a:solidFill>
                <a:latin typeface="+mj-lt"/>
                <a:cs typeface="Tahoma"/>
              </a:rPr>
              <a:t>f</a:t>
            </a:r>
            <a:r>
              <a:rPr lang="vi-VN" sz="2500" spc="-10">
                <a:solidFill>
                  <a:srgbClr val="002060"/>
                </a:solidFill>
                <a:latin typeface="+mj-lt"/>
                <a:cs typeface="Tahoma"/>
              </a:rPr>
              <a:t>i</a:t>
            </a:r>
            <a:r>
              <a:rPr lang="vi-VN" sz="2500" spc="-20">
                <a:solidFill>
                  <a:srgbClr val="002060"/>
                </a:solidFill>
                <a:latin typeface="+mj-lt"/>
                <a:cs typeface="Tahoma"/>
              </a:rPr>
              <a:t>x</a:t>
            </a:r>
            <a:r>
              <a:rPr lang="vi-VN" sz="2500" spc="-10">
                <a:solidFill>
                  <a:srgbClr val="002060"/>
                </a:solidFill>
                <a:latin typeface="+mj-lt"/>
                <a:cs typeface="Tahoma"/>
              </a:rPr>
              <a:t>, </a:t>
            </a:r>
            <a:r>
              <a:rPr lang="vi-VN" sz="2500" spc="-20">
                <a:solidFill>
                  <a:srgbClr val="002060"/>
                </a:solidFill>
                <a:latin typeface="+mj-lt"/>
                <a:cs typeface="Tahoma"/>
              </a:rPr>
              <a:t>Ap</a:t>
            </a:r>
            <a:r>
              <a:rPr lang="vi-VN" sz="2500" spc="-10">
                <a:solidFill>
                  <a:srgbClr val="002060"/>
                </a:solidFill>
                <a:latin typeface="+mj-lt"/>
                <a:cs typeface="Tahoma"/>
              </a:rPr>
              <a:t>a</a:t>
            </a:r>
            <a:r>
              <a:rPr lang="vi-VN" sz="2500" spc="-5">
                <a:solidFill>
                  <a:srgbClr val="002060"/>
                </a:solidFill>
                <a:latin typeface="+mj-lt"/>
                <a:cs typeface="Tahoma"/>
              </a:rPr>
              <a:t>c</a:t>
            </a:r>
            <a:r>
              <a:rPr lang="vi-VN" sz="2500" spc="5">
                <a:solidFill>
                  <a:srgbClr val="002060"/>
                </a:solidFill>
                <a:latin typeface="+mj-lt"/>
                <a:cs typeface="Tahoma"/>
              </a:rPr>
              <a:t>h</a:t>
            </a:r>
            <a:r>
              <a:rPr lang="vi-VN" sz="2500" spc="-5">
                <a:solidFill>
                  <a:srgbClr val="002060"/>
                </a:solidFill>
                <a:latin typeface="+mj-lt"/>
                <a:cs typeface="Tahoma"/>
              </a:rPr>
              <a:t>e</a:t>
            </a:r>
            <a:r>
              <a:rPr lang="vi-VN" sz="2500">
                <a:solidFill>
                  <a:srgbClr val="002060"/>
                </a:solidFill>
                <a:latin typeface="+mj-lt"/>
                <a:cs typeface="Tahoma"/>
              </a:rPr>
              <a:t>,</a:t>
            </a:r>
            <a:r>
              <a:rPr lang="vi-VN" sz="2500" spc="-10">
                <a:solidFill>
                  <a:srgbClr val="002060"/>
                </a:solidFill>
                <a:latin typeface="+mj-lt"/>
                <a:cs typeface="Tahoma"/>
              </a:rPr>
              <a:t> </a:t>
            </a:r>
            <a:r>
              <a:rPr lang="vi-VN" sz="2500">
                <a:solidFill>
                  <a:srgbClr val="002060"/>
                </a:solidFill>
                <a:latin typeface="+mj-lt"/>
                <a:cs typeface="Tahoma"/>
              </a:rPr>
              <a:t>B</a:t>
            </a:r>
            <a:r>
              <a:rPr lang="vi-VN" sz="2500" spc="-10">
                <a:solidFill>
                  <a:srgbClr val="002060"/>
                </a:solidFill>
                <a:latin typeface="+mj-lt"/>
                <a:cs typeface="Tahoma"/>
              </a:rPr>
              <a:t>i</a:t>
            </a:r>
            <a:r>
              <a:rPr lang="vi-VN" sz="2500" spc="-20">
                <a:solidFill>
                  <a:srgbClr val="002060"/>
                </a:solidFill>
                <a:latin typeface="+mj-lt"/>
                <a:cs typeface="Tahoma"/>
              </a:rPr>
              <a:t>n</a:t>
            </a:r>
            <a:r>
              <a:rPr lang="vi-VN" sz="2500" spc="-10">
                <a:solidFill>
                  <a:srgbClr val="002060"/>
                </a:solidFill>
                <a:latin typeface="+mj-lt"/>
                <a:cs typeface="Tahoma"/>
              </a:rPr>
              <a:t>d, </a:t>
            </a:r>
            <a:r>
              <a:rPr lang="vi-VN" sz="2500" spc="-20">
                <a:solidFill>
                  <a:srgbClr val="002060"/>
                </a:solidFill>
                <a:latin typeface="+mj-lt"/>
                <a:cs typeface="Tahoma"/>
              </a:rPr>
              <a:t>C</a:t>
            </a:r>
            <a:r>
              <a:rPr lang="vi-VN" sz="2500" spc="-15">
                <a:solidFill>
                  <a:srgbClr val="002060"/>
                </a:solidFill>
                <a:latin typeface="+mj-lt"/>
                <a:cs typeface="Tahoma"/>
              </a:rPr>
              <a:t>U</a:t>
            </a:r>
            <a:r>
              <a:rPr lang="vi-VN" sz="2500" spc="-5">
                <a:solidFill>
                  <a:srgbClr val="002060"/>
                </a:solidFill>
                <a:latin typeface="+mj-lt"/>
                <a:cs typeface="Tahoma"/>
              </a:rPr>
              <a:t>P</a:t>
            </a:r>
            <a:r>
              <a:rPr lang="vi-VN" sz="2500" spc="5">
                <a:solidFill>
                  <a:srgbClr val="002060"/>
                </a:solidFill>
                <a:latin typeface="+mj-lt"/>
                <a:cs typeface="Tahoma"/>
              </a:rPr>
              <a:t>S</a:t>
            </a:r>
            <a:r>
              <a:rPr lang="vi-VN" sz="2500" spc="-10">
                <a:solidFill>
                  <a:srgbClr val="002060"/>
                </a:solidFill>
                <a:latin typeface="+mj-lt"/>
                <a:cs typeface="Tahoma"/>
              </a:rPr>
              <a:t>,</a:t>
            </a:r>
            <a:r>
              <a:rPr lang="vi-VN" sz="2500" spc="-15">
                <a:solidFill>
                  <a:srgbClr val="002060"/>
                </a:solidFill>
                <a:latin typeface="+mj-lt"/>
                <a:cs typeface="Tahoma"/>
              </a:rPr>
              <a:t> O</a:t>
            </a:r>
            <a:r>
              <a:rPr lang="vi-VN" sz="2500" spc="-5">
                <a:solidFill>
                  <a:srgbClr val="002060"/>
                </a:solidFill>
                <a:latin typeface="+mj-lt"/>
                <a:cs typeface="Tahoma"/>
              </a:rPr>
              <a:t>p</a:t>
            </a:r>
            <a:r>
              <a:rPr lang="vi-VN" sz="2500" spc="5">
                <a:solidFill>
                  <a:srgbClr val="002060"/>
                </a:solidFill>
                <a:latin typeface="+mj-lt"/>
                <a:cs typeface="Tahoma"/>
              </a:rPr>
              <a:t>e</a:t>
            </a:r>
            <a:r>
              <a:rPr lang="vi-VN" sz="2500" spc="-20">
                <a:solidFill>
                  <a:srgbClr val="002060"/>
                </a:solidFill>
                <a:latin typeface="+mj-lt"/>
                <a:cs typeface="Tahoma"/>
              </a:rPr>
              <a:t>n</a:t>
            </a:r>
            <a:r>
              <a:rPr lang="vi-VN" sz="2500" spc="-15">
                <a:solidFill>
                  <a:srgbClr val="002060"/>
                </a:solidFill>
                <a:latin typeface="+mj-lt"/>
                <a:cs typeface="Tahoma"/>
              </a:rPr>
              <a:t>L</a:t>
            </a:r>
            <a:r>
              <a:rPr lang="vi-VN" sz="2500" spc="-20">
                <a:solidFill>
                  <a:srgbClr val="002060"/>
                </a:solidFill>
                <a:latin typeface="+mj-lt"/>
                <a:cs typeface="Tahoma"/>
              </a:rPr>
              <a:t>DAP</a:t>
            </a:r>
            <a:r>
              <a:rPr lang="vi-VN" sz="2500" spc="-10">
                <a:solidFill>
                  <a:srgbClr val="002060"/>
                </a:solidFill>
                <a:latin typeface="+mj-lt"/>
                <a:cs typeface="Tahoma"/>
              </a:rPr>
              <a:t>,</a:t>
            </a:r>
            <a:r>
              <a:rPr lang="vi-VN" sz="2500" spc="-5">
                <a:solidFill>
                  <a:srgbClr val="002060"/>
                </a:solidFill>
                <a:latin typeface="+mj-lt"/>
                <a:cs typeface="Tahoma"/>
              </a:rPr>
              <a:t> </a:t>
            </a:r>
            <a:r>
              <a:rPr lang="vi-VN" sz="2500" spc="5">
                <a:solidFill>
                  <a:srgbClr val="002060"/>
                </a:solidFill>
                <a:latin typeface="+mj-lt"/>
                <a:cs typeface="Tahoma"/>
              </a:rPr>
              <a:t>I</a:t>
            </a:r>
            <a:r>
              <a:rPr lang="vi-VN" sz="2500" spc="-5">
                <a:solidFill>
                  <a:srgbClr val="002060"/>
                </a:solidFill>
                <a:latin typeface="+mj-lt"/>
                <a:cs typeface="Tahoma"/>
              </a:rPr>
              <a:t>p</a:t>
            </a:r>
            <a:r>
              <a:rPr lang="vi-VN" sz="2500" spc="-15">
                <a:solidFill>
                  <a:srgbClr val="002060"/>
                </a:solidFill>
                <a:latin typeface="+mj-lt"/>
                <a:cs typeface="Tahoma"/>
              </a:rPr>
              <a:t>t</a:t>
            </a:r>
            <a:r>
              <a:rPr lang="vi-VN" sz="2500" spc="-10">
                <a:solidFill>
                  <a:srgbClr val="002060"/>
                </a:solidFill>
                <a:latin typeface="+mj-lt"/>
                <a:cs typeface="Tahoma"/>
              </a:rPr>
              <a:t>a</a:t>
            </a:r>
            <a:r>
              <a:rPr lang="vi-VN" sz="2500" spc="-20">
                <a:solidFill>
                  <a:srgbClr val="002060"/>
                </a:solidFill>
                <a:latin typeface="+mj-lt"/>
                <a:cs typeface="Tahoma"/>
              </a:rPr>
              <a:t>b</a:t>
            </a:r>
            <a:r>
              <a:rPr lang="vi-VN" sz="2500" spc="-10">
                <a:solidFill>
                  <a:srgbClr val="002060"/>
                </a:solidFill>
                <a:latin typeface="+mj-lt"/>
                <a:cs typeface="Tahoma"/>
              </a:rPr>
              <a:t>l</a:t>
            </a:r>
            <a:r>
              <a:rPr lang="vi-VN" sz="2500" spc="-5">
                <a:solidFill>
                  <a:srgbClr val="002060"/>
                </a:solidFill>
                <a:latin typeface="+mj-lt"/>
                <a:cs typeface="Tahoma"/>
              </a:rPr>
              <a:t>e</a:t>
            </a:r>
            <a:r>
              <a:rPr lang="vi-VN" sz="2500">
                <a:solidFill>
                  <a:srgbClr val="002060"/>
                </a:solidFill>
                <a:latin typeface="+mj-lt"/>
                <a:cs typeface="Tahoma"/>
              </a:rPr>
              <a:t>,</a:t>
            </a:r>
            <a:r>
              <a:rPr lang="vi-VN" sz="2500" spc="-5">
                <a:solidFill>
                  <a:srgbClr val="002060"/>
                </a:solidFill>
                <a:latin typeface="+mj-lt"/>
                <a:cs typeface="Tahoma"/>
              </a:rPr>
              <a:t> </a:t>
            </a:r>
            <a:r>
              <a:rPr lang="vi-VN" sz="2500" spc="-20">
                <a:solidFill>
                  <a:srgbClr val="002060"/>
                </a:solidFill>
                <a:latin typeface="+mj-lt"/>
                <a:cs typeface="Tahoma"/>
              </a:rPr>
              <a:t>Sq</a:t>
            </a:r>
            <a:r>
              <a:rPr lang="vi-VN" sz="2500" spc="-15">
                <a:solidFill>
                  <a:srgbClr val="002060"/>
                </a:solidFill>
                <a:latin typeface="+mj-lt"/>
                <a:cs typeface="Tahoma"/>
              </a:rPr>
              <a:t>u</a:t>
            </a:r>
            <a:r>
              <a:rPr lang="vi-VN" sz="2500" spc="-20">
                <a:solidFill>
                  <a:srgbClr val="002060"/>
                </a:solidFill>
                <a:latin typeface="+mj-lt"/>
                <a:cs typeface="Tahoma"/>
              </a:rPr>
              <a:t>i</a:t>
            </a:r>
            <a:r>
              <a:rPr lang="vi-VN" sz="2500" spc="-10">
                <a:solidFill>
                  <a:srgbClr val="002060"/>
                </a:solidFill>
                <a:latin typeface="+mj-lt"/>
                <a:cs typeface="Tahoma"/>
              </a:rPr>
              <a:t>d, </a:t>
            </a:r>
            <a:r>
              <a:rPr lang="vi-VN" sz="2500" spc="-15">
                <a:solidFill>
                  <a:srgbClr val="002060"/>
                </a:solidFill>
                <a:latin typeface="+mj-lt"/>
                <a:cs typeface="Tahoma"/>
              </a:rPr>
              <a:t>M</a:t>
            </a:r>
            <a:r>
              <a:rPr lang="vi-VN" sz="2500" spc="-5">
                <a:solidFill>
                  <a:srgbClr val="002060"/>
                </a:solidFill>
                <a:latin typeface="+mj-lt"/>
                <a:cs typeface="Tahoma"/>
              </a:rPr>
              <a:t>oz</a:t>
            </a:r>
            <a:r>
              <a:rPr lang="vi-VN" sz="2500" spc="-20">
                <a:solidFill>
                  <a:srgbClr val="002060"/>
                </a:solidFill>
                <a:latin typeface="+mj-lt"/>
                <a:cs typeface="Tahoma"/>
              </a:rPr>
              <a:t>i</a:t>
            </a:r>
            <a:r>
              <a:rPr lang="vi-VN" sz="2500" spc="-10">
                <a:solidFill>
                  <a:srgbClr val="002060"/>
                </a:solidFill>
                <a:latin typeface="+mj-lt"/>
                <a:cs typeface="Tahoma"/>
              </a:rPr>
              <a:t>lla</a:t>
            </a:r>
            <a:r>
              <a:rPr lang="vi-VN" sz="2500">
                <a:solidFill>
                  <a:srgbClr val="002060"/>
                </a:solidFill>
                <a:latin typeface="+mj-lt"/>
                <a:cs typeface="Tahoma"/>
              </a:rPr>
              <a:t>-</a:t>
            </a:r>
            <a:r>
              <a:rPr lang="vi-VN" sz="2500" spc="-5">
                <a:solidFill>
                  <a:srgbClr val="002060"/>
                </a:solidFill>
                <a:latin typeface="+mj-lt"/>
                <a:cs typeface="Tahoma"/>
              </a:rPr>
              <a:t>F</a:t>
            </a:r>
            <a:r>
              <a:rPr lang="vi-VN" sz="2500">
                <a:solidFill>
                  <a:srgbClr val="002060"/>
                </a:solidFill>
                <a:latin typeface="+mj-lt"/>
                <a:cs typeface="Tahoma"/>
              </a:rPr>
              <a:t>i</a:t>
            </a:r>
            <a:r>
              <a:rPr lang="vi-VN" sz="2500" spc="-5">
                <a:solidFill>
                  <a:srgbClr val="002060"/>
                </a:solidFill>
                <a:latin typeface="+mj-lt"/>
                <a:cs typeface="Tahoma"/>
              </a:rPr>
              <a:t>ref</a:t>
            </a:r>
            <a:r>
              <a:rPr lang="vi-VN" sz="2500" spc="-20">
                <a:solidFill>
                  <a:srgbClr val="002060"/>
                </a:solidFill>
                <a:latin typeface="+mj-lt"/>
                <a:cs typeface="Tahoma"/>
              </a:rPr>
              <a:t>ox</a:t>
            </a:r>
            <a:r>
              <a:rPr lang="vi-VN" sz="2500" spc="-10">
                <a:solidFill>
                  <a:srgbClr val="002060"/>
                </a:solidFill>
                <a:latin typeface="+mj-lt"/>
                <a:cs typeface="Tahoma"/>
              </a:rPr>
              <a:t>,</a:t>
            </a:r>
            <a:r>
              <a:rPr lang="vi-VN" sz="2500">
                <a:solidFill>
                  <a:srgbClr val="002060"/>
                </a:solidFill>
                <a:latin typeface="+mj-lt"/>
                <a:cs typeface="Tahoma"/>
              </a:rPr>
              <a:t> </a:t>
            </a:r>
            <a:r>
              <a:rPr lang="vi-VN" sz="2500" spc="-20">
                <a:solidFill>
                  <a:srgbClr val="002060"/>
                </a:solidFill>
                <a:latin typeface="+mj-lt"/>
                <a:cs typeface="Tahoma"/>
              </a:rPr>
              <a:t>SAMBA</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0">
                <a:solidFill>
                  <a:srgbClr val="002060"/>
                </a:solidFill>
                <a:latin typeface="+mj-lt"/>
                <a:cs typeface="Tahoma"/>
              </a:rPr>
              <a:t>N</a:t>
            </a:r>
            <a:r>
              <a:rPr lang="vi-VN" sz="2500" spc="-5">
                <a:solidFill>
                  <a:srgbClr val="002060"/>
                </a:solidFill>
                <a:latin typeface="+mj-lt"/>
                <a:cs typeface="Tahoma"/>
              </a:rPr>
              <a:t>F</a:t>
            </a:r>
            <a:r>
              <a:rPr lang="vi-VN" sz="2500" spc="5">
                <a:solidFill>
                  <a:srgbClr val="002060"/>
                </a:solidFill>
                <a:latin typeface="+mj-lt"/>
                <a:cs typeface="Tahoma"/>
              </a:rPr>
              <a:t>S</a:t>
            </a:r>
            <a:r>
              <a:rPr lang="vi-VN" sz="2500" spc="-10">
                <a:solidFill>
                  <a:srgbClr val="002060"/>
                </a:solidFill>
                <a:latin typeface="+mj-lt"/>
                <a:cs typeface="Tahoma"/>
              </a:rPr>
              <a:t>)</a:t>
            </a:r>
            <a:endParaRPr lang="vi-VN" sz="2500">
              <a:solidFill>
                <a:srgbClr val="002060"/>
              </a:solidFill>
              <a:latin typeface="+mj-lt"/>
              <a:cs typeface="Tahoma"/>
            </a:endParaRPr>
          </a:p>
          <a:p>
            <a:pPr marL="355600" indent="-342900">
              <a:lnSpc>
                <a:spcPct val="100000"/>
              </a:lnSpc>
              <a:spcBef>
                <a:spcPts val="600"/>
              </a:spcBef>
              <a:buFont typeface="Times New Roman" pitchFamily="18" charset="0"/>
              <a:buChar char="‒"/>
            </a:pPr>
            <a:r>
              <a:rPr lang="vi-VN" sz="2500" spc="-20">
                <a:solidFill>
                  <a:srgbClr val="002060"/>
                </a:solidFill>
                <a:latin typeface="+mj-lt"/>
                <a:cs typeface="Tahoma"/>
              </a:rPr>
              <a:t>C</a:t>
            </a:r>
            <a:r>
              <a:rPr lang="vi-VN" sz="2500" spc="-15">
                <a:solidFill>
                  <a:srgbClr val="002060"/>
                </a:solidFill>
                <a:latin typeface="+mj-lt"/>
                <a:cs typeface="Tahoma"/>
              </a:rPr>
              <a:t>ơ</a:t>
            </a:r>
            <a:r>
              <a:rPr lang="vi-VN" sz="2500">
                <a:solidFill>
                  <a:srgbClr val="002060"/>
                </a:solidFill>
                <a:latin typeface="+mj-lt"/>
                <a:cs typeface="Tahoma"/>
              </a:rPr>
              <a:t> s</a:t>
            </a:r>
            <a:r>
              <a:rPr lang="vi-VN" sz="2500" spc="-15">
                <a:solidFill>
                  <a:srgbClr val="002060"/>
                </a:solidFill>
                <a:latin typeface="+mj-lt"/>
                <a:cs typeface="Tahoma"/>
              </a:rPr>
              <a:t>ở</a:t>
            </a:r>
            <a:r>
              <a:rPr lang="vi-VN" sz="2500" spc="-10">
                <a:solidFill>
                  <a:srgbClr val="002060"/>
                </a:solidFill>
                <a:latin typeface="+mj-lt"/>
                <a:cs typeface="Tahoma"/>
              </a:rPr>
              <a:t> d</a:t>
            </a:r>
            <a:r>
              <a:rPr lang="vi-VN" sz="2500">
                <a:solidFill>
                  <a:srgbClr val="002060"/>
                </a:solidFill>
                <a:latin typeface="+mj-lt"/>
                <a:cs typeface="Tahoma"/>
              </a:rPr>
              <a:t>ữ</a:t>
            </a:r>
            <a:r>
              <a:rPr lang="vi-VN" sz="2500" spc="-10">
                <a:solidFill>
                  <a:srgbClr val="002060"/>
                </a:solidFill>
                <a:latin typeface="+mj-lt"/>
                <a:cs typeface="Tahoma"/>
              </a:rPr>
              <a:t> li</a:t>
            </a:r>
            <a:r>
              <a:rPr lang="vi-VN" sz="2500" spc="-20">
                <a:solidFill>
                  <a:srgbClr val="002060"/>
                </a:solidFill>
                <a:latin typeface="+mj-lt"/>
                <a:cs typeface="Tahoma"/>
              </a:rPr>
              <a:t>ệ</a:t>
            </a:r>
            <a:r>
              <a:rPr lang="vi-VN" sz="2500" spc="-15">
                <a:solidFill>
                  <a:srgbClr val="002060"/>
                </a:solidFill>
                <a:latin typeface="+mj-lt"/>
                <a:cs typeface="Tahoma"/>
              </a:rPr>
              <a:t>u</a:t>
            </a:r>
            <a:r>
              <a:rPr lang="vi-VN" sz="2500" spc="-5">
                <a:solidFill>
                  <a:srgbClr val="002060"/>
                </a:solidFill>
                <a:latin typeface="+mj-lt"/>
                <a:cs typeface="Tahoma"/>
              </a:rPr>
              <a:t> </a:t>
            </a:r>
            <a:r>
              <a:rPr lang="vi-VN" sz="2500" spc="-10">
                <a:solidFill>
                  <a:srgbClr val="002060"/>
                </a:solidFill>
                <a:latin typeface="+mj-lt"/>
                <a:cs typeface="Tahoma"/>
              </a:rPr>
              <a:t>(M</a:t>
            </a:r>
            <a:r>
              <a:rPr lang="vi-VN" sz="2500">
                <a:solidFill>
                  <a:srgbClr val="002060"/>
                </a:solidFill>
                <a:latin typeface="+mj-lt"/>
                <a:cs typeface="Tahoma"/>
              </a:rPr>
              <a:t>y</a:t>
            </a:r>
            <a:r>
              <a:rPr lang="vi-VN" sz="2500" spc="-20">
                <a:solidFill>
                  <a:srgbClr val="002060"/>
                </a:solidFill>
                <a:latin typeface="+mj-lt"/>
                <a:cs typeface="Tahoma"/>
              </a:rPr>
              <a:t>S</a:t>
            </a:r>
            <a:r>
              <a:rPr lang="vi-VN" sz="2500" spc="-15">
                <a:solidFill>
                  <a:srgbClr val="002060"/>
                </a:solidFill>
                <a:latin typeface="+mj-lt"/>
                <a:cs typeface="Tahoma"/>
              </a:rPr>
              <a:t>QL,</a:t>
            </a:r>
            <a:r>
              <a:rPr lang="vi-VN" sz="2500" spc="-5">
                <a:solidFill>
                  <a:srgbClr val="002060"/>
                </a:solidFill>
                <a:latin typeface="+mj-lt"/>
                <a:cs typeface="Tahoma"/>
              </a:rPr>
              <a:t> Po</a:t>
            </a:r>
            <a:r>
              <a:rPr lang="vi-VN" sz="2500">
                <a:solidFill>
                  <a:srgbClr val="002060"/>
                </a:solidFill>
                <a:latin typeface="+mj-lt"/>
                <a:cs typeface="Tahoma"/>
              </a:rPr>
              <a:t>s</a:t>
            </a:r>
            <a:r>
              <a:rPr lang="vi-VN" sz="2500" spc="-5">
                <a:solidFill>
                  <a:srgbClr val="002060"/>
                </a:solidFill>
                <a:latin typeface="+mj-lt"/>
                <a:cs typeface="Tahoma"/>
              </a:rPr>
              <a:t>tgre</a:t>
            </a:r>
            <a:r>
              <a:rPr lang="vi-VN" sz="2500" spc="5">
                <a:solidFill>
                  <a:srgbClr val="002060"/>
                </a:solidFill>
                <a:latin typeface="+mj-lt"/>
                <a:cs typeface="Tahoma"/>
              </a:rPr>
              <a:t>S</a:t>
            </a:r>
            <a:r>
              <a:rPr lang="vi-VN" sz="2500" spc="-15">
                <a:solidFill>
                  <a:srgbClr val="002060"/>
                </a:solidFill>
                <a:latin typeface="+mj-lt"/>
                <a:cs typeface="Tahoma"/>
              </a:rPr>
              <a:t>QL)</a:t>
            </a:r>
            <a:endParaRPr lang="vi-VN" sz="2500">
              <a:solidFill>
                <a:srgbClr val="002060"/>
              </a:solidFill>
              <a:latin typeface="+mj-lt"/>
              <a:cs typeface="Tahoma"/>
            </a:endParaRPr>
          </a:p>
          <a:p>
            <a:pPr marL="355600" marR="514350" indent="-342900">
              <a:lnSpc>
                <a:spcPct val="101099"/>
              </a:lnSpc>
              <a:spcBef>
                <a:spcPts val="560"/>
              </a:spcBef>
              <a:buFont typeface="Times New Roman" pitchFamily="18" charset="0"/>
              <a:buChar char="‒"/>
            </a:pPr>
            <a:r>
              <a:rPr lang="vi-VN" sz="2500" spc="-15">
                <a:solidFill>
                  <a:srgbClr val="002060"/>
                </a:solidFill>
                <a:latin typeface="+mj-lt"/>
                <a:cs typeface="Tahoma"/>
              </a:rPr>
              <a:t>L</a:t>
            </a:r>
            <a:r>
              <a:rPr lang="vi-VN" sz="2500" spc="-10">
                <a:solidFill>
                  <a:srgbClr val="002060"/>
                </a:solidFill>
                <a:latin typeface="+mj-lt"/>
                <a:cs typeface="Tahoma"/>
              </a:rPr>
              <a:t>ậ</a:t>
            </a:r>
            <a:r>
              <a:rPr lang="vi-VN" sz="2500" spc="-15">
                <a:solidFill>
                  <a:srgbClr val="002060"/>
                </a:solidFill>
                <a:latin typeface="+mj-lt"/>
                <a:cs typeface="Tahoma"/>
              </a:rPr>
              <a:t>p</a:t>
            </a:r>
            <a:r>
              <a:rPr lang="vi-VN" sz="2500" spc="-5">
                <a:solidFill>
                  <a:srgbClr val="002060"/>
                </a:solidFill>
                <a:latin typeface="+mj-lt"/>
                <a:cs typeface="Tahoma"/>
              </a:rPr>
              <a:t> t</a:t>
            </a:r>
            <a:r>
              <a:rPr lang="vi-VN" sz="2500" spc="-10">
                <a:solidFill>
                  <a:srgbClr val="002060"/>
                </a:solidFill>
                <a:latin typeface="+mj-lt"/>
                <a:cs typeface="Tahoma"/>
              </a:rPr>
              <a:t>rìn</a:t>
            </a:r>
            <a:r>
              <a:rPr lang="vi-VN" sz="2500" spc="-15">
                <a:solidFill>
                  <a:srgbClr val="002060"/>
                </a:solidFill>
                <a:latin typeface="+mj-lt"/>
                <a:cs typeface="Tahoma"/>
              </a:rPr>
              <a:t>h</a:t>
            </a:r>
            <a:r>
              <a:rPr lang="vi-VN" sz="2500" spc="-5">
                <a:solidFill>
                  <a:srgbClr val="002060"/>
                </a:solidFill>
                <a:latin typeface="+mj-lt"/>
                <a:cs typeface="Tahoma"/>
              </a:rPr>
              <a:t> (</a:t>
            </a:r>
            <a:r>
              <a:rPr lang="vi-VN" sz="2500" spc="-15">
                <a:solidFill>
                  <a:srgbClr val="002060"/>
                </a:solidFill>
                <a:latin typeface="+mj-lt"/>
                <a:cs typeface="Tahoma"/>
              </a:rPr>
              <a:t>Ema</a:t>
            </a:r>
            <a:r>
              <a:rPr lang="vi-VN" sz="2500" spc="-5">
                <a:solidFill>
                  <a:srgbClr val="002060"/>
                </a:solidFill>
                <a:latin typeface="+mj-lt"/>
                <a:cs typeface="Tahoma"/>
              </a:rPr>
              <a:t>c</a:t>
            </a:r>
            <a:r>
              <a:rPr lang="vi-VN" sz="2500" spc="10">
                <a:solidFill>
                  <a:srgbClr val="002060"/>
                </a:solidFill>
                <a:latin typeface="+mj-lt"/>
                <a:cs typeface="Tahoma"/>
              </a:rPr>
              <a:t>s</a:t>
            </a:r>
            <a:r>
              <a:rPr lang="vi-VN" sz="2500" spc="-10">
                <a:solidFill>
                  <a:srgbClr val="002060"/>
                </a:solidFill>
                <a:latin typeface="+mj-lt"/>
                <a:cs typeface="Tahoma"/>
              </a:rPr>
              <a:t>, </a:t>
            </a:r>
            <a:r>
              <a:rPr lang="vi-VN" sz="2500" spc="-20">
                <a:solidFill>
                  <a:srgbClr val="002060"/>
                </a:solidFill>
                <a:latin typeface="+mj-lt"/>
                <a:cs typeface="Tahoma"/>
              </a:rPr>
              <a:t>C/C</a:t>
            </a:r>
            <a:r>
              <a:rPr lang="vi-VN" sz="2500" spc="-15">
                <a:solidFill>
                  <a:srgbClr val="002060"/>
                </a:solidFill>
                <a:latin typeface="+mj-lt"/>
                <a:cs typeface="Tahoma"/>
              </a:rPr>
              <a:t>++,</a:t>
            </a:r>
            <a:r>
              <a:rPr lang="vi-VN" sz="2500" spc="-10">
                <a:solidFill>
                  <a:srgbClr val="002060"/>
                </a:solidFill>
                <a:latin typeface="+mj-lt"/>
                <a:cs typeface="Tahoma"/>
              </a:rPr>
              <a:t> Q</a:t>
            </a:r>
            <a:r>
              <a:rPr lang="vi-VN" sz="2500" spc="-15">
                <a:solidFill>
                  <a:srgbClr val="002060"/>
                </a:solidFill>
                <a:latin typeface="+mj-lt"/>
                <a:cs typeface="Tahoma"/>
              </a:rPr>
              <a:t>T</a:t>
            </a:r>
            <a:r>
              <a:rPr lang="vi-VN" sz="2500" spc="-5">
                <a:solidFill>
                  <a:srgbClr val="002060"/>
                </a:solidFill>
                <a:latin typeface="+mj-lt"/>
                <a:cs typeface="Tahoma"/>
              </a:rPr>
              <a:t> </a:t>
            </a:r>
            <a:r>
              <a:rPr lang="vi-VN" sz="2500" spc="-20">
                <a:solidFill>
                  <a:srgbClr val="002060"/>
                </a:solidFill>
                <a:latin typeface="+mj-lt"/>
                <a:cs typeface="Tahoma"/>
              </a:rPr>
              <a:t>Tro</a:t>
            </a:r>
            <a:r>
              <a:rPr lang="vi-VN" sz="2500" spc="-10">
                <a:solidFill>
                  <a:srgbClr val="002060"/>
                </a:solidFill>
                <a:latin typeface="+mj-lt"/>
                <a:cs typeface="Tahoma"/>
              </a:rPr>
              <a:t>ll</a:t>
            </a:r>
            <a:r>
              <a:rPr lang="vi-VN" sz="2500" spc="-15">
                <a:solidFill>
                  <a:srgbClr val="002060"/>
                </a:solidFill>
                <a:latin typeface="+mj-lt"/>
                <a:cs typeface="Tahoma"/>
              </a:rPr>
              <a:t>t</a:t>
            </a:r>
            <a:r>
              <a:rPr lang="vi-VN" sz="2500" spc="5">
                <a:solidFill>
                  <a:srgbClr val="002060"/>
                </a:solidFill>
                <a:latin typeface="+mj-lt"/>
                <a:cs typeface="Tahoma"/>
              </a:rPr>
              <a:t>ec</a:t>
            </a:r>
            <a:r>
              <a:rPr lang="vi-VN" sz="2500" spc="-20">
                <a:solidFill>
                  <a:srgbClr val="002060"/>
                </a:solidFill>
                <a:latin typeface="+mj-lt"/>
                <a:cs typeface="Tahoma"/>
              </a:rPr>
              <a:t>h</a:t>
            </a:r>
            <a:r>
              <a:rPr lang="vi-VN" sz="2500" spc="-10">
                <a:solidFill>
                  <a:srgbClr val="002060"/>
                </a:solidFill>
                <a:latin typeface="+mj-lt"/>
                <a:cs typeface="Tahoma"/>
              </a:rPr>
              <a:t>, </a:t>
            </a:r>
            <a:r>
              <a:rPr lang="vi-VN" sz="2500" spc="-5">
                <a:solidFill>
                  <a:srgbClr val="002060"/>
                </a:solidFill>
                <a:latin typeface="+mj-lt"/>
                <a:cs typeface="Tahoma"/>
              </a:rPr>
              <a:t>Fortra</a:t>
            </a:r>
            <a:r>
              <a:rPr lang="vi-VN" sz="2500" spc="-20">
                <a:solidFill>
                  <a:srgbClr val="002060"/>
                </a:solidFill>
                <a:latin typeface="+mj-lt"/>
                <a:cs typeface="Tahoma"/>
              </a:rPr>
              <a:t>n</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5">
                <a:solidFill>
                  <a:srgbClr val="002060"/>
                </a:solidFill>
                <a:latin typeface="+mj-lt"/>
                <a:cs typeface="Tahoma"/>
              </a:rPr>
              <a:t>Ja</a:t>
            </a:r>
            <a:r>
              <a:rPr lang="vi-VN" sz="2500">
                <a:solidFill>
                  <a:srgbClr val="002060"/>
                </a:solidFill>
                <a:latin typeface="+mj-lt"/>
                <a:cs typeface="Tahoma"/>
              </a:rPr>
              <a:t>v</a:t>
            </a:r>
            <a:r>
              <a:rPr lang="vi-VN" sz="2500" spc="-10">
                <a:solidFill>
                  <a:srgbClr val="002060"/>
                </a:solidFill>
                <a:latin typeface="+mj-lt"/>
                <a:cs typeface="Tahoma"/>
              </a:rPr>
              <a:t>a,</a:t>
            </a:r>
            <a:r>
              <a:rPr lang="vi-VN" sz="2500" spc="-5">
                <a:solidFill>
                  <a:srgbClr val="002060"/>
                </a:solidFill>
                <a:latin typeface="+mj-lt"/>
                <a:cs typeface="Tahoma"/>
              </a:rPr>
              <a:t> </a:t>
            </a:r>
            <a:r>
              <a:rPr lang="vi-VN" sz="2500" spc="-15">
                <a:solidFill>
                  <a:srgbClr val="002060"/>
                </a:solidFill>
                <a:latin typeface="+mj-lt"/>
                <a:cs typeface="Tahoma"/>
              </a:rPr>
              <a:t>R,</a:t>
            </a:r>
            <a:r>
              <a:rPr lang="vi-VN" sz="2500" spc="-10">
                <a:solidFill>
                  <a:srgbClr val="002060"/>
                </a:solidFill>
                <a:latin typeface="+mj-lt"/>
                <a:cs typeface="Tahoma"/>
              </a:rPr>
              <a:t> </a:t>
            </a:r>
            <a:r>
              <a:rPr lang="vi-VN" sz="2500" spc="-5">
                <a:solidFill>
                  <a:srgbClr val="002060"/>
                </a:solidFill>
                <a:latin typeface="+mj-lt"/>
                <a:cs typeface="Tahoma"/>
              </a:rPr>
              <a:t>o</a:t>
            </a:r>
            <a:r>
              <a:rPr lang="vi-VN" sz="2500" spc="5">
                <a:solidFill>
                  <a:srgbClr val="002060"/>
                </a:solidFill>
                <a:latin typeface="+mj-lt"/>
                <a:cs typeface="Tahoma"/>
              </a:rPr>
              <a:t>c</a:t>
            </a:r>
            <a:r>
              <a:rPr lang="vi-VN" sz="2500" spc="-5">
                <a:solidFill>
                  <a:srgbClr val="002060"/>
                </a:solidFill>
                <a:latin typeface="+mj-lt"/>
                <a:cs typeface="Tahoma"/>
              </a:rPr>
              <a:t>t</a:t>
            </a:r>
            <a:r>
              <a:rPr lang="vi-VN" sz="2500">
                <a:solidFill>
                  <a:srgbClr val="002060"/>
                </a:solidFill>
                <a:latin typeface="+mj-lt"/>
                <a:cs typeface="Tahoma"/>
              </a:rPr>
              <a:t>av</a:t>
            </a:r>
            <a:r>
              <a:rPr lang="vi-VN" sz="2500" spc="-5">
                <a:solidFill>
                  <a:srgbClr val="002060"/>
                </a:solidFill>
                <a:latin typeface="+mj-lt"/>
                <a:cs typeface="Tahoma"/>
              </a:rPr>
              <a:t>e</a:t>
            </a:r>
            <a:r>
              <a:rPr lang="vi-VN" sz="2500">
                <a:solidFill>
                  <a:srgbClr val="002060"/>
                </a:solidFill>
                <a:latin typeface="+mj-lt"/>
                <a:cs typeface="Tahoma"/>
              </a:rPr>
              <a:t>,</a:t>
            </a:r>
            <a:r>
              <a:rPr lang="vi-VN" sz="2500" spc="-5">
                <a:solidFill>
                  <a:srgbClr val="002060"/>
                </a:solidFill>
                <a:latin typeface="+mj-lt"/>
                <a:cs typeface="Tahoma"/>
              </a:rPr>
              <a:t> </a:t>
            </a:r>
            <a:r>
              <a:rPr lang="vi-VN" sz="2500" spc="-15">
                <a:solidFill>
                  <a:srgbClr val="002060"/>
                </a:solidFill>
                <a:latin typeface="+mj-lt"/>
                <a:cs typeface="Tahoma"/>
              </a:rPr>
              <a:t>La</a:t>
            </a:r>
            <a:r>
              <a:rPr lang="vi-VN" sz="2500" spc="-20">
                <a:solidFill>
                  <a:srgbClr val="002060"/>
                </a:solidFill>
                <a:latin typeface="+mj-lt"/>
                <a:cs typeface="Tahoma"/>
              </a:rPr>
              <a:t>p</a:t>
            </a:r>
            <a:r>
              <a:rPr lang="vi-VN" sz="2500" spc="-15">
                <a:solidFill>
                  <a:srgbClr val="002060"/>
                </a:solidFill>
                <a:latin typeface="+mj-lt"/>
                <a:cs typeface="Tahoma"/>
              </a:rPr>
              <a:t>a</a:t>
            </a:r>
            <a:r>
              <a:rPr lang="vi-VN" sz="2500" spc="5">
                <a:solidFill>
                  <a:srgbClr val="002060"/>
                </a:solidFill>
                <a:latin typeface="+mj-lt"/>
                <a:cs typeface="Tahoma"/>
              </a:rPr>
              <a:t>c</a:t>
            </a:r>
            <a:r>
              <a:rPr lang="vi-VN" sz="2500">
                <a:solidFill>
                  <a:srgbClr val="002060"/>
                </a:solidFill>
                <a:latin typeface="+mj-lt"/>
                <a:cs typeface="Tahoma"/>
              </a:rPr>
              <a:t>k</a:t>
            </a:r>
            <a:r>
              <a:rPr lang="vi-VN" sz="2500" spc="-10">
                <a:solidFill>
                  <a:srgbClr val="002060"/>
                </a:solidFill>
                <a:latin typeface="+mj-lt"/>
                <a:cs typeface="Tahoma"/>
              </a:rPr>
              <a:t>,</a:t>
            </a:r>
            <a:r>
              <a:rPr lang="vi-VN" sz="2500" spc="-5">
                <a:solidFill>
                  <a:srgbClr val="002060"/>
                </a:solidFill>
                <a:latin typeface="+mj-lt"/>
                <a:cs typeface="Tahoma"/>
              </a:rPr>
              <a:t> </a:t>
            </a:r>
            <a:r>
              <a:rPr lang="vi-VN" sz="2500">
                <a:solidFill>
                  <a:srgbClr val="002060"/>
                </a:solidFill>
                <a:latin typeface="+mj-lt"/>
                <a:cs typeface="Tahoma"/>
              </a:rPr>
              <a:t>B</a:t>
            </a:r>
            <a:r>
              <a:rPr lang="vi-VN" sz="2500" spc="-10">
                <a:solidFill>
                  <a:srgbClr val="002060"/>
                </a:solidFill>
                <a:latin typeface="+mj-lt"/>
                <a:cs typeface="Tahoma"/>
              </a:rPr>
              <a:t>la</a:t>
            </a:r>
            <a:r>
              <a:rPr lang="vi-VN" sz="2500">
                <a:solidFill>
                  <a:srgbClr val="002060"/>
                </a:solidFill>
                <a:latin typeface="+mj-lt"/>
                <a:cs typeface="Tahoma"/>
              </a:rPr>
              <a:t>s</a:t>
            </a:r>
            <a:r>
              <a:rPr lang="vi-VN" sz="2500" spc="-10">
                <a:solidFill>
                  <a:srgbClr val="002060"/>
                </a:solidFill>
                <a:latin typeface="+mj-lt"/>
                <a:cs typeface="Tahoma"/>
              </a:rPr>
              <a:t>,</a:t>
            </a:r>
            <a:r>
              <a:rPr lang="vi-VN" sz="2500" spc="-5">
                <a:solidFill>
                  <a:srgbClr val="002060"/>
                </a:solidFill>
                <a:latin typeface="+mj-lt"/>
                <a:cs typeface="Tahoma"/>
              </a:rPr>
              <a:t> P</a:t>
            </a:r>
            <a:r>
              <a:rPr lang="vi-VN" sz="2500">
                <a:solidFill>
                  <a:srgbClr val="002060"/>
                </a:solidFill>
                <a:latin typeface="+mj-lt"/>
                <a:cs typeface="Tahoma"/>
              </a:rPr>
              <a:t>y</a:t>
            </a:r>
            <a:r>
              <a:rPr lang="vi-VN" sz="2500" spc="-20">
                <a:solidFill>
                  <a:srgbClr val="002060"/>
                </a:solidFill>
                <a:latin typeface="+mj-lt"/>
                <a:cs typeface="Tahoma"/>
              </a:rPr>
              <a:t>thon</a:t>
            </a:r>
            <a:r>
              <a:rPr lang="vi-VN" sz="2500" spc="-10">
                <a:solidFill>
                  <a:srgbClr val="002060"/>
                </a:solidFill>
                <a:latin typeface="+mj-lt"/>
                <a:cs typeface="Tahoma"/>
              </a:rPr>
              <a:t>,</a:t>
            </a:r>
            <a:r>
              <a:rPr lang="vi-VN" sz="2500" spc="-5">
                <a:solidFill>
                  <a:srgbClr val="002060"/>
                </a:solidFill>
                <a:latin typeface="+mj-lt"/>
                <a:cs typeface="Tahoma"/>
              </a:rPr>
              <a:t> Per</a:t>
            </a:r>
            <a:r>
              <a:rPr lang="vi-VN" sz="2500">
                <a:solidFill>
                  <a:srgbClr val="002060"/>
                </a:solidFill>
                <a:latin typeface="+mj-lt"/>
                <a:cs typeface="Tahoma"/>
              </a:rPr>
              <a:t>l</a:t>
            </a:r>
            <a:r>
              <a:rPr lang="vi-VN" sz="2500" spc="-10">
                <a:solidFill>
                  <a:srgbClr val="002060"/>
                </a:solidFill>
                <a:latin typeface="+mj-lt"/>
                <a:cs typeface="Tahoma"/>
              </a:rPr>
              <a:t>,</a:t>
            </a:r>
            <a:r>
              <a:rPr lang="vi-VN" sz="2500" spc="-5">
                <a:solidFill>
                  <a:srgbClr val="002060"/>
                </a:solidFill>
                <a:latin typeface="+mj-lt"/>
                <a:cs typeface="Tahoma"/>
              </a:rPr>
              <a:t> </a:t>
            </a:r>
            <a:r>
              <a:rPr lang="vi-VN" sz="2500" spc="-25">
                <a:solidFill>
                  <a:srgbClr val="002060"/>
                </a:solidFill>
                <a:latin typeface="+mj-lt"/>
                <a:cs typeface="Tahoma"/>
              </a:rPr>
              <a:t>AW</a:t>
            </a:r>
            <a:r>
              <a:rPr lang="vi-VN" sz="2500" spc="-15">
                <a:solidFill>
                  <a:srgbClr val="002060"/>
                </a:solidFill>
                <a:latin typeface="+mj-lt"/>
                <a:cs typeface="Tahoma"/>
              </a:rPr>
              <a:t>K,</a:t>
            </a:r>
            <a:r>
              <a:rPr lang="vi-VN" sz="2500" spc="-10">
                <a:solidFill>
                  <a:srgbClr val="002060"/>
                </a:solidFill>
                <a:latin typeface="+mj-lt"/>
                <a:cs typeface="Tahoma"/>
              </a:rPr>
              <a:t> </a:t>
            </a:r>
            <a:r>
              <a:rPr lang="vi-VN" sz="2500" spc="-15">
                <a:solidFill>
                  <a:srgbClr val="002060"/>
                </a:solidFill>
                <a:latin typeface="+mj-lt"/>
                <a:cs typeface="Tahoma"/>
              </a:rPr>
              <a:t>T</a:t>
            </a:r>
            <a:r>
              <a:rPr lang="vi-VN" sz="2500" spc="-20">
                <a:solidFill>
                  <a:srgbClr val="002060"/>
                </a:solidFill>
                <a:latin typeface="+mj-lt"/>
                <a:cs typeface="Tahoma"/>
              </a:rPr>
              <a:t>C</a:t>
            </a:r>
            <a:r>
              <a:rPr lang="vi-VN" sz="2500" spc="-15">
                <a:solidFill>
                  <a:srgbClr val="002060"/>
                </a:solidFill>
                <a:latin typeface="+mj-lt"/>
                <a:cs typeface="Tahoma"/>
              </a:rPr>
              <a:t>L</a:t>
            </a:r>
            <a:r>
              <a:rPr lang="vi-VN" sz="2500" spc="-10">
                <a:solidFill>
                  <a:srgbClr val="002060"/>
                </a:solidFill>
                <a:latin typeface="+mj-lt"/>
                <a:cs typeface="Tahoma"/>
              </a:rPr>
              <a:t>/</a:t>
            </a:r>
            <a:r>
              <a:rPr lang="vi-VN" sz="2500" spc="-15">
                <a:solidFill>
                  <a:srgbClr val="002060"/>
                </a:solidFill>
                <a:latin typeface="+mj-lt"/>
                <a:cs typeface="Tahoma"/>
              </a:rPr>
              <a:t>TK,</a:t>
            </a:r>
            <a:r>
              <a:rPr lang="vi-VN" sz="2500" spc="-10">
                <a:solidFill>
                  <a:srgbClr val="002060"/>
                </a:solidFill>
                <a:latin typeface="+mj-lt"/>
                <a:cs typeface="Tahoma"/>
              </a:rPr>
              <a:t> </a:t>
            </a:r>
            <a:r>
              <a:rPr lang="vi-VN" sz="2500" spc="-5">
                <a:solidFill>
                  <a:srgbClr val="002060"/>
                </a:solidFill>
                <a:latin typeface="+mj-lt"/>
                <a:cs typeface="Tahoma"/>
              </a:rPr>
              <a:t>P</a:t>
            </a:r>
            <a:r>
              <a:rPr lang="vi-VN" sz="2500">
                <a:solidFill>
                  <a:srgbClr val="002060"/>
                </a:solidFill>
                <a:latin typeface="+mj-lt"/>
                <a:cs typeface="Tahoma"/>
              </a:rPr>
              <a:t>H</a:t>
            </a:r>
            <a:r>
              <a:rPr lang="vi-VN" sz="2500" spc="-5">
                <a:solidFill>
                  <a:srgbClr val="002060"/>
                </a:solidFill>
                <a:latin typeface="+mj-lt"/>
                <a:cs typeface="Tahoma"/>
              </a:rPr>
              <a:t>P</a:t>
            </a:r>
            <a:r>
              <a:rPr lang="vi-VN" sz="2500">
                <a:solidFill>
                  <a:srgbClr val="002060"/>
                </a:solidFill>
                <a:latin typeface="+mj-lt"/>
                <a:cs typeface="Tahoma"/>
              </a:rPr>
              <a:t>,</a:t>
            </a:r>
            <a:r>
              <a:rPr lang="vi-VN" sz="2500" spc="-5">
                <a:solidFill>
                  <a:srgbClr val="002060"/>
                </a:solidFill>
                <a:latin typeface="+mj-lt"/>
                <a:cs typeface="Tahoma"/>
              </a:rPr>
              <a:t> …)</a:t>
            </a:r>
            <a:endParaRPr lang="vi-VN" sz="2500">
              <a:solidFill>
                <a:srgbClr val="002060"/>
              </a:solidFill>
              <a:latin typeface="+mj-lt"/>
              <a:cs typeface="Tahoma"/>
            </a:endParaRPr>
          </a:p>
          <a:p>
            <a:pPr marL="355600" indent="-342900">
              <a:lnSpc>
                <a:spcPct val="100000"/>
              </a:lnSpc>
              <a:spcBef>
                <a:spcPts val="590"/>
              </a:spcBef>
              <a:buFont typeface="Times New Roman" pitchFamily="18" charset="0"/>
              <a:buChar char="‒"/>
            </a:pPr>
            <a:r>
              <a:rPr lang="vi-VN" sz="2500" spc="-20">
                <a:solidFill>
                  <a:srgbClr val="002060"/>
                </a:solidFill>
                <a:latin typeface="+mj-lt"/>
                <a:cs typeface="Tahoma"/>
              </a:rPr>
              <a:t>Q</a:t>
            </a:r>
            <a:r>
              <a:rPr lang="vi-VN" sz="2500" spc="-10">
                <a:solidFill>
                  <a:srgbClr val="002060"/>
                </a:solidFill>
                <a:latin typeface="+mj-lt"/>
                <a:cs typeface="Tahoma"/>
              </a:rPr>
              <a:t>u</a:t>
            </a:r>
            <a:r>
              <a:rPr lang="vi-VN" sz="2500" spc="-15">
                <a:solidFill>
                  <a:srgbClr val="002060"/>
                </a:solidFill>
                <a:latin typeface="+mj-lt"/>
                <a:cs typeface="Tahoma"/>
              </a:rPr>
              <a:t>ản</a:t>
            </a:r>
            <a:r>
              <a:rPr lang="vi-VN" sz="2500" spc="-5">
                <a:solidFill>
                  <a:srgbClr val="002060"/>
                </a:solidFill>
                <a:latin typeface="+mj-lt"/>
                <a:cs typeface="Tahoma"/>
              </a:rPr>
              <a:t> tr</a:t>
            </a:r>
            <a:r>
              <a:rPr lang="vi-VN" sz="2500">
                <a:solidFill>
                  <a:srgbClr val="002060"/>
                </a:solidFill>
                <a:latin typeface="+mj-lt"/>
                <a:cs typeface="Tahoma"/>
              </a:rPr>
              <a:t>ị</a:t>
            </a:r>
            <a:r>
              <a:rPr lang="vi-VN" sz="2500" spc="-5">
                <a:solidFill>
                  <a:srgbClr val="002060"/>
                </a:solidFill>
                <a:latin typeface="+mj-lt"/>
                <a:cs typeface="Tahoma"/>
              </a:rPr>
              <a:t> </a:t>
            </a:r>
            <a:r>
              <a:rPr lang="vi-VN" sz="2500" spc="-20">
                <a:solidFill>
                  <a:srgbClr val="002060"/>
                </a:solidFill>
                <a:latin typeface="+mj-lt"/>
                <a:cs typeface="Tahoma"/>
              </a:rPr>
              <a:t>h</a:t>
            </a:r>
            <a:r>
              <a:rPr lang="vi-VN" sz="2500" spc="-15">
                <a:solidFill>
                  <a:srgbClr val="002060"/>
                </a:solidFill>
                <a:latin typeface="+mj-lt"/>
                <a:cs typeface="Tahoma"/>
              </a:rPr>
              <a:t>ệ</a:t>
            </a:r>
            <a:r>
              <a:rPr lang="vi-VN" sz="2500" spc="-5">
                <a:solidFill>
                  <a:srgbClr val="002060"/>
                </a:solidFill>
                <a:latin typeface="+mj-lt"/>
                <a:cs typeface="Tahoma"/>
              </a:rPr>
              <a:t> t</a:t>
            </a:r>
            <a:r>
              <a:rPr lang="vi-VN" sz="2500" spc="5">
                <a:solidFill>
                  <a:srgbClr val="002060"/>
                </a:solidFill>
                <a:latin typeface="+mj-lt"/>
                <a:cs typeface="Tahoma"/>
              </a:rPr>
              <a:t>h</a:t>
            </a:r>
            <a:r>
              <a:rPr lang="vi-VN" sz="2500" spc="-25">
                <a:solidFill>
                  <a:srgbClr val="002060"/>
                </a:solidFill>
                <a:latin typeface="+mj-lt"/>
                <a:cs typeface="Tahoma"/>
              </a:rPr>
              <a:t>ố</a:t>
            </a:r>
            <a:r>
              <a:rPr lang="vi-VN" sz="2500" spc="-10">
                <a:solidFill>
                  <a:srgbClr val="002060"/>
                </a:solidFill>
                <a:latin typeface="+mj-lt"/>
                <a:cs typeface="Tahoma"/>
              </a:rPr>
              <a:t>n</a:t>
            </a:r>
            <a:r>
              <a:rPr lang="vi-VN" sz="2500" spc="-20">
                <a:solidFill>
                  <a:srgbClr val="002060"/>
                </a:solidFill>
                <a:latin typeface="+mj-lt"/>
                <a:cs typeface="Tahoma"/>
              </a:rPr>
              <a:t>g</a:t>
            </a:r>
            <a:r>
              <a:rPr lang="vi-VN" sz="2500" spc="-5">
                <a:solidFill>
                  <a:srgbClr val="002060"/>
                </a:solidFill>
                <a:latin typeface="+mj-lt"/>
                <a:cs typeface="Tahoma"/>
              </a:rPr>
              <a:t>(</a:t>
            </a:r>
            <a:r>
              <a:rPr lang="vi-VN" sz="2500" spc="-30">
                <a:solidFill>
                  <a:srgbClr val="002060"/>
                </a:solidFill>
                <a:latin typeface="+mj-lt"/>
                <a:cs typeface="Tahoma"/>
              </a:rPr>
              <a:t>W</a:t>
            </a:r>
            <a:r>
              <a:rPr lang="vi-VN" sz="2500" spc="-5">
                <a:solidFill>
                  <a:srgbClr val="002060"/>
                </a:solidFill>
                <a:latin typeface="+mj-lt"/>
                <a:cs typeface="Tahoma"/>
              </a:rPr>
              <a:t>e</a:t>
            </a:r>
            <a:r>
              <a:rPr lang="vi-VN" sz="2500" spc="5">
                <a:solidFill>
                  <a:srgbClr val="002060"/>
                </a:solidFill>
                <a:latin typeface="+mj-lt"/>
                <a:cs typeface="Tahoma"/>
              </a:rPr>
              <a:t>b</a:t>
            </a:r>
            <a:r>
              <a:rPr lang="vi-VN" sz="2500" spc="-25">
                <a:solidFill>
                  <a:srgbClr val="002060"/>
                </a:solidFill>
                <a:latin typeface="+mj-lt"/>
                <a:cs typeface="Tahoma"/>
              </a:rPr>
              <a:t>m</a:t>
            </a:r>
            <a:r>
              <a:rPr lang="vi-VN" sz="2500" spc="-10">
                <a:solidFill>
                  <a:srgbClr val="002060"/>
                </a:solidFill>
                <a:latin typeface="+mj-lt"/>
                <a:cs typeface="Tahoma"/>
              </a:rPr>
              <a:t>i</a:t>
            </a:r>
            <a:r>
              <a:rPr lang="vi-VN" sz="2500" spc="-20">
                <a:solidFill>
                  <a:srgbClr val="002060"/>
                </a:solidFill>
                <a:latin typeface="+mj-lt"/>
                <a:cs typeface="Tahoma"/>
              </a:rPr>
              <a:t>n</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0">
                <a:solidFill>
                  <a:srgbClr val="002060"/>
                </a:solidFill>
                <a:latin typeface="+mj-lt"/>
                <a:cs typeface="Tahoma"/>
              </a:rPr>
              <a:t>VN</a:t>
            </a:r>
            <a:r>
              <a:rPr lang="vi-VN" sz="2500" spc="-20">
                <a:solidFill>
                  <a:srgbClr val="002060"/>
                </a:solidFill>
                <a:latin typeface="+mj-lt"/>
                <a:cs typeface="Tahoma"/>
              </a:rPr>
              <a:t>C</a:t>
            </a:r>
            <a:r>
              <a:rPr lang="vi-VN" sz="2500" spc="-10">
                <a:solidFill>
                  <a:srgbClr val="002060"/>
                </a:solidFill>
                <a:latin typeface="+mj-lt"/>
                <a:cs typeface="Tahoma"/>
              </a:rPr>
              <a:t>,</a:t>
            </a:r>
            <a:r>
              <a:rPr lang="vi-VN" sz="2500" spc="-5">
                <a:solidFill>
                  <a:srgbClr val="002060"/>
                </a:solidFill>
                <a:latin typeface="+mj-lt"/>
                <a:cs typeface="Tahoma"/>
              </a:rPr>
              <a:t> …</a:t>
            </a:r>
            <a:r>
              <a:rPr lang="vi-VN" sz="2500" spc="5">
                <a:solidFill>
                  <a:srgbClr val="002060"/>
                </a:solidFill>
                <a:latin typeface="+mj-lt"/>
                <a:cs typeface="Tahoma"/>
              </a:rPr>
              <a:t>)</a:t>
            </a:r>
            <a:r>
              <a:rPr lang="vi-VN" sz="2500" spc="-10">
                <a:solidFill>
                  <a:srgbClr val="002060"/>
                </a:solidFill>
                <a:latin typeface="+mj-lt"/>
                <a:cs typeface="Tahoma"/>
              </a:rPr>
              <a:t>,</a:t>
            </a:r>
            <a:r>
              <a:rPr lang="vi-VN" sz="2500" spc="-5">
                <a:solidFill>
                  <a:srgbClr val="002060"/>
                </a:solidFill>
                <a:latin typeface="+mj-lt"/>
                <a:cs typeface="Tahoma"/>
              </a:rPr>
              <a:t> </a:t>
            </a:r>
            <a:r>
              <a:rPr lang="vi-VN" sz="2500">
                <a:solidFill>
                  <a:srgbClr val="002060"/>
                </a:solidFill>
                <a:latin typeface="+mj-lt"/>
                <a:cs typeface="Tahoma"/>
              </a:rPr>
              <a:t>…</a:t>
            </a:r>
          </a:p>
        </p:txBody>
      </p:sp>
      <p:sp>
        <p:nvSpPr>
          <p:cNvPr id="3" name="object 3"/>
          <p:cNvSpPr txBox="1">
            <a:spLocks noGrp="1"/>
          </p:cNvSpPr>
          <p:nvPr>
            <p:ph type="title"/>
          </p:nvPr>
        </p:nvSpPr>
        <p:spPr>
          <a:xfrm>
            <a:off x="1295400" y="329684"/>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6. </a:t>
            </a:r>
            <a:r>
              <a:rPr lang="en-US" sz="2400" b="1" spc="99" err="1">
                <a:solidFill>
                  <a:srgbClr val="FF0000"/>
                </a:solidFill>
                <a:latin typeface="Times New Roman" pitchFamily="18" charset="0"/>
                <a:cs typeface="Times New Roman" pitchFamily="18" charset="0"/>
              </a:rPr>
              <a:t>Ứng</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dụng</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trên</a:t>
            </a:r>
            <a:r>
              <a:rPr lang="en-US" sz="2400" b="1" spc="99">
                <a:solidFill>
                  <a:srgbClr val="FF0000"/>
                </a:solidFill>
                <a:latin typeface="Times New Roman" pitchFamily="18" charset="0"/>
                <a:cs typeface="Times New Roman" pitchFamily="18" charset="0"/>
              </a:rPr>
              <a:t> </a:t>
            </a:r>
            <a:r>
              <a:rPr lang="en-US" sz="2400" b="1" spc="-59">
                <a:solidFill>
                  <a:srgbClr val="FF0000"/>
                </a:solidFill>
                <a:latin typeface="Times New Roman" pitchFamily="18" charset="0"/>
                <a:cs typeface="Times New Roman" pitchFamily="18" charset="0"/>
              </a:rPr>
              <a:t>Linux</a:t>
            </a:r>
            <a:endParaRPr lang="en-US" sz="2400">
              <a:latin typeface="Times New Roman" pitchFamily="18" charset="0"/>
              <a:cs typeface="Times New Roman" pitchFamily="18" charset="0"/>
            </a:endParaRPr>
          </a:p>
        </p:txBody>
      </p:sp>
      <p:pic>
        <p:nvPicPr>
          <p:cNvPr id="3074"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0"/>
            <a:ext cx="253365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416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8809" y="1108709"/>
            <a:ext cx="278765" cy="285115"/>
          </a:xfrm>
          <a:prstGeom prst="rect">
            <a:avLst/>
          </a:prstGeom>
        </p:spPr>
        <p:txBody>
          <a:bodyPr vert="horz" wrap="square" lIns="0" tIns="0" rIns="0" bIns="0" rtlCol="0">
            <a:spAutoFit/>
          </a:bodyPr>
          <a:lstStyle/>
          <a:p>
            <a:pPr marL="12700">
              <a:lnSpc>
                <a:spcPct val="100000"/>
              </a:lnSpc>
            </a:pPr>
            <a:r>
              <a:rPr sz="1800" strike="sngStrike" spc="-15">
                <a:latin typeface="Arial"/>
                <a:cs typeface="Arial"/>
              </a:rPr>
              <a:t>1</a:t>
            </a:r>
            <a:r>
              <a:rPr sz="1800" strike="noStrike">
                <a:latin typeface="Arial"/>
                <a:cs typeface="Arial"/>
              </a:rPr>
              <a:t>6</a:t>
            </a:r>
            <a:endParaRPr sz="1800">
              <a:latin typeface="Arial"/>
              <a:cs typeface="Arial"/>
            </a:endParaRPr>
          </a:p>
        </p:txBody>
      </p:sp>
      <p:sp>
        <p:nvSpPr>
          <p:cNvPr id="3" name="object 3"/>
          <p:cNvSpPr txBox="1"/>
          <p:nvPr/>
        </p:nvSpPr>
        <p:spPr>
          <a:xfrm>
            <a:off x="3528058" y="356870"/>
            <a:ext cx="2796541" cy="507831"/>
          </a:xfrm>
          <a:prstGeom prst="rect">
            <a:avLst/>
          </a:prstGeom>
        </p:spPr>
        <p:txBody>
          <a:bodyPr vert="horz" wrap="square" lIns="0" tIns="0" rIns="0" bIns="0" rtlCol="0">
            <a:spAutoFit/>
          </a:bodyPr>
          <a:lstStyle/>
          <a:p>
            <a:pPr marL="12700">
              <a:lnSpc>
                <a:spcPct val="100000"/>
              </a:lnSpc>
            </a:pPr>
            <a:r>
              <a:rPr sz="3300" b="1" spc="-25">
                <a:solidFill>
                  <a:srgbClr val="FF0000"/>
                </a:solidFill>
                <a:latin typeface="Tahoma"/>
                <a:cs typeface="Tahoma"/>
              </a:rPr>
              <a:t>OpenO</a:t>
            </a:r>
            <a:r>
              <a:rPr sz="3300" b="1" spc="5">
                <a:solidFill>
                  <a:srgbClr val="FF0000"/>
                </a:solidFill>
                <a:latin typeface="Tahoma"/>
                <a:cs typeface="Tahoma"/>
              </a:rPr>
              <a:t>f</a:t>
            </a:r>
            <a:r>
              <a:rPr sz="3300" b="1" spc="-20">
                <a:solidFill>
                  <a:srgbClr val="FF0000"/>
                </a:solidFill>
                <a:latin typeface="Tahoma"/>
                <a:cs typeface="Tahoma"/>
              </a:rPr>
              <a:t>f</a:t>
            </a:r>
            <a:r>
              <a:rPr sz="3300" b="1" spc="-10">
                <a:solidFill>
                  <a:srgbClr val="FF0000"/>
                </a:solidFill>
                <a:latin typeface="Tahoma"/>
                <a:cs typeface="Tahoma"/>
              </a:rPr>
              <a:t>i</a:t>
            </a:r>
            <a:r>
              <a:rPr sz="3300" b="1" spc="-5">
                <a:solidFill>
                  <a:srgbClr val="FF0000"/>
                </a:solidFill>
                <a:latin typeface="Tahoma"/>
                <a:cs typeface="Tahoma"/>
              </a:rPr>
              <a:t>ce</a:t>
            </a:r>
            <a:endParaRPr sz="3300" b="1">
              <a:solidFill>
                <a:srgbClr val="FF0000"/>
              </a:solidFill>
              <a:latin typeface="Tahoma"/>
              <a:cs typeface="Tahoma"/>
            </a:endParaRPr>
          </a:p>
        </p:txBody>
      </p:sp>
      <p:sp>
        <p:nvSpPr>
          <p:cNvPr id="4" name="object 4"/>
          <p:cNvSpPr/>
          <p:nvPr/>
        </p:nvSpPr>
        <p:spPr>
          <a:xfrm>
            <a:off x="208279" y="1239519"/>
            <a:ext cx="4128770" cy="2908299"/>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513080" y="3633470"/>
            <a:ext cx="4118610" cy="2900680"/>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4806950" y="1186180"/>
            <a:ext cx="4265930" cy="3040380"/>
          </a:xfrm>
          <a:prstGeom prst="rect">
            <a:avLst/>
          </a:prstGeom>
          <a:blipFill>
            <a:blip r:embed="rId4" cstate="print"/>
            <a:stretch>
              <a:fillRect/>
            </a:stretch>
          </a:blipFill>
        </p:spPr>
        <p:txBody>
          <a:bodyPr wrap="square" lIns="0" tIns="0" rIns="0" bIns="0" rtlCol="0">
            <a:spAutoFit/>
          </a:bodyPr>
          <a:lstStyle/>
          <a:p>
            <a:endParaRPr/>
          </a:p>
        </p:txBody>
      </p:sp>
      <p:sp>
        <p:nvSpPr>
          <p:cNvPr id="7" name="object 7"/>
          <p:cNvSpPr/>
          <p:nvPr/>
        </p:nvSpPr>
        <p:spPr>
          <a:xfrm>
            <a:off x="4819650" y="3757929"/>
            <a:ext cx="4116070" cy="2898140"/>
          </a:xfrm>
          <a:prstGeom prst="rect">
            <a:avLst/>
          </a:prstGeom>
          <a:blipFill>
            <a:blip r:embed="rId5" cstate="print"/>
            <a:stretch>
              <a:fillRect/>
            </a:stretch>
          </a:blipFill>
        </p:spPr>
        <p:txBody>
          <a:bodyPr wrap="square" lIns="0" tIns="0" rIns="0" bIns="0" rtlCol="0">
            <a:spAutoFit/>
          </a:bodyPr>
          <a:lstStyle/>
          <a:p>
            <a:endParaRPr/>
          </a:p>
        </p:txBody>
      </p:sp>
      <p:sp>
        <p:nvSpPr>
          <p:cNvPr id="8" name="object 8"/>
          <p:cNvSpPr/>
          <p:nvPr/>
        </p:nvSpPr>
        <p:spPr>
          <a:xfrm>
            <a:off x="2592070" y="2729229"/>
            <a:ext cx="4110989" cy="2895600"/>
          </a:xfrm>
          <a:prstGeom prst="rect">
            <a:avLst/>
          </a:prstGeom>
          <a:blipFill>
            <a:blip r:embed="rId6" cstate="print"/>
            <a:stretch>
              <a:fillRect/>
            </a:stretch>
          </a:blipFill>
        </p:spPr>
        <p:txBody>
          <a:bodyPr wrap="square" lIns="0" tIns="0" rIns="0" bIns="0" rtlCol="0">
            <a:spAutoFit/>
          </a:bodyPr>
          <a:lstStyle/>
          <a:p>
            <a:endParaRPr/>
          </a:p>
        </p:txBody>
      </p:sp>
      <p:sp>
        <p:nvSpPr>
          <p:cNvPr id="9" name="object 9"/>
          <p:cNvSpPr/>
          <p:nvPr/>
        </p:nvSpPr>
        <p:spPr>
          <a:xfrm>
            <a:off x="414019" y="284479"/>
            <a:ext cx="1868170" cy="1577340"/>
          </a:xfrm>
          <a:custGeom>
            <a:avLst/>
            <a:gdLst/>
            <a:ahLst/>
            <a:cxnLst/>
            <a:rect l="l" t="t" r="r" b="b"/>
            <a:pathLst>
              <a:path w="1868170" h="1577339">
                <a:moveTo>
                  <a:pt x="1557020" y="0"/>
                </a:moveTo>
                <a:lnTo>
                  <a:pt x="311150" y="0"/>
                </a:lnTo>
                <a:lnTo>
                  <a:pt x="287747" y="505"/>
                </a:lnTo>
                <a:lnTo>
                  <a:pt x="241459" y="4397"/>
                </a:lnTo>
                <a:lnTo>
                  <a:pt x="196631" y="11787"/>
                </a:lnTo>
                <a:lnTo>
                  <a:pt x="154184" y="22262"/>
                </a:lnTo>
                <a:lnTo>
                  <a:pt x="115041" y="35412"/>
                </a:lnTo>
                <a:lnTo>
                  <a:pt x="80122" y="50826"/>
                </a:lnTo>
                <a:lnTo>
                  <a:pt x="37684" y="77289"/>
                </a:lnTo>
                <a:lnTo>
                  <a:pt x="9939" y="106530"/>
                </a:lnTo>
                <a:lnTo>
                  <a:pt x="0" y="137160"/>
                </a:lnTo>
                <a:lnTo>
                  <a:pt x="0" y="690880"/>
                </a:lnTo>
                <a:lnTo>
                  <a:pt x="17363" y="731479"/>
                </a:lnTo>
                <a:lnTo>
                  <a:pt x="50351" y="759948"/>
                </a:lnTo>
                <a:lnTo>
                  <a:pt x="96996" y="785177"/>
                </a:lnTo>
                <a:lnTo>
                  <a:pt x="134142" y="799510"/>
                </a:lnTo>
                <a:lnTo>
                  <a:pt x="175052" y="811375"/>
                </a:lnTo>
                <a:lnTo>
                  <a:pt x="218805" y="820359"/>
                </a:lnTo>
                <a:lnTo>
                  <a:pt x="264478" y="826051"/>
                </a:lnTo>
                <a:lnTo>
                  <a:pt x="311150" y="828040"/>
                </a:lnTo>
                <a:lnTo>
                  <a:pt x="1092200" y="828040"/>
                </a:lnTo>
                <a:lnTo>
                  <a:pt x="1794510" y="1577340"/>
                </a:lnTo>
                <a:lnTo>
                  <a:pt x="1557020" y="828040"/>
                </a:lnTo>
                <a:lnTo>
                  <a:pt x="1580250" y="827534"/>
                </a:lnTo>
                <a:lnTo>
                  <a:pt x="1603382" y="826051"/>
                </a:lnTo>
                <a:lnTo>
                  <a:pt x="1648876" y="820359"/>
                </a:lnTo>
                <a:lnTo>
                  <a:pt x="1692556" y="811375"/>
                </a:lnTo>
                <a:lnTo>
                  <a:pt x="1733478" y="799510"/>
                </a:lnTo>
                <a:lnTo>
                  <a:pt x="1770697" y="785177"/>
                </a:lnTo>
                <a:lnTo>
                  <a:pt x="1817514" y="759948"/>
                </a:lnTo>
                <a:lnTo>
                  <a:pt x="1850684" y="731479"/>
                </a:lnTo>
                <a:lnTo>
                  <a:pt x="1868170" y="690880"/>
                </a:lnTo>
                <a:lnTo>
                  <a:pt x="1868170" y="137160"/>
                </a:lnTo>
                <a:lnTo>
                  <a:pt x="1850684" y="96560"/>
                </a:lnTo>
                <a:lnTo>
                  <a:pt x="1817514" y="68091"/>
                </a:lnTo>
                <a:lnTo>
                  <a:pt x="1770697" y="42862"/>
                </a:lnTo>
                <a:lnTo>
                  <a:pt x="1733478" y="28529"/>
                </a:lnTo>
                <a:lnTo>
                  <a:pt x="1692556" y="16664"/>
                </a:lnTo>
                <a:lnTo>
                  <a:pt x="1648876" y="7680"/>
                </a:lnTo>
                <a:lnTo>
                  <a:pt x="1603382" y="1988"/>
                </a:lnTo>
                <a:lnTo>
                  <a:pt x="1580250" y="505"/>
                </a:lnTo>
                <a:lnTo>
                  <a:pt x="1557020" y="0"/>
                </a:lnTo>
                <a:close/>
              </a:path>
            </a:pathLst>
          </a:custGeom>
          <a:solidFill>
            <a:srgbClr val="FFFF66"/>
          </a:solidFill>
        </p:spPr>
        <p:txBody>
          <a:bodyPr wrap="square" lIns="0" tIns="0" rIns="0" bIns="0" rtlCol="0">
            <a:spAutoFit/>
          </a:bodyPr>
          <a:lstStyle/>
          <a:p>
            <a:endParaRPr/>
          </a:p>
        </p:txBody>
      </p:sp>
      <p:sp>
        <p:nvSpPr>
          <p:cNvPr id="10" name="object 10"/>
          <p:cNvSpPr/>
          <p:nvPr/>
        </p:nvSpPr>
        <p:spPr>
          <a:xfrm>
            <a:off x="414019" y="284479"/>
            <a:ext cx="1868170" cy="1577340"/>
          </a:xfrm>
          <a:custGeom>
            <a:avLst/>
            <a:gdLst/>
            <a:ahLst/>
            <a:cxnLst/>
            <a:rect l="l" t="t" r="r" b="b"/>
            <a:pathLst>
              <a:path w="1868170" h="1577339">
                <a:moveTo>
                  <a:pt x="311150" y="0"/>
                </a:moveTo>
                <a:lnTo>
                  <a:pt x="264478" y="1988"/>
                </a:lnTo>
                <a:lnTo>
                  <a:pt x="218805" y="7680"/>
                </a:lnTo>
                <a:lnTo>
                  <a:pt x="175052" y="16664"/>
                </a:lnTo>
                <a:lnTo>
                  <a:pt x="134142" y="28529"/>
                </a:lnTo>
                <a:lnTo>
                  <a:pt x="96996" y="42862"/>
                </a:lnTo>
                <a:lnTo>
                  <a:pt x="50351" y="68091"/>
                </a:lnTo>
                <a:lnTo>
                  <a:pt x="17363" y="96560"/>
                </a:lnTo>
                <a:lnTo>
                  <a:pt x="0" y="137160"/>
                </a:lnTo>
                <a:lnTo>
                  <a:pt x="0" y="240030"/>
                </a:lnTo>
                <a:lnTo>
                  <a:pt x="0" y="344170"/>
                </a:lnTo>
                <a:lnTo>
                  <a:pt x="0" y="483870"/>
                </a:lnTo>
                <a:lnTo>
                  <a:pt x="0" y="588010"/>
                </a:lnTo>
                <a:lnTo>
                  <a:pt x="0" y="690880"/>
                </a:lnTo>
                <a:lnTo>
                  <a:pt x="1142" y="701158"/>
                </a:lnTo>
                <a:lnTo>
                  <a:pt x="26650" y="741243"/>
                </a:lnTo>
                <a:lnTo>
                  <a:pt x="64536" y="768786"/>
                </a:lnTo>
                <a:lnTo>
                  <a:pt x="115041" y="792627"/>
                </a:lnTo>
                <a:lnTo>
                  <a:pt x="154184" y="805777"/>
                </a:lnTo>
                <a:lnTo>
                  <a:pt x="196631" y="816252"/>
                </a:lnTo>
                <a:lnTo>
                  <a:pt x="241459" y="823642"/>
                </a:lnTo>
                <a:lnTo>
                  <a:pt x="287747" y="827534"/>
                </a:lnTo>
                <a:lnTo>
                  <a:pt x="311150" y="828040"/>
                </a:lnTo>
                <a:lnTo>
                  <a:pt x="543560" y="828040"/>
                </a:lnTo>
                <a:lnTo>
                  <a:pt x="775970" y="828040"/>
                </a:lnTo>
                <a:lnTo>
                  <a:pt x="1092200" y="828040"/>
                </a:lnTo>
                <a:lnTo>
                  <a:pt x="1794510" y="1577340"/>
                </a:lnTo>
                <a:lnTo>
                  <a:pt x="1557020" y="828040"/>
                </a:lnTo>
                <a:lnTo>
                  <a:pt x="1603382" y="826051"/>
                </a:lnTo>
                <a:lnTo>
                  <a:pt x="1648876" y="820359"/>
                </a:lnTo>
                <a:lnTo>
                  <a:pt x="1692556" y="811375"/>
                </a:lnTo>
                <a:lnTo>
                  <a:pt x="1733478" y="799510"/>
                </a:lnTo>
                <a:lnTo>
                  <a:pt x="1770697" y="785177"/>
                </a:lnTo>
                <a:lnTo>
                  <a:pt x="1817514" y="759948"/>
                </a:lnTo>
                <a:lnTo>
                  <a:pt x="1850684" y="731479"/>
                </a:lnTo>
                <a:lnTo>
                  <a:pt x="1868170" y="690880"/>
                </a:lnTo>
                <a:lnTo>
                  <a:pt x="1868170" y="588010"/>
                </a:lnTo>
                <a:lnTo>
                  <a:pt x="1868170" y="483870"/>
                </a:lnTo>
                <a:lnTo>
                  <a:pt x="1868170" y="344170"/>
                </a:lnTo>
                <a:lnTo>
                  <a:pt x="1868170" y="240030"/>
                </a:lnTo>
                <a:lnTo>
                  <a:pt x="1868170" y="137160"/>
                </a:lnTo>
                <a:lnTo>
                  <a:pt x="1867018" y="126881"/>
                </a:lnTo>
                <a:lnTo>
                  <a:pt x="1841341" y="86796"/>
                </a:lnTo>
                <a:lnTo>
                  <a:pt x="1803267" y="59253"/>
                </a:lnTo>
                <a:lnTo>
                  <a:pt x="1752610" y="35412"/>
                </a:lnTo>
                <a:lnTo>
                  <a:pt x="1713421" y="22262"/>
                </a:lnTo>
                <a:lnTo>
                  <a:pt x="1671002" y="11787"/>
                </a:lnTo>
                <a:lnTo>
                  <a:pt x="1626297" y="4397"/>
                </a:lnTo>
                <a:lnTo>
                  <a:pt x="1580250" y="505"/>
                </a:lnTo>
                <a:lnTo>
                  <a:pt x="1557020" y="0"/>
                </a:lnTo>
                <a:lnTo>
                  <a:pt x="1324610" y="0"/>
                </a:lnTo>
                <a:lnTo>
                  <a:pt x="1092200" y="0"/>
                </a:lnTo>
                <a:lnTo>
                  <a:pt x="775970" y="0"/>
                </a:lnTo>
                <a:lnTo>
                  <a:pt x="543560" y="0"/>
                </a:lnTo>
                <a:lnTo>
                  <a:pt x="311150" y="0"/>
                </a:lnTo>
                <a:close/>
              </a:path>
            </a:pathLst>
          </a:custGeom>
          <a:ln w="9344">
            <a:solidFill>
              <a:srgbClr val="000000"/>
            </a:solidFill>
          </a:ln>
        </p:spPr>
        <p:txBody>
          <a:bodyPr wrap="square" lIns="0" tIns="0" rIns="0" bIns="0" rtlCol="0">
            <a:spAutoFit/>
          </a:bodyPr>
          <a:lstStyle/>
          <a:p>
            <a:endParaRPr/>
          </a:p>
        </p:txBody>
      </p:sp>
      <p:sp>
        <p:nvSpPr>
          <p:cNvPr id="11" name="object 11"/>
          <p:cNvSpPr/>
          <p:nvPr/>
        </p:nvSpPr>
        <p:spPr>
          <a:xfrm>
            <a:off x="414019" y="28447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2" name="object 12"/>
          <p:cNvSpPr/>
          <p:nvPr/>
        </p:nvSpPr>
        <p:spPr>
          <a:xfrm>
            <a:off x="2282189" y="111251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3" name="object 13"/>
          <p:cNvSpPr txBox="1"/>
          <p:nvPr/>
        </p:nvSpPr>
        <p:spPr>
          <a:xfrm>
            <a:off x="1002030" y="571500"/>
            <a:ext cx="691515" cy="346710"/>
          </a:xfrm>
          <a:prstGeom prst="rect">
            <a:avLst/>
          </a:prstGeom>
        </p:spPr>
        <p:txBody>
          <a:bodyPr vert="horz" wrap="square" lIns="0" tIns="0" rIns="0" bIns="0" rtlCol="0">
            <a:spAutoFit/>
          </a:bodyPr>
          <a:lstStyle/>
          <a:p>
            <a:pPr marL="12700">
              <a:lnSpc>
                <a:spcPct val="100000"/>
              </a:lnSpc>
            </a:pPr>
            <a:r>
              <a:rPr sz="2200" spc="-5">
                <a:latin typeface="Times New Roman"/>
                <a:cs typeface="Times New Roman"/>
              </a:rPr>
              <a:t>wr</a:t>
            </a:r>
            <a:r>
              <a:rPr sz="2200" spc="-15">
                <a:latin typeface="Times New Roman"/>
                <a:cs typeface="Times New Roman"/>
              </a:rPr>
              <a:t>it</a:t>
            </a:r>
            <a:r>
              <a:rPr sz="2200" spc="-20">
                <a:latin typeface="Times New Roman"/>
                <a:cs typeface="Times New Roman"/>
              </a:rPr>
              <a:t>e</a:t>
            </a:r>
            <a:r>
              <a:rPr sz="2200">
                <a:latin typeface="Times New Roman"/>
                <a:cs typeface="Times New Roman"/>
              </a:rPr>
              <a:t>r</a:t>
            </a:r>
          </a:p>
        </p:txBody>
      </p:sp>
      <p:sp>
        <p:nvSpPr>
          <p:cNvPr id="14" name="object 14"/>
          <p:cNvSpPr/>
          <p:nvPr/>
        </p:nvSpPr>
        <p:spPr>
          <a:xfrm>
            <a:off x="4263390" y="2489200"/>
            <a:ext cx="1958339" cy="1908810"/>
          </a:xfrm>
          <a:custGeom>
            <a:avLst/>
            <a:gdLst/>
            <a:ahLst/>
            <a:cxnLst/>
            <a:rect l="l" t="t" r="r" b="b"/>
            <a:pathLst>
              <a:path w="1958339" h="1908810">
                <a:moveTo>
                  <a:pt x="1647189" y="0"/>
                </a:moveTo>
                <a:lnTo>
                  <a:pt x="401320" y="0"/>
                </a:lnTo>
                <a:lnTo>
                  <a:pt x="378098" y="636"/>
                </a:lnTo>
                <a:lnTo>
                  <a:pt x="332119" y="5533"/>
                </a:lnTo>
                <a:lnTo>
                  <a:pt x="287535" y="14823"/>
                </a:lnTo>
                <a:lnTo>
                  <a:pt x="245276" y="27980"/>
                </a:lnTo>
                <a:lnTo>
                  <a:pt x="206269" y="44478"/>
                </a:lnTo>
                <a:lnTo>
                  <a:pt x="171447" y="63792"/>
                </a:lnTo>
                <a:lnTo>
                  <a:pt x="129090" y="96892"/>
                </a:lnTo>
                <a:lnTo>
                  <a:pt x="101375" y="133369"/>
                </a:lnTo>
                <a:lnTo>
                  <a:pt x="91439" y="171450"/>
                </a:lnTo>
                <a:lnTo>
                  <a:pt x="91439" y="864870"/>
                </a:lnTo>
                <a:lnTo>
                  <a:pt x="101375" y="903440"/>
                </a:lnTo>
                <a:lnTo>
                  <a:pt x="129090" y="940262"/>
                </a:lnTo>
                <a:lnTo>
                  <a:pt x="171447" y="973586"/>
                </a:lnTo>
                <a:lnTo>
                  <a:pt x="206269" y="992995"/>
                </a:lnTo>
                <a:lnTo>
                  <a:pt x="245276" y="1009555"/>
                </a:lnTo>
                <a:lnTo>
                  <a:pt x="287535" y="1022746"/>
                </a:lnTo>
                <a:lnTo>
                  <a:pt x="332119" y="1032052"/>
                </a:lnTo>
                <a:lnTo>
                  <a:pt x="378098" y="1036953"/>
                </a:lnTo>
                <a:lnTo>
                  <a:pt x="401320" y="1037589"/>
                </a:lnTo>
                <a:lnTo>
                  <a:pt x="0" y="1908810"/>
                </a:lnTo>
                <a:lnTo>
                  <a:pt x="866139" y="1037589"/>
                </a:lnTo>
                <a:lnTo>
                  <a:pt x="1647189" y="1037589"/>
                </a:lnTo>
                <a:lnTo>
                  <a:pt x="1670592" y="1036953"/>
                </a:lnTo>
                <a:lnTo>
                  <a:pt x="1716880" y="1032052"/>
                </a:lnTo>
                <a:lnTo>
                  <a:pt x="1761708" y="1022746"/>
                </a:lnTo>
                <a:lnTo>
                  <a:pt x="1804155" y="1009555"/>
                </a:lnTo>
                <a:lnTo>
                  <a:pt x="1843298" y="992995"/>
                </a:lnTo>
                <a:lnTo>
                  <a:pt x="1878217" y="973586"/>
                </a:lnTo>
                <a:lnTo>
                  <a:pt x="1920655" y="940262"/>
                </a:lnTo>
                <a:lnTo>
                  <a:pt x="1948400" y="903440"/>
                </a:lnTo>
                <a:lnTo>
                  <a:pt x="1958339" y="864870"/>
                </a:lnTo>
                <a:lnTo>
                  <a:pt x="1958339" y="171450"/>
                </a:lnTo>
                <a:lnTo>
                  <a:pt x="1948400" y="133369"/>
                </a:lnTo>
                <a:lnTo>
                  <a:pt x="1920655" y="96892"/>
                </a:lnTo>
                <a:lnTo>
                  <a:pt x="1878217" y="63792"/>
                </a:lnTo>
                <a:lnTo>
                  <a:pt x="1843298" y="44478"/>
                </a:lnTo>
                <a:lnTo>
                  <a:pt x="1804155" y="27980"/>
                </a:lnTo>
                <a:lnTo>
                  <a:pt x="1761708" y="14823"/>
                </a:lnTo>
                <a:lnTo>
                  <a:pt x="1716880" y="5533"/>
                </a:lnTo>
                <a:lnTo>
                  <a:pt x="1670592" y="636"/>
                </a:lnTo>
                <a:lnTo>
                  <a:pt x="1647189" y="0"/>
                </a:lnTo>
                <a:close/>
              </a:path>
            </a:pathLst>
          </a:custGeom>
          <a:solidFill>
            <a:srgbClr val="FFFF66"/>
          </a:solidFill>
        </p:spPr>
        <p:txBody>
          <a:bodyPr wrap="square" lIns="0" tIns="0" rIns="0" bIns="0" rtlCol="0">
            <a:spAutoFit/>
          </a:bodyPr>
          <a:lstStyle/>
          <a:p>
            <a:endParaRPr/>
          </a:p>
        </p:txBody>
      </p:sp>
      <p:sp>
        <p:nvSpPr>
          <p:cNvPr id="15" name="object 15"/>
          <p:cNvSpPr/>
          <p:nvPr/>
        </p:nvSpPr>
        <p:spPr>
          <a:xfrm>
            <a:off x="4263390" y="2489200"/>
            <a:ext cx="1958339" cy="1908810"/>
          </a:xfrm>
          <a:custGeom>
            <a:avLst/>
            <a:gdLst/>
            <a:ahLst/>
            <a:cxnLst/>
            <a:rect l="l" t="t" r="r" b="b"/>
            <a:pathLst>
              <a:path w="1958339" h="1908810">
                <a:moveTo>
                  <a:pt x="401320" y="0"/>
                </a:moveTo>
                <a:lnTo>
                  <a:pt x="354992" y="2503"/>
                </a:lnTo>
                <a:lnTo>
                  <a:pt x="309595" y="9662"/>
                </a:lnTo>
                <a:lnTo>
                  <a:pt x="266057" y="20951"/>
                </a:lnTo>
                <a:lnTo>
                  <a:pt x="225308" y="35844"/>
                </a:lnTo>
                <a:lnTo>
                  <a:pt x="188277" y="53816"/>
                </a:lnTo>
                <a:lnTo>
                  <a:pt x="155895" y="74340"/>
                </a:lnTo>
                <a:lnTo>
                  <a:pt x="118070" y="108763"/>
                </a:lnTo>
                <a:lnTo>
                  <a:pt x="95933" y="145972"/>
                </a:lnTo>
                <a:lnTo>
                  <a:pt x="91439" y="171450"/>
                </a:lnTo>
                <a:lnTo>
                  <a:pt x="91439" y="300989"/>
                </a:lnTo>
                <a:lnTo>
                  <a:pt x="91439" y="430529"/>
                </a:lnTo>
                <a:lnTo>
                  <a:pt x="91439" y="605789"/>
                </a:lnTo>
                <a:lnTo>
                  <a:pt x="91439" y="735329"/>
                </a:lnTo>
                <a:lnTo>
                  <a:pt x="91439" y="864870"/>
                </a:lnTo>
                <a:lnTo>
                  <a:pt x="92582" y="877813"/>
                </a:lnTo>
                <a:lnTo>
                  <a:pt x="108793" y="915995"/>
                </a:lnTo>
                <a:lnTo>
                  <a:pt x="141737" y="951845"/>
                </a:lnTo>
                <a:lnTo>
                  <a:pt x="188277" y="983614"/>
                </a:lnTo>
                <a:lnTo>
                  <a:pt x="225308" y="1001664"/>
                </a:lnTo>
                <a:lnTo>
                  <a:pt x="266057" y="1016604"/>
                </a:lnTo>
                <a:lnTo>
                  <a:pt x="309595" y="1027917"/>
                </a:lnTo>
                <a:lnTo>
                  <a:pt x="354992" y="1035085"/>
                </a:lnTo>
                <a:lnTo>
                  <a:pt x="401320" y="1037589"/>
                </a:lnTo>
                <a:lnTo>
                  <a:pt x="0" y="1908810"/>
                </a:lnTo>
                <a:lnTo>
                  <a:pt x="866139" y="1037589"/>
                </a:lnTo>
                <a:lnTo>
                  <a:pt x="1182370" y="1037589"/>
                </a:lnTo>
                <a:lnTo>
                  <a:pt x="1414780" y="1037589"/>
                </a:lnTo>
                <a:lnTo>
                  <a:pt x="1647189" y="1037589"/>
                </a:lnTo>
                <a:lnTo>
                  <a:pt x="1670592" y="1036953"/>
                </a:lnTo>
                <a:lnTo>
                  <a:pt x="1716880" y="1032052"/>
                </a:lnTo>
                <a:lnTo>
                  <a:pt x="1761708" y="1022746"/>
                </a:lnTo>
                <a:lnTo>
                  <a:pt x="1804155" y="1009555"/>
                </a:lnTo>
                <a:lnTo>
                  <a:pt x="1843298" y="992995"/>
                </a:lnTo>
                <a:lnTo>
                  <a:pt x="1878217" y="973586"/>
                </a:lnTo>
                <a:lnTo>
                  <a:pt x="1920655" y="940262"/>
                </a:lnTo>
                <a:lnTo>
                  <a:pt x="1948400" y="903440"/>
                </a:lnTo>
                <a:lnTo>
                  <a:pt x="1958339" y="864870"/>
                </a:lnTo>
                <a:lnTo>
                  <a:pt x="1958339" y="735329"/>
                </a:lnTo>
                <a:lnTo>
                  <a:pt x="1958339" y="605789"/>
                </a:lnTo>
                <a:lnTo>
                  <a:pt x="1958339" y="430529"/>
                </a:lnTo>
                <a:lnTo>
                  <a:pt x="1958339" y="300989"/>
                </a:lnTo>
                <a:lnTo>
                  <a:pt x="1958339" y="171450"/>
                </a:lnTo>
                <a:lnTo>
                  <a:pt x="1957197" y="158687"/>
                </a:lnTo>
                <a:lnTo>
                  <a:pt x="1940976" y="120944"/>
                </a:lnTo>
                <a:lnTo>
                  <a:pt x="1907988" y="85395"/>
                </a:lnTo>
                <a:lnTo>
                  <a:pt x="1861343" y="53816"/>
                </a:lnTo>
                <a:lnTo>
                  <a:pt x="1824197" y="35844"/>
                </a:lnTo>
                <a:lnTo>
                  <a:pt x="1783287" y="20951"/>
                </a:lnTo>
                <a:lnTo>
                  <a:pt x="1739534" y="9662"/>
                </a:lnTo>
                <a:lnTo>
                  <a:pt x="1693861" y="2503"/>
                </a:lnTo>
                <a:lnTo>
                  <a:pt x="1647189" y="0"/>
                </a:lnTo>
                <a:lnTo>
                  <a:pt x="1414780" y="0"/>
                </a:lnTo>
                <a:lnTo>
                  <a:pt x="1182370" y="0"/>
                </a:lnTo>
                <a:lnTo>
                  <a:pt x="866139" y="0"/>
                </a:lnTo>
                <a:lnTo>
                  <a:pt x="633730" y="0"/>
                </a:lnTo>
                <a:lnTo>
                  <a:pt x="401320" y="0"/>
                </a:lnTo>
                <a:close/>
              </a:path>
            </a:pathLst>
          </a:custGeom>
          <a:ln w="9344">
            <a:solidFill>
              <a:srgbClr val="000000"/>
            </a:solidFill>
          </a:ln>
        </p:spPr>
        <p:txBody>
          <a:bodyPr wrap="square" lIns="0" tIns="0" rIns="0" bIns="0" rtlCol="0">
            <a:spAutoFit/>
          </a:bodyPr>
          <a:lstStyle/>
          <a:p>
            <a:endParaRPr/>
          </a:p>
        </p:txBody>
      </p:sp>
      <p:sp>
        <p:nvSpPr>
          <p:cNvPr id="16" name="object 16"/>
          <p:cNvSpPr/>
          <p:nvPr/>
        </p:nvSpPr>
        <p:spPr>
          <a:xfrm>
            <a:off x="4354829" y="248920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7" name="object 17"/>
          <p:cNvSpPr/>
          <p:nvPr/>
        </p:nvSpPr>
        <p:spPr>
          <a:xfrm>
            <a:off x="6221729" y="352679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8" name="object 18"/>
          <p:cNvSpPr/>
          <p:nvPr/>
        </p:nvSpPr>
        <p:spPr>
          <a:xfrm>
            <a:off x="6842759" y="208279"/>
            <a:ext cx="1866900" cy="1261110"/>
          </a:xfrm>
          <a:custGeom>
            <a:avLst/>
            <a:gdLst/>
            <a:ahLst/>
            <a:cxnLst/>
            <a:rect l="l" t="t" r="r" b="b"/>
            <a:pathLst>
              <a:path w="1866900" h="1261110">
                <a:moveTo>
                  <a:pt x="1555750" y="0"/>
                </a:moveTo>
                <a:lnTo>
                  <a:pt x="309880" y="0"/>
                </a:lnTo>
                <a:lnTo>
                  <a:pt x="286658" y="505"/>
                </a:lnTo>
                <a:lnTo>
                  <a:pt x="240679" y="4397"/>
                </a:lnTo>
                <a:lnTo>
                  <a:pt x="196095" y="11787"/>
                </a:lnTo>
                <a:lnTo>
                  <a:pt x="153836" y="22262"/>
                </a:lnTo>
                <a:lnTo>
                  <a:pt x="114829" y="35412"/>
                </a:lnTo>
                <a:lnTo>
                  <a:pt x="64455" y="59253"/>
                </a:lnTo>
                <a:lnTo>
                  <a:pt x="26630" y="86796"/>
                </a:lnTo>
                <a:lnTo>
                  <a:pt x="1142" y="126881"/>
                </a:lnTo>
                <a:lnTo>
                  <a:pt x="0" y="137160"/>
                </a:lnTo>
                <a:lnTo>
                  <a:pt x="0" y="690880"/>
                </a:lnTo>
                <a:lnTo>
                  <a:pt x="17353" y="731611"/>
                </a:lnTo>
                <a:lnTo>
                  <a:pt x="50297" y="760306"/>
                </a:lnTo>
                <a:lnTo>
                  <a:pt x="96837" y="785812"/>
                </a:lnTo>
                <a:lnTo>
                  <a:pt x="133868" y="800333"/>
                </a:lnTo>
                <a:lnTo>
                  <a:pt x="174617" y="812370"/>
                </a:lnTo>
                <a:lnTo>
                  <a:pt x="218155" y="821496"/>
                </a:lnTo>
                <a:lnTo>
                  <a:pt x="263552" y="827285"/>
                </a:lnTo>
                <a:lnTo>
                  <a:pt x="309880" y="829310"/>
                </a:lnTo>
                <a:lnTo>
                  <a:pt x="140970" y="1261110"/>
                </a:lnTo>
                <a:lnTo>
                  <a:pt x="774700" y="829310"/>
                </a:lnTo>
                <a:lnTo>
                  <a:pt x="1555750" y="829310"/>
                </a:lnTo>
                <a:lnTo>
                  <a:pt x="1578980" y="828795"/>
                </a:lnTo>
                <a:lnTo>
                  <a:pt x="1625027" y="824835"/>
                </a:lnTo>
                <a:lnTo>
                  <a:pt x="1669732" y="817324"/>
                </a:lnTo>
                <a:lnTo>
                  <a:pt x="1712151" y="806689"/>
                </a:lnTo>
                <a:lnTo>
                  <a:pt x="1751340" y="793356"/>
                </a:lnTo>
                <a:lnTo>
                  <a:pt x="1786352" y="777753"/>
                </a:lnTo>
                <a:lnTo>
                  <a:pt x="1828975" y="751024"/>
                </a:lnTo>
                <a:lnTo>
                  <a:pt x="1856887" y="721586"/>
                </a:lnTo>
                <a:lnTo>
                  <a:pt x="1866900" y="690880"/>
                </a:lnTo>
                <a:lnTo>
                  <a:pt x="1866900" y="137160"/>
                </a:lnTo>
                <a:lnTo>
                  <a:pt x="1849414" y="96560"/>
                </a:lnTo>
                <a:lnTo>
                  <a:pt x="1816244" y="68091"/>
                </a:lnTo>
                <a:lnTo>
                  <a:pt x="1769427" y="42862"/>
                </a:lnTo>
                <a:lnTo>
                  <a:pt x="1732208" y="28529"/>
                </a:lnTo>
                <a:lnTo>
                  <a:pt x="1691286" y="16664"/>
                </a:lnTo>
                <a:lnTo>
                  <a:pt x="1647606" y="7680"/>
                </a:lnTo>
                <a:lnTo>
                  <a:pt x="1602112" y="1988"/>
                </a:lnTo>
                <a:lnTo>
                  <a:pt x="1578980" y="505"/>
                </a:lnTo>
                <a:lnTo>
                  <a:pt x="1555750" y="0"/>
                </a:lnTo>
                <a:close/>
              </a:path>
            </a:pathLst>
          </a:custGeom>
          <a:solidFill>
            <a:srgbClr val="FFFF66"/>
          </a:solidFill>
        </p:spPr>
        <p:txBody>
          <a:bodyPr wrap="square" lIns="0" tIns="0" rIns="0" bIns="0" rtlCol="0">
            <a:spAutoFit/>
          </a:bodyPr>
          <a:lstStyle/>
          <a:p>
            <a:endParaRPr/>
          </a:p>
        </p:txBody>
      </p:sp>
      <p:sp>
        <p:nvSpPr>
          <p:cNvPr id="19" name="object 19"/>
          <p:cNvSpPr/>
          <p:nvPr/>
        </p:nvSpPr>
        <p:spPr>
          <a:xfrm>
            <a:off x="6842759" y="208279"/>
            <a:ext cx="1866900" cy="1261110"/>
          </a:xfrm>
          <a:custGeom>
            <a:avLst/>
            <a:gdLst/>
            <a:ahLst/>
            <a:cxnLst/>
            <a:rect l="l" t="t" r="r" b="b"/>
            <a:pathLst>
              <a:path w="1866900" h="1261110">
                <a:moveTo>
                  <a:pt x="309880" y="0"/>
                </a:moveTo>
                <a:lnTo>
                  <a:pt x="263552" y="1988"/>
                </a:lnTo>
                <a:lnTo>
                  <a:pt x="218155" y="7680"/>
                </a:lnTo>
                <a:lnTo>
                  <a:pt x="174617" y="16664"/>
                </a:lnTo>
                <a:lnTo>
                  <a:pt x="133868" y="28529"/>
                </a:lnTo>
                <a:lnTo>
                  <a:pt x="96837" y="42862"/>
                </a:lnTo>
                <a:lnTo>
                  <a:pt x="50297" y="68091"/>
                </a:lnTo>
                <a:lnTo>
                  <a:pt x="17353" y="96560"/>
                </a:lnTo>
                <a:lnTo>
                  <a:pt x="0" y="137160"/>
                </a:lnTo>
                <a:lnTo>
                  <a:pt x="0" y="240030"/>
                </a:lnTo>
                <a:lnTo>
                  <a:pt x="0" y="344170"/>
                </a:lnTo>
                <a:lnTo>
                  <a:pt x="0" y="483870"/>
                </a:lnTo>
                <a:lnTo>
                  <a:pt x="0" y="588010"/>
                </a:lnTo>
                <a:lnTo>
                  <a:pt x="0" y="690880"/>
                </a:lnTo>
                <a:lnTo>
                  <a:pt x="1142" y="701167"/>
                </a:lnTo>
                <a:lnTo>
                  <a:pt x="26630" y="741441"/>
                </a:lnTo>
                <a:lnTo>
                  <a:pt x="64455" y="769233"/>
                </a:lnTo>
                <a:lnTo>
                  <a:pt x="114829" y="793356"/>
                </a:lnTo>
                <a:lnTo>
                  <a:pt x="153836" y="806689"/>
                </a:lnTo>
                <a:lnTo>
                  <a:pt x="196095" y="817324"/>
                </a:lnTo>
                <a:lnTo>
                  <a:pt x="240679" y="824835"/>
                </a:lnTo>
                <a:lnTo>
                  <a:pt x="286658" y="828795"/>
                </a:lnTo>
                <a:lnTo>
                  <a:pt x="309880" y="829310"/>
                </a:lnTo>
                <a:lnTo>
                  <a:pt x="140970" y="1261110"/>
                </a:lnTo>
                <a:lnTo>
                  <a:pt x="774700" y="829310"/>
                </a:lnTo>
                <a:lnTo>
                  <a:pt x="1090930" y="829310"/>
                </a:lnTo>
                <a:lnTo>
                  <a:pt x="1323340" y="829310"/>
                </a:lnTo>
                <a:lnTo>
                  <a:pt x="1555750" y="829310"/>
                </a:lnTo>
                <a:lnTo>
                  <a:pt x="1578980" y="828795"/>
                </a:lnTo>
                <a:lnTo>
                  <a:pt x="1625027" y="824835"/>
                </a:lnTo>
                <a:lnTo>
                  <a:pt x="1669732" y="817324"/>
                </a:lnTo>
                <a:lnTo>
                  <a:pt x="1712151" y="806689"/>
                </a:lnTo>
                <a:lnTo>
                  <a:pt x="1751340" y="793356"/>
                </a:lnTo>
                <a:lnTo>
                  <a:pt x="1786352" y="777753"/>
                </a:lnTo>
                <a:lnTo>
                  <a:pt x="1828975" y="751024"/>
                </a:lnTo>
                <a:lnTo>
                  <a:pt x="1856887" y="721586"/>
                </a:lnTo>
                <a:lnTo>
                  <a:pt x="1866900" y="690880"/>
                </a:lnTo>
                <a:lnTo>
                  <a:pt x="1866900" y="588010"/>
                </a:lnTo>
                <a:lnTo>
                  <a:pt x="1866900" y="483870"/>
                </a:lnTo>
                <a:lnTo>
                  <a:pt x="1866900" y="344170"/>
                </a:lnTo>
                <a:lnTo>
                  <a:pt x="1866900" y="240030"/>
                </a:lnTo>
                <a:lnTo>
                  <a:pt x="1866900" y="137160"/>
                </a:lnTo>
                <a:lnTo>
                  <a:pt x="1865748" y="126881"/>
                </a:lnTo>
                <a:lnTo>
                  <a:pt x="1840071" y="86796"/>
                </a:lnTo>
                <a:lnTo>
                  <a:pt x="1801997" y="59253"/>
                </a:lnTo>
                <a:lnTo>
                  <a:pt x="1751340" y="35412"/>
                </a:lnTo>
                <a:lnTo>
                  <a:pt x="1712151" y="22262"/>
                </a:lnTo>
                <a:lnTo>
                  <a:pt x="1669732" y="11787"/>
                </a:lnTo>
                <a:lnTo>
                  <a:pt x="1625027" y="4397"/>
                </a:lnTo>
                <a:lnTo>
                  <a:pt x="1578980" y="505"/>
                </a:lnTo>
                <a:lnTo>
                  <a:pt x="1555750" y="0"/>
                </a:lnTo>
                <a:lnTo>
                  <a:pt x="1323340" y="0"/>
                </a:lnTo>
                <a:lnTo>
                  <a:pt x="1090930" y="0"/>
                </a:lnTo>
                <a:lnTo>
                  <a:pt x="774700" y="0"/>
                </a:lnTo>
                <a:lnTo>
                  <a:pt x="542290" y="0"/>
                </a:lnTo>
                <a:lnTo>
                  <a:pt x="309880" y="0"/>
                </a:lnTo>
                <a:close/>
              </a:path>
            </a:pathLst>
          </a:custGeom>
          <a:ln w="9344">
            <a:solidFill>
              <a:srgbClr val="000000"/>
            </a:solidFill>
          </a:ln>
        </p:spPr>
        <p:txBody>
          <a:bodyPr wrap="square" lIns="0" tIns="0" rIns="0" bIns="0" rtlCol="0">
            <a:spAutoFit/>
          </a:bodyPr>
          <a:lstStyle/>
          <a:p>
            <a:endParaRPr/>
          </a:p>
        </p:txBody>
      </p:sp>
      <p:sp>
        <p:nvSpPr>
          <p:cNvPr id="20" name="object 20"/>
          <p:cNvSpPr/>
          <p:nvPr/>
        </p:nvSpPr>
        <p:spPr>
          <a:xfrm>
            <a:off x="6842759" y="20827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21" name="object 21"/>
          <p:cNvSpPr/>
          <p:nvPr/>
        </p:nvSpPr>
        <p:spPr>
          <a:xfrm>
            <a:off x="8709659" y="103758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22" name="object 22"/>
          <p:cNvSpPr/>
          <p:nvPr/>
        </p:nvSpPr>
        <p:spPr>
          <a:xfrm>
            <a:off x="2228850" y="5599429"/>
            <a:ext cx="2540000" cy="830580"/>
          </a:xfrm>
          <a:custGeom>
            <a:avLst/>
            <a:gdLst/>
            <a:ahLst/>
            <a:cxnLst/>
            <a:rect l="l" t="t" r="r" b="b"/>
            <a:pathLst>
              <a:path w="2540000" h="830579">
                <a:moveTo>
                  <a:pt x="2540000" y="692150"/>
                </a:moveTo>
                <a:lnTo>
                  <a:pt x="674369" y="692150"/>
                </a:lnTo>
                <a:lnTo>
                  <a:pt x="675512" y="702437"/>
                </a:lnTo>
                <a:lnTo>
                  <a:pt x="701000" y="742711"/>
                </a:lnTo>
                <a:lnTo>
                  <a:pt x="738825" y="770503"/>
                </a:lnTo>
                <a:lnTo>
                  <a:pt x="789199" y="794626"/>
                </a:lnTo>
                <a:lnTo>
                  <a:pt x="828206" y="807959"/>
                </a:lnTo>
                <a:lnTo>
                  <a:pt x="870465" y="818594"/>
                </a:lnTo>
                <a:lnTo>
                  <a:pt x="915049" y="826105"/>
                </a:lnTo>
                <a:lnTo>
                  <a:pt x="961028" y="830065"/>
                </a:lnTo>
                <a:lnTo>
                  <a:pt x="984250" y="830580"/>
                </a:lnTo>
                <a:lnTo>
                  <a:pt x="2230120" y="830580"/>
                </a:lnTo>
                <a:lnTo>
                  <a:pt x="2276447" y="828555"/>
                </a:lnTo>
                <a:lnTo>
                  <a:pt x="2321844" y="822766"/>
                </a:lnTo>
                <a:lnTo>
                  <a:pt x="2365382" y="813640"/>
                </a:lnTo>
                <a:lnTo>
                  <a:pt x="2406131" y="801603"/>
                </a:lnTo>
                <a:lnTo>
                  <a:pt x="2443162" y="787082"/>
                </a:lnTo>
                <a:lnTo>
                  <a:pt x="2489702" y="761576"/>
                </a:lnTo>
                <a:lnTo>
                  <a:pt x="2522646" y="732881"/>
                </a:lnTo>
                <a:lnTo>
                  <a:pt x="2540000" y="692150"/>
                </a:lnTo>
                <a:close/>
              </a:path>
              <a:path w="2540000" h="830579">
                <a:moveTo>
                  <a:pt x="2230120" y="0"/>
                </a:moveTo>
                <a:lnTo>
                  <a:pt x="984250" y="0"/>
                </a:lnTo>
                <a:lnTo>
                  <a:pt x="961028" y="505"/>
                </a:lnTo>
                <a:lnTo>
                  <a:pt x="915049" y="4397"/>
                </a:lnTo>
                <a:lnTo>
                  <a:pt x="870465" y="11787"/>
                </a:lnTo>
                <a:lnTo>
                  <a:pt x="828206" y="22262"/>
                </a:lnTo>
                <a:lnTo>
                  <a:pt x="789199" y="35412"/>
                </a:lnTo>
                <a:lnTo>
                  <a:pt x="738825" y="59253"/>
                </a:lnTo>
                <a:lnTo>
                  <a:pt x="701000" y="86796"/>
                </a:lnTo>
                <a:lnTo>
                  <a:pt x="675512" y="126881"/>
                </a:lnTo>
                <a:lnTo>
                  <a:pt x="674369" y="137160"/>
                </a:lnTo>
                <a:lnTo>
                  <a:pt x="674369" y="485140"/>
                </a:lnTo>
                <a:lnTo>
                  <a:pt x="0" y="737870"/>
                </a:lnTo>
                <a:lnTo>
                  <a:pt x="674369" y="692150"/>
                </a:lnTo>
                <a:lnTo>
                  <a:pt x="2540000" y="692150"/>
                </a:lnTo>
                <a:lnTo>
                  <a:pt x="2540000" y="137160"/>
                </a:lnTo>
                <a:lnTo>
                  <a:pt x="2522646" y="96560"/>
                </a:lnTo>
                <a:lnTo>
                  <a:pt x="2489702" y="68091"/>
                </a:lnTo>
                <a:lnTo>
                  <a:pt x="2443162" y="42862"/>
                </a:lnTo>
                <a:lnTo>
                  <a:pt x="2406131" y="28529"/>
                </a:lnTo>
                <a:lnTo>
                  <a:pt x="2365382" y="16664"/>
                </a:lnTo>
                <a:lnTo>
                  <a:pt x="2321844" y="7680"/>
                </a:lnTo>
                <a:lnTo>
                  <a:pt x="2276447" y="1988"/>
                </a:lnTo>
                <a:lnTo>
                  <a:pt x="2253341" y="505"/>
                </a:lnTo>
                <a:lnTo>
                  <a:pt x="2230120" y="0"/>
                </a:lnTo>
                <a:close/>
              </a:path>
            </a:pathLst>
          </a:custGeom>
          <a:solidFill>
            <a:srgbClr val="FFFF66"/>
          </a:solidFill>
        </p:spPr>
        <p:txBody>
          <a:bodyPr wrap="square" lIns="0" tIns="0" rIns="0" bIns="0" rtlCol="0">
            <a:spAutoFit/>
          </a:bodyPr>
          <a:lstStyle/>
          <a:p>
            <a:endParaRPr/>
          </a:p>
        </p:txBody>
      </p:sp>
      <p:sp>
        <p:nvSpPr>
          <p:cNvPr id="23" name="object 23"/>
          <p:cNvSpPr/>
          <p:nvPr/>
        </p:nvSpPr>
        <p:spPr>
          <a:xfrm>
            <a:off x="2228850" y="5599429"/>
            <a:ext cx="2540000" cy="830580"/>
          </a:xfrm>
          <a:custGeom>
            <a:avLst/>
            <a:gdLst/>
            <a:ahLst/>
            <a:cxnLst/>
            <a:rect l="l" t="t" r="r" b="b"/>
            <a:pathLst>
              <a:path w="2540000" h="830579">
                <a:moveTo>
                  <a:pt x="984250" y="0"/>
                </a:moveTo>
                <a:lnTo>
                  <a:pt x="937922" y="1988"/>
                </a:lnTo>
                <a:lnTo>
                  <a:pt x="892525" y="7680"/>
                </a:lnTo>
                <a:lnTo>
                  <a:pt x="848987" y="16664"/>
                </a:lnTo>
                <a:lnTo>
                  <a:pt x="808238" y="28529"/>
                </a:lnTo>
                <a:lnTo>
                  <a:pt x="771207" y="42862"/>
                </a:lnTo>
                <a:lnTo>
                  <a:pt x="724667" y="68091"/>
                </a:lnTo>
                <a:lnTo>
                  <a:pt x="691723" y="96560"/>
                </a:lnTo>
                <a:lnTo>
                  <a:pt x="674369" y="137160"/>
                </a:lnTo>
                <a:lnTo>
                  <a:pt x="674369" y="241300"/>
                </a:lnTo>
                <a:lnTo>
                  <a:pt x="674369" y="344170"/>
                </a:lnTo>
                <a:lnTo>
                  <a:pt x="674369" y="485140"/>
                </a:lnTo>
                <a:lnTo>
                  <a:pt x="0" y="737870"/>
                </a:lnTo>
                <a:lnTo>
                  <a:pt x="674369" y="692150"/>
                </a:lnTo>
                <a:lnTo>
                  <a:pt x="691723" y="732881"/>
                </a:lnTo>
                <a:lnTo>
                  <a:pt x="724667" y="761576"/>
                </a:lnTo>
                <a:lnTo>
                  <a:pt x="771207" y="787082"/>
                </a:lnTo>
                <a:lnTo>
                  <a:pt x="808238" y="801603"/>
                </a:lnTo>
                <a:lnTo>
                  <a:pt x="848987" y="813640"/>
                </a:lnTo>
                <a:lnTo>
                  <a:pt x="892525" y="822766"/>
                </a:lnTo>
                <a:lnTo>
                  <a:pt x="937922" y="828555"/>
                </a:lnTo>
                <a:lnTo>
                  <a:pt x="984250" y="830580"/>
                </a:lnTo>
                <a:lnTo>
                  <a:pt x="1216660" y="830580"/>
                </a:lnTo>
                <a:lnTo>
                  <a:pt x="1449070" y="830580"/>
                </a:lnTo>
                <a:lnTo>
                  <a:pt x="1765300" y="830580"/>
                </a:lnTo>
                <a:lnTo>
                  <a:pt x="1997710" y="830580"/>
                </a:lnTo>
                <a:lnTo>
                  <a:pt x="2230120" y="830580"/>
                </a:lnTo>
                <a:lnTo>
                  <a:pt x="2253341" y="830065"/>
                </a:lnTo>
                <a:lnTo>
                  <a:pt x="2299320" y="826105"/>
                </a:lnTo>
                <a:lnTo>
                  <a:pt x="2343904" y="818594"/>
                </a:lnTo>
                <a:lnTo>
                  <a:pt x="2386163" y="807959"/>
                </a:lnTo>
                <a:lnTo>
                  <a:pt x="2425170" y="794626"/>
                </a:lnTo>
                <a:lnTo>
                  <a:pt x="2459992" y="779023"/>
                </a:lnTo>
                <a:lnTo>
                  <a:pt x="2502349" y="752294"/>
                </a:lnTo>
                <a:lnTo>
                  <a:pt x="2530064" y="722856"/>
                </a:lnTo>
                <a:lnTo>
                  <a:pt x="2540000" y="692150"/>
                </a:lnTo>
                <a:lnTo>
                  <a:pt x="2540000" y="588010"/>
                </a:lnTo>
                <a:lnTo>
                  <a:pt x="2540000" y="485140"/>
                </a:lnTo>
                <a:lnTo>
                  <a:pt x="2540000" y="344170"/>
                </a:lnTo>
                <a:lnTo>
                  <a:pt x="2540000" y="241300"/>
                </a:lnTo>
                <a:lnTo>
                  <a:pt x="2540000" y="137160"/>
                </a:lnTo>
                <a:lnTo>
                  <a:pt x="2538857" y="126881"/>
                </a:lnTo>
                <a:lnTo>
                  <a:pt x="2513369" y="86796"/>
                </a:lnTo>
                <a:lnTo>
                  <a:pt x="2475544" y="59253"/>
                </a:lnTo>
                <a:lnTo>
                  <a:pt x="2425170" y="35412"/>
                </a:lnTo>
                <a:lnTo>
                  <a:pt x="2386163" y="22262"/>
                </a:lnTo>
                <a:lnTo>
                  <a:pt x="2343904" y="11787"/>
                </a:lnTo>
                <a:lnTo>
                  <a:pt x="2299320" y="4397"/>
                </a:lnTo>
                <a:lnTo>
                  <a:pt x="2253341" y="505"/>
                </a:lnTo>
                <a:lnTo>
                  <a:pt x="2230120" y="0"/>
                </a:lnTo>
                <a:lnTo>
                  <a:pt x="1997710" y="0"/>
                </a:lnTo>
                <a:lnTo>
                  <a:pt x="1765300" y="0"/>
                </a:lnTo>
                <a:lnTo>
                  <a:pt x="1449070" y="0"/>
                </a:lnTo>
                <a:lnTo>
                  <a:pt x="1216660" y="0"/>
                </a:lnTo>
                <a:lnTo>
                  <a:pt x="984250" y="0"/>
                </a:lnTo>
                <a:close/>
              </a:path>
            </a:pathLst>
          </a:custGeom>
          <a:ln w="9344">
            <a:solidFill>
              <a:srgbClr val="000000"/>
            </a:solidFill>
          </a:ln>
        </p:spPr>
        <p:txBody>
          <a:bodyPr wrap="square" lIns="0" tIns="0" rIns="0" bIns="0" rtlCol="0">
            <a:spAutoFit/>
          </a:bodyPr>
          <a:lstStyle/>
          <a:p>
            <a:endParaRPr/>
          </a:p>
        </p:txBody>
      </p:sp>
      <p:sp>
        <p:nvSpPr>
          <p:cNvPr id="24" name="object 24"/>
          <p:cNvSpPr/>
          <p:nvPr/>
        </p:nvSpPr>
        <p:spPr>
          <a:xfrm>
            <a:off x="2903220" y="559942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25" name="object 25"/>
          <p:cNvSpPr/>
          <p:nvPr/>
        </p:nvSpPr>
        <p:spPr>
          <a:xfrm>
            <a:off x="4768850" y="643000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26" name="object 26"/>
          <p:cNvSpPr txBox="1"/>
          <p:nvPr/>
        </p:nvSpPr>
        <p:spPr>
          <a:xfrm>
            <a:off x="3599179" y="5886450"/>
            <a:ext cx="474345" cy="346710"/>
          </a:xfrm>
          <a:prstGeom prst="rect">
            <a:avLst/>
          </a:prstGeom>
        </p:spPr>
        <p:txBody>
          <a:bodyPr vert="horz" wrap="square" lIns="0" tIns="0" rIns="0" bIns="0" rtlCol="0">
            <a:spAutoFit/>
          </a:bodyPr>
          <a:lstStyle/>
          <a:p>
            <a:pPr marL="12700">
              <a:lnSpc>
                <a:spcPct val="100000"/>
              </a:lnSpc>
            </a:pPr>
            <a:r>
              <a:rPr sz="2200" spc="-10">
                <a:latin typeface="Times New Roman"/>
                <a:cs typeface="Times New Roman"/>
              </a:rPr>
              <a:t>c</a:t>
            </a:r>
            <a:r>
              <a:rPr sz="2200" spc="-20">
                <a:latin typeface="Times New Roman"/>
                <a:cs typeface="Times New Roman"/>
              </a:rPr>
              <a:t>a</a:t>
            </a:r>
            <a:r>
              <a:rPr sz="2200" spc="-15">
                <a:latin typeface="Times New Roman"/>
                <a:cs typeface="Times New Roman"/>
              </a:rPr>
              <a:t>lc</a:t>
            </a:r>
            <a:endParaRPr sz="2200">
              <a:latin typeface="Times New Roman"/>
              <a:cs typeface="Times New Roman"/>
            </a:endParaRPr>
          </a:p>
        </p:txBody>
      </p:sp>
      <p:sp>
        <p:nvSpPr>
          <p:cNvPr id="27" name="object 27"/>
          <p:cNvSpPr/>
          <p:nvPr/>
        </p:nvSpPr>
        <p:spPr>
          <a:xfrm>
            <a:off x="7277100" y="3111500"/>
            <a:ext cx="1866900" cy="1225550"/>
          </a:xfrm>
          <a:custGeom>
            <a:avLst/>
            <a:gdLst/>
            <a:ahLst/>
            <a:cxnLst/>
            <a:rect l="l" t="t" r="r" b="b"/>
            <a:pathLst>
              <a:path w="1866900" h="1225550">
                <a:moveTo>
                  <a:pt x="1557020" y="0"/>
                </a:moveTo>
                <a:lnTo>
                  <a:pt x="309879" y="0"/>
                </a:lnTo>
                <a:lnTo>
                  <a:pt x="286658" y="383"/>
                </a:lnTo>
                <a:lnTo>
                  <a:pt x="240679" y="3334"/>
                </a:lnTo>
                <a:lnTo>
                  <a:pt x="196095" y="8929"/>
                </a:lnTo>
                <a:lnTo>
                  <a:pt x="153836" y="16848"/>
                </a:lnTo>
                <a:lnTo>
                  <a:pt x="114829" y="26771"/>
                </a:lnTo>
                <a:lnTo>
                  <a:pt x="64455" y="44714"/>
                </a:lnTo>
                <a:lnTo>
                  <a:pt x="26630" y="65365"/>
                </a:lnTo>
                <a:lnTo>
                  <a:pt x="1142" y="95247"/>
                </a:lnTo>
                <a:lnTo>
                  <a:pt x="0" y="102870"/>
                </a:lnTo>
                <a:lnTo>
                  <a:pt x="0" y="518160"/>
                </a:lnTo>
                <a:lnTo>
                  <a:pt x="26630" y="555664"/>
                </a:lnTo>
                <a:lnTo>
                  <a:pt x="64455" y="576315"/>
                </a:lnTo>
                <a:lnTo>
                  <a:pt x="114829" y="594258"/>
                </a:lnTo>
                <a:lnTo>
                  <a:pt x="153836" y="604181"/>
                </a:lnTo>
                <a:lnTo>
                  <a:pt x="196095" y="612100"/>
                </a:lnTo>
                <a:lnTo>
                  <a:pt x="240679" y="617695"/>
                </a:lnTo>
                <a:lnTo>
                  <a:pt x="286658" y="620646"/>
                </a:lnTo>
                <a:lnTo>
                  <a:pt x="309879" y="621030"/>
                </a:lnTo>
                <a:lnTo>
                  <a:pt x="287020" y="1225550"/>
                </a:lnTo>
                <a:lnTo>
                  <a:pt x="775970" y="621030"/>
                </a:lnTo>
                <a:lnTo>
                  <a:pt x="1557020" y="621030"/>
                </a:lnTo>
                <a:lnTo>
                  <a:pt x="1580241" y="620646"/>
                </a:lnTo>
                <a:lnTo>
                  <a:pt x="1626220" y="617695"/>
                </a:lnTo>
                <a:lnTo>
                  <a:pt x="1670804" y="612100"/>
                </a:lnTo>
                <a:lnTo>
                  <a:pt x="1713063" y="604181"/>
                </a:lnTo>
                <a:lnTo>
                  <a:pt x="1752070" y="594258"/>
                </a:lnTo>
                <a:lnTo>
                  <a:pt x="1802444" y="576315"/>
                </a:lnTo>
                <a:lnTo>
                  <a:pt x="1840269" y="555664"/>
                </a:lnTo>
                <a:lnTo>
                  <a:pt x="1865757" y="525782"/>
                </a:lnTo>
                <a:lnTo>
                  <a:pt x="1866900" y="518160"/>
                </a:lnTo>
                <a:lnTo>
                  <a:pt x="1866900" y="102870"/>
                </a:lnTo>
                <a:lnTo>
                  <a:pt x="1840269" y="65365"/>
                </a:lnTo>
                <a:lnTo>
                  <a:pt x="1802444" y="44714"/>
                </a:lnTo>
                <a:lnTo>
                  <a:pt x="1752070" y="26771"/>
                </a:lnTo>
                <a:lnTo>
                  <a:pt x="1713063" y="16848"/>
                </a:lnTo>
                <a:lnTo>
                  <a:pt x="1670804" y="8929"/>
                </a:lnTo>
                <a:lnTo>
                  <a:pt x="1626220" y="3334"/>
                </a:lnTo>
                <a:lnTo>
                  <a:pt x="1580241" y="383"/>
                </a:lnTo>
                <a:lnTo>
                  <a:pt x="1557020" y="0"/>
                </a:lnTo>
                <a:close/>
              </a:path>
            </a:pathLst>
          </a:custGeom>
          <a:solidFill>
            <a:srgbClr val="FFFF66"/>
          </a:solidFill>
        </p:spPr>
        <p:txBody>
          <a:bodyPr wrap="square" lIns="0" tIns="0" rIns="0" bIns="0" rtlCol="0">
            <a:spAutoFit/>
          </a:bodyPr>
          <a:lstStyle/>
          <a:p>
            <a:endParaRPr/>
          </a:p>
        </p:txBody>
      </p:sp>
      <p:sp>
        <p:nvSpPr>
          <p:cNvPr id="28" name="object 28"/>
          <p:cNvSpPr/>
          <p:nvPr/>
        </p:nvSpPr>
        <p:spPr>
          <a:xfrm>
            <a:off x="7277100" y="3111500"/>
            <a:ext cx="1866900" cy="1225550"/>
          </a:xfrm>
          <a:custGeom>
            <a:avLst/>
            <a:gdLst/>
            <a:ahLst/>
            <a:cxnLst/>
            <a:rect l="l" t="t" r="r" b="b"/>
            <a:pathLst>
              <a:path w="1866900" h="1225550">
                <a:moveTo>
                  <a:pt x="309879" y="0"/>
                </a:moveTo>
                <a:lnTo>
                  <a:pt x="263552" y="1508"/>
                </a:lnTo>
                <a:lnTo>
                  <a:pt x="218155" y="5821"/>
                </a:lnTo>
                <a:lnTo>
                  <a:pt x="174617" y="12618"/>
                </a:lnTo>
                <a:lnTo>
                  <a:pt x="133868" y="21579"/>
                </a:lnTo>
                <a:lnTo>
                  <a:pt x="96837" y="32385"/>
                </a:lnTo>
                <a:lnTo>
                  <a:pt x="50297" y="51350"/>
                </a:lnTo>
                <a:lnTo>
                  <a:pt x="17353" y="72664"/>
                </a:lnTo>
                <a:lnTo>
                  <a:pt x="0" y="102870"/>
                </a:lnTo>
                <a:lnTo>
                  <a:pt x="0" y="180339"/>
                </a:lnTo>
                <a:lnTo>
                  <a:pt x="0" y="257810"/>
                </a:lnTo>
                <a:lnTo>
                  <a:pt x="0" y="363220"/>
                </a:lnTo>
                <a:lnTo>
                  <a:pt x="0" y="440689"/>
                </a:lnTo>
                <a:lnTo>
                  <a:pt x="0" y="518160"/>
                </a:lnTo>
                <a:lnTo>
                  <a:pt x="1142" y="525782"/>
                </a:lnTo>
                <a:lnTo>
                  <a:pt x="26630" y="555664"/>
                </a:lnTo>
                <a:lnTo>
                  <a:pt x="64455" y="576315"/>
                </a:lnTo>
                <a:lnTo>
                  <a:pt x="114829" y="594258"/>
                </a:lnTo>
                <a:lnTo>
                  <a:pt x="153836" y="604181"/>
                </a:lnTo>
                <a:lnTo>
                  <a:pt x="196095" y="612100"/>
                </a:lnTo>
                <a:lnTo>
                  <a:pt x="240679" y="617695"/>
                </a:lnTo>
                <a:lnTo>
                  <a:pt x="286658" y="620646"/>
                </a:lnTo>
                <a:lnTo>
                  <a:pt x="309879" y="621030"/>
                </a:lnTo>
                <a:lnTo>
                  <a:pt x="287020" y="1225550"/>
                </a:lnTo>
                <a:lnTo>
                  <a:pt x="775970" y="621030"/>
                </a:lnTo>
                <a:lnTo>
                  <a:pt x="1090929" y="621030"/>
                </a:lnTo>
                <a:lnTo>
                  <a:pt x="1324609" y="621030"/>
                </a:lnTo>
                <a:lnTo>
                  <a:pt x="1557020" y="621030"/>
                </a:lnTo>
                <a:lnTo>
                  <a:pt x="1580241" y="620646"/>
                </a:lnTo>
                <a:lnTo>
                  <a:pt x="1626220" y="617695"/>
                </a:lnTo>
                <a:lnTo>
                  <a:pt x="1670804" y="612100"/>
                </a:lnTo>
                <a:lnTo>
                  <a:pt x="1713063" y="604181"/>
                </a:lnTo>
                <a:lnTo>
                  <a:pt x="1752070" y="594258"/>
                </a:lnTo>
                <a:lnTo>
                  <a:pt x="1802444" y="576315"/>
                </a:lnTo>
                <a:lnTo>
                  <a:pt x="1840269" y="555664"/>
                </a:lnTo>
                <a:lnTo>
                  <a:pt x="1865757" y="525782"/>
                </a:lnTo>
                <a:lnTo>
                  <a:pt x="1866900" y="518160"/>
                </a:lnTo>
                <a:lnTo>
                  <a:pt x="1866900" y="440689"/>
                </a:lnTo>
                <a:lnTo>
                  <a:pt x="1866900" y="363220"/>
                </a:lnTo>
                <a:lnTo>
                  <a:pt x="1866900" y="257810"/>
                </a:lnTo>
                <a:lnTo>
                  <a:pt x="1866900" y="180339"/>
                </a:lnTo>
                <a:lnTo>
                  <a:pt x="1866900" y="102870"/>
                </a:lnTo>
                <a:lnTo>
                  <a:pt x="1865757" y="95247"/>
                </a:lnTo>
                <a:lnTo>
                  <a:pt x="1840269" y="65365"/>
                </a:lnTo>
                <a:lnTo>
                  <a:pt x="1802444" y="44714"/>
                </a:lnTo>
                <a:lnTo>
                  <a:pt x="1752070" y="26771"/>
                </a:lnTo>
                <a:lnTo>
                  <a:pt x="1713063" y="16848"/>
                </a:lnTo>
                <a:lnTo>
                  <a:pt x="1670804" y="8929"/>
                </a:lnTo>
                <a:lnTo>
                  <a:pt x="1626220" y="3334"/>
                </a:lnTo>
                <a:lnTo>
                  <a:pt x="1580241" y="383"/>
                </a:lnTo>
                <a:lnTo>
                  <a:pt x="1557020" y="0"/>
                </a:lnTo>
                <a:lnTo>
                  <a:pt x="1324609" y="0"/>
                </a:lnTo>
                <a:lnTo>
                  <a:pt x="1090929" y="0"/>
                </a:lnTo>
                <a:lnTo>
                  <a:pt x="775970" y="0"/>
                </a:lnTo>
                <a:lnTo>
                  <a:pt x="542290" y="0"/>
                </a:lnTo>
                <a:lnTo>
                  <a:pt x="309879" y="0"/>
                </a:lnTo>
                <a:close/>
              </a:path>
            </a:pathLst>
          </a:custGeom>
          <a:ln w="9344">
            <a:solidFill>
              <a:srgbClr val="000000"/>
            </a:solidFill>
          </a:ln>
        </p:spPr>
        <p:txBody>
          <a:bodyPr wrap="square" lIns="0" tIns="0" rIns="0" bIns="0" rtlCol="0">
            <a:spAutoFit/>
          </a:bodyPr>
          <a:lstStyle/>
          <a:p>
            <a:endParaRPr/>
          </a:p>
        </p:txBody>
      </p:sp>
      <p:sp>
        <p:nvSpPr>
          <p:cNvPr id="29" name="object 29"/>
          <p:cNvSpPr/>
          <p:nvPr/>
        </p:nvSpPr>
        <p:spPr>
          <a:xfrm>
            <a:off x="7277100" y="311150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30" name="object 30"/>
          <p:cNvSpPr/>
          <p:nvPr/>
        </p:nvSpPr>
        <p:spPr>
          <a:xfrm>
            <a:off x="9144000" y="373252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31" name="object 31"/>
          <p:cNvSpPr txBox="1"/>
          <p:nvPr/>
        </p:nvSpPr>
        <p:spPr>
          <a:xfrm>
            <a:off x="5027929" y="2880359"/>
            <a:ext cx="3629025" cy="760730"/>
          </a:xfrm>
          <a:prstGeom prst="rect">
            <a:avLst/>
          </a:prstGeom>
        </p:spPr>
        <p:txBody>
          <a:bodyPr vert="horz" wrap="square" lIns="0" tIns="0" rIns="0" bIns="0" rtlCol="0">
            <a:spAutoFit/>
          </a:bodyPr>
          <a:lstStyle/>
          <a:p>
            <a:pPr marL="12700">
              <a:lnSpc>
                <a:spcPct val="100000"/>
              </a:lnSpc>
            </a:pPr>
            <a:r>
              <a:rPr sz="2200" spc="-15">
                <a:latin typeface="Times New Roman"/>
                <a:cs typeface="Times New Roman"/>
              </a:rPr>
              <a:t>b</a:t>
            </a:r>
            <a:r>
              <a:rPr sz="2200" spc="-20">
                <a:latin typeface="Times New Roman"/>
                <a:cs typeface="Times New Roman"/>
              </a:rPr>
              <a:t>a</a:t>
            </a:r>
            <a:r>
              <a:rPr sz="2200">
                <a:latin typeface="Times New Roman"/>
                <a:cs typeface="Times New Roman"/>
              </a:rPr>
              <a:t>s</a:t>
            </a:r>
            <a:r>
              <a:rPr sz="2200" spc="-10">
                <a:latin typeface="Times New Roman"/>
                <a:cs typeface="Times New Roman"/>
              </a:rPr>
              <a:t>e</a:t>
            </a:r>
            <a:endParaRPr sz="2200">
              <a:latin typeface="Times New Roman"/>
              <a:cs typeface="Times New Roman"/>
            </a:endParaRPr>
          </a:p>
          <a:p>
            <a:pPr marR="5080" algn="r">
              <a:lnSpc>
                <a:spcPct val="100000"/>
              </a:lnSpc>
              <a:spcBef>
                <a:spcPts val="620"/>
              </a:spcBef>
            </a:pPr>
            <a:r>
              <a:rPr sz="2200" spc="-15">
                <a:latin typeface="Times New Roman"/>
                <a:cs typeface="Times New Roman"/>
              </a:rPr>
              <a:t>i</a:t>
            </a:r>
            <a:r>
              <a:rPr sz="2200" spc="-35">
                <a:latin typeface="Times New Roman"/>
                <a:cs typeface="Times New Roman"/>
              </a:rPr>
              <a:t>m</a:t>
            </a:r>
            <a:r>
              <a:rPr sz="2200">
                <a:latin typeface="Times New Roman"/>
                <a:cs typeface="Times New Roman"/>
              </a:rPr>
              <a:t>p</a:t>
            </a:r>
            <a:r>
              <a:rPr sz="2200" spc="-5">
                <a:latin typeface="Times New Roman"/>
                <a:cs typeface="Times New Roman"/>
              </a:rPr>
              <a:t>r</a:t>
            </a:r>
            <a:r>
              <a:rPr sz="2200" spc="-20">
                <a:latin typeface="Times New Roman"/>
                <a:cs typeface="Times New Roman"/>
              </a:rPr>
              <a:t>e</a:t>
            </a:r>
            <a:r>
              <a:rPr sz="2200">
                <a:latin typeface="Times New Roman"/>
                <a:cs typeface="Times New Roman"/>
              </a:rPr>
              <a:t>ss</a:t>
            </a:r>
          </a:p>
        </p:txBody>
      </p:sp>
      <p:sp>
        <p:nvSpPr>
          <p:cNvPr id="32" name="object 32"/>
          <p:cNvSpPr txBox="1"/>
          <p:nvPr/>
        </p:nvSpPr>
        <p:spPr>
          <a:xfrm>
            <a:off x="7484109" y="495300"/>
            <a:ext cx="584200" cy="346710"/>
          </a:xfrm>
          <a:prstGeom prst="rect">
            <a:avLst/>
          </a:prstGeom>
        </p:spPr>
        <p:txBody>
          <a:bodyPr vert="horz" wrap="square" lIns="0" tIns="0" rIns="0" bIns="0" rtlCol="0">
            <a:spAutoFit/>
          </a:bodyPr>
          <a:lstStyle/>
          <a:p>
            <a:pPr marL="12700">
              <a:lnSpc>
                <a:spcPct val="100000"/>
              </a:lnSpc>
            </a:pPr>
            <a:r>
              <a:rPr sz="2200">
                <a:latin typeface="Times New Roman"/>
                <a:cs typeface="Times New Roman"/>
              </a:rPr>
              <a:t>dr</a:t>
            </a:r>
            <a:r>
              <a:rPr sz="2200" spc="-20">
                <a:latin typeface="Times New Roman"/>
                <a:cs typeface="Times New Roman"/>
              </a:rPr>
              <a:t>a</a:t>
            </a:r>
            <a:r>
              <a:rPr sz="2200">
                <a:latin typeface="Times New Roman"/>
                <a:cs typeface="Times New Roman"/>
              </a:rPr>
              <a:t>w</a:t>
            </a:r>
          </a:p>
        </p:txBody>
      </p:sp>
    </p:spTree>
    <p:extLst>
      <p:ext uri="{BB962C8B-B14F-4D97-AF65-F5344CB8AC3E}">
        <p14:creationId xmlns:p14="http://schemas.microsoft.com/office/powerpoint/2010/main" val="321959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1127759"/>
            <a:ext cx="8387080" cy="3960058"/>
          </a:xfrm>
          <a:prstGeom prst="rect">
            <a:avLst/>
          </a:prstGeom>
        </p:spPr>
        <p:txBody>
          <a:bodyPr vert="horz" wrap="square" lIns="0" tIns="0" rIns="0" bIns="0" rtlCol="0">
            <a:spAutoFit/>
          </a:bodyPr>
          <a:lstStyle/>
          <a:p>
            <a:pPr marL="68580" algn="ctr">
              <a:lnSpc>
                <a:spcPct val="100000"/>
              </a:lnSpc>
            </a:pPr>
            <a:endParaRPr sz="2000">
              <a:latin typeface="Times New Roman" pitchFamily="18" charset="0"/>
              <a:cs typeface="Times New Roman" pitchFamily="18" charset="0"/>
            </a:endParaRPr>
          </a:p>
          <a:p>
            <a:pPr>
              <a:lnSpc>
                <a:spcPts val="1550"/>
              </a:lnSpc>
              <a:spcBef>
                <a:spcPts val="20"/>
              </a:spcBef>
            </a:pPr>
            <a:endParaRPr sz="1600">
              <a:latin typeface="Times New Roman" pitchFamily="18" charset="0"/>
              <a:cs typeface="Times New Roman" pitchFamily="18" charset="0"/>
            </a:endParaRPr>
          </a:p>
          <a:p>
            <a:pPr>
              <a:defRPr/>
            </a:pPr>
            <a:r>
              <a:rPr lang="en-US" sz="3200" b="1">
                <a:solidFill>
                  <a:schemeClr val="accent1">
                    <a:lumMod val="75000"/>
                  </a:schemeClr>
                </a:solidFill>
                <a:latin typeface="Times New Roman" pitchFamily="18" charset="0"/>
                <a:cs typeface="Times New Roman" pitchFamily="18" charset="0"/>
              </a:rPr>
              <a:t>1./ </a:t>
            </a:r>
            <a:r>
              <a:rPr lang="en-US" sz="3200" b="1" err="1">
                <a:solidFill>
                  <a:schemeClr val="accent1">
                    <a:lumMod val="75000"/>
                  </a:schemeClr>
                </a:solidFill>
                <a:latin typeface="Times New Roman" pitchFamily="18" charset="0"/>
                <a:cs typeface="Times New Roman" pitchFamily="18" charset="0"/>
              </a:rPr>
              <a:t>Điểm</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quá</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trình</a:t>
            </a:r>
            <a:r>
              <a:rPr lang="en-US" sz="3200" b="1">
                <a:solidFill>
                  <a:schemeClr val="accent1">
                    <a:lumMod val="75000"/>
                  </a:schemeClr>
                </a:solidFill>
                <a:latin typeface="Times New Roman" pitchFamily="18" charset="0"/>
                <a:cs typeface="Times New Roman" pitchFamily="18" charset="0"/>
              </a:rPr>
              <a:t>: </a:t>
            </a:r>
          </a:p>
          <a:p>
            <a:pPr marL="922338" indent="-457200">
              <a:buFont typeface="Wingdings" pitchFamily="2" charset="2"/>
              <a:buChar char="v"/>
              <a:defRPr/>
            </a:pPr>
            <a:r>
              <a:rPr lang="en-US" sz="3200" err="1">
                <a:solidFill>
                  <a:schemeClr val="accent1">
                    <a:lumMod val="75000"/>
                  </a:schemeClr>
                </a:solidFill>
                <a:latin typeface="Times New Roman" pitchFamily="18" charset="0"/>
                <a:cs typeface="Times New Roman" pitchFamily="18" charset="0"/>
              </a:rPr>
              <a:t>Điểm</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danh</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môn</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học</a:t>
            </a:r>
            <a:endParaRPr lang="en-US" sz="3200">
              <a:solidFill>
                <a:schemeClr val="accent1">
                  <a:lumMod val="75000"/>
                </a:schemeClr>
              </a:solidFill>
              <a:latin typeface="Times New Roman" pitchFamily="18" charset="0"/>
              <a:cs typeface="Times New Roman" pitchFamily="18" charset="0"/>
            </a:endParaRPr>
          </a:p>
          <a:p>
            <a:pPr marL="922338" indent="-457200">
              <a:buFont typeface="Wingdings" pitchFamily="2" charset="2"/>
              <a:buChar char="v"/>
              <a:defRPr/>
            </a:pPr>
            <a:r>
              <a:rPr lang="en-US" sz="3200" err="1">
                <a:solidFill>
                  <a:schemeClr val="accent1">
                    <a:lumMod val="75000"/>
                  </a:schemeClr>
                </a:solidFill>
                <a:latin typeface="Times New Roman" pitchFamily="18" charset="0"/>
                <a:cs typeface="Times New Roman" pitchFamily="18" charset="0"/>
              </a:rPr>
              <a:t>Kiểm</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tra</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giữa</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kỳ</a:t>
            </a:r>
            <a:r>
              <a:rPr lang="en-US" sz="3200">
                <a:solidFill>
                  <a:schemeClr val="accent1">
                    <a:lumMod val="75000"/>
                  </a:schemeClr>
                </a:solidFill>
                <a:latin typeface="Times New Roman" pitchFamily="18" charset="0"/>
                <a:cs typeface="Times New Roman" pitchFamily="18" charset="0"/>
              </a:rPr>
              <a:t>: 01 </a:t>
            </a:r>
            <a:r>
              <a:rPr lang="en-US" sz="3200" err="1">
                <a:solidFill>
                  <a:schemeClr val="accent1">
                    <a:lumMod val="75000"/>
                  </a:schemeClr>
                </a:solidFill>
                <a:latin typeface="Times New Roman" pitchFamily="18" charset="0"/>
                <a:cs typeface="Times New Roman" pitchFamily="18" charset="0"/>
              </a:rPr>
              <a:t>bài</a:t>
            </a:r>
            <a:endParaRPr lang="en-US" sz="3200">
              <a:solidFill>
                <a:schemeClr val="accent1">
                  <a:lumMod val="75000"/>
                </a:schemeClr>
              </a:solidFill>
              <a:latin typeface="Times New Roman" pitchFamily="18" charset="0"/>
              <a:cs typeface="Times New Roman" pitchFamily="18" charset="0"/>
            </a:endParaRPr>
          </a:p>
          <a:p>
            <a:pPr marL="922338" indent="-457200">
              <a:buFont typeface="Wingdings" pitchFamily="2" charset="2"/>
              <a:buChar char="v"/>
              <a:defRPr/>
            </a:pPr>
            <a:r>
              <a:rPr lang="en-US" sz="3200" err="1">
                <a:solidFill>
                  <a:schemeClr val="accent1">
                    <a:lumMod val="75000"/>
                  </a:schemeClr>
                </a:solidFill>
                <a:latin typeface="Times New Roman" pitchFamily="18" charset="0"/>
                <a:cs typeface="Times New Roman" pitchFamily="18" charset="0"/>
              </a:rPr>
              <a:t>Báo</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cáo</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thảo</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luận</a:t>
            </a:r>
            <a:r>
              <a:rPr lang="en-US" sz="3200">
                <a:solidFill>
                  <a:schemeClr val="accent1">
                    <a:lumMod val="75000"/>
                  </a:schemeClr>
                </a:solidFill>
                <a:latin typeface="Times New Roman" pitchFamily="18" charset="0"/>
                <a:cs typeface="Times New Roman" pitchFamily="18" charset="0"/>
              </a:rPr>
              <a:t>: 01 </a:t>
            </a:r>
            <a:r>
              <a:rPr lang="en-US" sz="3200" err="1">
                <a:solidFill>
                  <a:schemeClr val="accent1">
                    <a:lumMod val="75000"/>
                  </a:schemeClr>
                </a:solidFill>
                <a:latin typeface="Times New Roman" pitchFamily="18" charset="0"/>
                <a:cs typeface="Times New Roman" pitchFamily="18" charset="0"/>
              </a:rPr>
              <a:t>bài</a:t>
            </a:r>
            <a:endParaRPr lang="en-US" sz="3200">
              <a:solidFill>
                <a:schemeClr val="accent1">
                  <a:lumMod val="75000"/>
                </a:schemeClr>
              </a:solidFill>
              <a:latin typeface="Times New Roman" pitchFamily="18" charset="0"/>
              <a:cs typeface="Times New Roman" pitchFamily="18" charset="0"/>
            </a:endParaRPr>
          </a:p>
          <a:p>
            <a:pPr>
              <a:buFontTx/>
              <a:buChar char="-"/>
              <a:defRPr/>
            </a:pPr>
            <a:endParaRPr lang="en-US" sz="3200" b="1">
              <a:solidFill>
                <a:schemeClr val="accent1">
                  <a:lumMod val="75000"/>
                </a:schemeClr>
              </a:solidFill>
              <a:latin typeface="Times New Roman" pitchFamily="18" charset="0"/>
              <a:cs typeface="Times New Roman" pitchFamily="18" charset="0"/>
            </a:endParaRPr>
          </a:p>
          <a:p>
            <a:pPr>
              <a:defRPr/>
            </a:pPr>
            <a:r>
              <a:rPr lang="en-US" sz="3200" b="1">
                <a:solidFill>
                  <a:schemeClr val="accent1">
                    <a:lumMod val="75000"/>
                  </a:schemeClr>
                </a:solidFill>
                <a:latin typeface="Times New Roman" pitchFamily="18" charset="0"/>
                <a:cs typeface="Times New Roman" pitchFamily="18" charset="0"/>
              </a:rPr>
              <a:t>2./ </a:t>
            </a:r>
            <a:r>
              <a:rPr lang="en-US" sz="3200" b="1" err="1">
                <a:solidFill>
                  <a:schemeClr val="accent1">
                    <a:lumMod val="75000"/>
                  </a:schemeClr>
                </a:solidFill>
                <a:latin typeface="Times New Roman" pitchFamily="18" charset="0"/>
                <a:cs typeface="Times New Roman" pitchFamily="18" charset="0"/>
              </a:rPr>
              <a:t>Điểm</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thi</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cuối</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học</a:t>
            </a:r>
            <a:r>
              <a:rPr lang="en-US" sz="3200" b="1">
                <a:solidFill>
                  <a:schemeClr val="accent1">
                    <a:lumMod val="75000"/>
                  </a:schemeClr>
                </a:solidFill>
                <a:latin typeface="Times New Roman" pitchFamily="18" charset="0"/>
                <a:cs typeface="Times New Roman" pitchFamily="18" charset="0"/>
              </a:rPr>
              <a:t> </a:t>
            </a:r>
            <a:r>
              <a:rPr lang="en-US" sz="3200" b="1" err="1">
                <a:solidFill>
                  <a:schemeClr val="accent1">
                    <a:lumMod val="75000"/>
                  </a:schemeClr>
                </a:solidFill>
                <a:latin typeface="Times New Roman" pitchFamily="18" charset="0"/>
                <a:cs typeface="Times New Roman" pitchFamily="18" charset="0"/>
              </a:rPr>
              <a:t>kỳ</a:t>
            </a:r>
            <a:r>
              <a:rPr lang="en-US" sz="3200" b="1">
                <a:solidFill>
                  <a:schemeClr val="accent1">
                    <a:lumMod val="75000"/>
                  </a:schemeClr>
                </a:solidFill>
                <a:latin typeface="Times New Roman" pitchFamily="18" charset="0"/>
                <a:cs typeface="Times New Roman" pitchFamily="18" charset="0"/>
              </a:rPr>
              <a:t>: </a:t>
            </a:r>
          </a:p>
          <a:p>
            <a:pPr marL="922338" indent="-457200">
              <a:buFont typeface="Wingdings" pitchFamily="2" charset="2"/>
              <a:buChar char="v"/>
              <a:defRPr/>
            </a:pPr>
            <a:r>
              <a:rPr lang="en-US" sz="3200" err="1">
                <a:solidFill>
                  <a:schemeClr val="accent1">
                    <a:lumMod val="75000"/>
                  </a:schemeClr>
                </a:solidFill>
                <a:latin typeface="Times New Roman" pitchFamily="18" charset="0"/>
                <a:cs typeface="Times New Roman" pitchFamily="18" charset="0"/>
              </a:rPr>
              <a:t>Hình</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thức</a:t>
            </a:r>
            <a:r>
              <a:rPr lang="en-US" sz="3200">
                <a:solidFill>
                  <a:schemeClr val="accent1">
                    <a:lumMod val="75000"/>
                  </a:schemeClr>
                </a:solidFill>
                <a:latin typeface="Times New Roman" pitchFamily="18" charset="0"/>
                <a:cs typeface="Times New Roman" pitchFamily="18" charset="0"/>
              </a:rPr>
              <a:t> </a:t>
            </a:r>
            <a:r>
              <a:rPr lang="en-US" sz="3200" err="1">
                <a:solidFill>
                  <a:schemeClr val="accent1">
                    <a:lumMod val="75000"/>
                  </a:schemeClr>
                </a:solidFill>
                <a:latin typeface="Times New Roman" pitchFamily="18" charset="0"/>
                <a:cs typeface="Times New Roman" pitchFamily="18" charset="0"/>
              </a:rPr>
              <a:t>thi</a:t>
            </a:r>
            <a:r>
              <a:rPr lang="en-US" sz="3200">
                <a:solidFill>
                  <a:schemeClr val="accent1">
                    <a:lumMod val="75000"/>
                  </a:schemeClr>
                </a:solidFill>
                <a:latin typeface="Times New Roman" pitchFamily="18" charset="0"/>
                <a:cs typeface="Times New Roman" pitchFamily="18" charset="0"/>
              </a:rPr>
              <a:t>: Thực hành</a:t>
            </a:r>
          </a:p>
        </p:txBody>
      </p:sp>
      <p:sp>
        <p:nvSpPr>
          <p:cNvPr id="3" name="object 3"/>
          <p:cNvSpPr txBox="1">
            <a:spLocks noGrp="1"/>
          </p:cNvSpPr>
          <p:nvPr>
            <p:ph type="title"/>
          </p:nvPr>
        </p:nvSpPr>
        <p:spPr>
          <a:xfrm>
            <a:off x="-57150" y="260434"/>
            <a:ext cx="8610600" cy="507831"/>
          </a:xfrm>
          <a:prstGeom prst="rect">
            <a:avLst/>
          </a:prstGeom>
        </p:spPr>
        <p:txBody>
          <a:bodyPr vert="horz" wrap="square" lIns="0" tIns="0" rIns="0" bIns="0" rtlCol="0">
            <a:spAutoFit/>
          </a:bodyPr>
          <a:lstStyle/>
          <a:p>
            <a:pPr marL="497840" algn="ctr">
              <a:lnSpc>
                <a:spcPct val="100000"/>
              </a:lnSpc>
            </a:pPr>
            <a:r>
              <a:rPr lang="en-US" b="1" spc="5">
                <a:solidFill>
                  <a:srgbClr val="FF0000"/>
                </a:solidFill>
              </a:rPr>
              <a:t>TIÊU CHÍ ĐÁNH GIÁ</a:t>
            </a:r>
            <a:endParaRPr b="1" spc="-20">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170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202178" y="356870"/>
            <a:ext cx="6027421" cy="507831"/>
          </a:xfrm>
          <a:prstGeom prst="rect">
            <a:avLst/>
          </a:prstGeom>
        </p:spPr>
        <p:txBody>
          <a:bodyPr vert="horz" wrap="square" lIns="0" tIns="0" rIns="0" bIns="0" rtlCol="0">
            <a:spAutoFit/>
          </a:bodyPr>
          <a:lstStyle/>
          <a:p>
            <a:pPr marL="12700">
              <a:lnSpc>
                <a:spcPct val="100000"/>
              </a:lnSpc>
            </a:pPr>
            <a:r>
              <a:rPr sz="3300" b="1" spc="-25">
                <a:solidFill>
                  <a:srgbClr val="FF0000"/>
                </a:solidFill>
                <a:latin typeface="Tahoma"/>
                <a:cs typeface="Tahoma"/>
              </a:rPr>
              <a:t>Ope</a:t>
            </a:r>
            <a:r>
              <a:rPr sz="3300" b="1" spc="-20">
                <a:solidFill>
                  <a:srgbClr val="FF0000"/>
                </a:solidFill>
                <a:latin typeface="Tahoma"/>
                <a:cs typeface="Tahoma"/>
              </a:rPr>
              <a:t>n</a:t>
            </a:r>
            <a:r>
              <a:rPr sz="3300" b="1">
                <a:solidFill>
                  <a:srgbClr val="FF0000"/>
                </a:solidFill>
                <a:latin typeface="Tahoma"/>
                <a:cs typeface="Tahoma"/>
              </a:rPr>
              <a:t> </a:t>
            </a:r>
            <a:r>
              <a:rPr sz="3300" b="1" spc="-5">
                <a:solidFill>
                  <a:srgbClr val="FF0000"/>
                </a:solidFill>
                <a:latin typeface="Tahoma"/>
                <a:cs typeface="Tahoma"/>
              </a:rPr>
              <a:t>wr</a:t>
            </a:r>
            <a:r>
              <a:rPr sz="3300" b="1" spc="-10">
                <a:solidFill>
                  <a:srgbClr val="FF0000"/>
                </a:solidFill>
                <a:latin typeface="Tahoma"/>
                <a:cs typeface="Tahoma"/>
              </a:rPr>
              <a:t>ti</a:t>
            </a:r>
            <a:r>
              <a:rPr sz="3300" b="1" spc="-5">
                <a:solidFill>
                  <a:srgbClr val="FF0000"/>
                </a:solidFill>
                <a:latin typeface="Tahoma"/>
                <a:cs typeface="Tahoma"/>
              </a:rPr>
              <a:t>te</a:t>
            </a:r>
            <a:r>
              <a:rPr sz="3300" b="1">
                <a:solidFill>
                  <a:srgbClr val="FF0000"/>
                </a:solidFill>
                <a:latin typeface="Tahoma"/>
                <a:cs typeface="Tahoma"/>
              </a:rPr>
              <a:t>r</a:t>
            </a:r>
            <a:r>
              <a:rPr sz="3300" b="1" spc="-5">
                <a:solidFill>
                  <a:srgbClr val="FF0000"/>
                </a:solidFill>
                <a:latin typeface="Tahoma"/>
                <a:cs typeface="Tahoma"/>
              </a:rPr>
              <a:t> </a:t>
            </a:r>
            <a:r>
              <a:rPr sz="3300" b="1" spc="-25">
                <a:solidFill>
                  <a:srgbClr val="FF0000"/>
                </a:solidFill>
                <a:latin typeface="Tahoma"/>
                <a:cs typeface="Tahoma"/>
              </a:rPr>
              <a:t>(~M</a:t>
            </a:r>
            <a:r>
              <a:rPr sz="3300" b="1">
                <a:solidFill>
                  <a:srgbClr val="FF0000"/>
                </a:solidFill>
                <a:latin typeface="Tahoma"/>
                <a:cs typeface="Tahoma"/>
              </a:rPr>
              <a:t>s</a:t>
            </a:r>
            <a:r>
              <a:rPr sz="3300" b="1" spc="-10">
                <a:solidFill>
                  <a:srgbClr val="FF0000"/>
                </a:solidFill>
                <a:latin typeface="Tahoma"/>
                <a:cs typeface="Tahoma"/>
              </a:rPr>
              <a:t> </a:t>
            </a:r>
            <a:r>
              <a:rPr sz="3300" b="1" spc="-30">
                <a:solidFill>
                  <a:srgbClr val="FF0000"/>
                </a:solidFill>
                <a:latin typeface="Tahoma"/>
                <a:cs typeface="Tahoma"/>
              </a:rPr>
              <a:t>W</a:t>
            </a:r>
            <a:r>
              <a:rPr sz="3300" b="1" spc="-5">
                <a:solidFill>
                  <a:srgbClr val="FF0000"/>
                </a:solidFill>
                <a:latin typeface="Tahoma"/>
                <a:cs typeface="Tahoma"/>
              </a:rPr>
              <a:t>o</a:t>
            </a:r>
            <a:r>
              <a:rPr sz="3300" b="1" spc="-10">
                <a:solidFill>
                  <a:srgbClr val="FF0000"/>
                </a:solidFill>
                <a:latin typeface="Tahoma"/>
                <a:cs typeface="Tahoma"/>
              </a:rPr>
              <a:t>r</a:t>
            </a:r>
            <a:r>
              <a:rPr sz="3300" b="1" spc="-20">
                <a:solidFill>
                  <a:srgbClr val="FF0000"/>
                </a:solidFill>
                <a:latin typeface="Tahoma"/>
                <a:cs typeface="Tahoma"/>
              </a:rPr>
              <a:t>d)</a:t>
            </a:r>
            <a:endParaRPr sz="3300" b="1">
              <a:solidFill>
                <a:srgbClr val="FF0000"/>
              </a:solidFill>
              <a:latin typeface="Tahoma"/>
              <a:cs typeface="Tahoma"/>
            </a:endParaRPr>
          </a:p>
        </p:txBody>
      </p:sp>
      <p:sp>
        <p:nvSpPr>
          <p:cNvPr id="4" name="object 4"/>
          <p:cNvSpPr/>
          <p:nvPr/>
        </p:nvSpPr>
        <p:spPr>
          <a:xfrm>
            <a:off x="997495" y="1083669"/>
            <a:ext cx="7258050" cy="5111750"/>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2349660" y="1391789"/>
            <a:ext cx="5736590" cy="1244600"/>
          </a:xfrm>
          <a:custGeom>
            <a:avLst/>
            <a:gdLst/>
            <a:ahLst/>
            <a:cxnLst/>
            <a:rect l="l" t="t" r="r" b="b"/>
            <a:pathLst>
              <a:path w="5736590" h="1244600">
                <a:moveTo>
                  <a:pt x="0" y="143510"/>
                </a:moveTo>
                <a:lnTo>
                  <a:pt x="3454400" y="516889"/>
                </a:lnTo>
                <a:lnTo>
                  <a:pt x="3454400" y="1037589"/>
                </a:lnTo>
                <a:lnTo>
                  <a:pt x="3455795" y="1053016"/>
                </a:lnTo>
                <a:lnTo>
                  <a:pt x="3475593" y="1098621"/>
                </a:lnTo>
                <a:lnTo>
                  <a:pt x="3500382" y="1127669"/>
                </a:lnTo>
                <a:lnTo>
                  <a:pt x="3533119" y="1154897"/>
                </a:lnTo>
                <a:lnTo>
                  <a:pt x="3572668" y="1179671"/>
                </a:lnTo>
                <a:lnTo>
                  <a:pt x="3617894" y="1201359"/>
                </a:lnTo>
                <a:lnTo>
                  <a:pt x="3667662" y="1219328"/>
                </a:lnTo>
                <a:lnTo>
                  <a:pt x="3720835" y="1232946"/>
                </a:lnTo>
                <a:lnTo>
                  <a:pt x="3776280" y="1241581"/>
                </a:lnTo>
                <a:lnTo>
                  <a:pt x="3832859" y="1244600"/>
                </a:lnTo>
                <a:lnTo>
                  <a:pt x="5356859" y="1244600"/>
                </a:lnTo>
                <a:lnTo>
                  <a:pt x="5413475" y="1241581"/>
                </a:lnTo>
                <a:lnTo>
                  <a:pt x="5469016" y="1232946"/>
                </a:lnTo>
                <a:lnTo>
                  <a:pt x="5522332" y="1219328"/>
                </a:lnTo>
                <a:lnTo>
                  <a:pt x="5572272" y="1201359"/>
                </a:lnTo>
                <a:lnTo>
                  <a:pt x="5617686" y="1179671"/>
                </a:lnTo>
                <a:lnTo>
                  <a:pt x="5657423" y="1154897"/>
                </a:lnTo>
                <a:lnTo>
                  <a:pt x="5690332" y="1127669"/>
                </a:lnTo>
                <a:lnTo>
                  <a:pt x="5715264" y="1098621"/>
                </a:lnTo>
                <a:lnTo>
                  <a:pt x="5735185" y="1053016"/>
                </a:lnTo>
                <a:lnTo>
                  <a:pt x="5736589" y="1037589"/>
                </a:lnTo>
                <a:lnTo>
                  <a:pt x="5736589" y="205739"/>
                </a:lnTo>
                <a:lnTo>
                  <a:pt x="3454400" y="205739"/>
                </a:lnTo>
                <a:lnTo>
                  <a:pt x="0" y="143510"/>
                </a:lnTo>
                <a:close/>
              </a:path>
              <a:path w="5736590" h="1244600">
                <a:moveTo>
                  <a:pt x="5356859" y="0"/>
                </a:moveTo>
                <a:lnTo>
                  <a:pt x="3832859" y="0"/>
                </a:lnTo>
                <a:lnTo>
                  <a:pt x="3804499" y="758"/>
                </a:lnTo>
                <a:lnTo>
                  <a:pt x="3748345" y="6596"/>
                </a:lnTo>
                <a:lnTo>
                  <a:pt x="3693894" y="17680"/>
                </a:lnTo>
                <a:lnTo>
                  <a:pt x="3642281" y="33394"/>
                </a:lnTo>
                <a:lnTo>
                  <a:pt x="3594643" y="53119"/>
                </a:lnTo>
                <a:lnTo>
                  <a:pt x="3552113" y="76239"/>
                </a:lnTo>
                <a:lnTo>
                  <a:pt x="3515828" y="102137"/>
                </a:lnTo>
                <a:lnTo>
                  <a:pt x="3486923" y="130194"/>
                </a:lnTo>
                <a:lnTo>
                  <a:pt x="3459887" y="174981"/>
                </a:lnTo>
                <a:lnTo>
                  <a:pt x="3454400" y="205739"/>
                </a:lnTo>
                <a:lnTo>
                  <a:pt x="5736589" y="205739"/>
                </a:lnTo>
                <a:lnTo>
                  <a:pt x="5724378" y="159795"/>
                </a:lnTo>
                <a:lnTo>
                  <a:pt x="5690332" y="115934"/>
                </a:lnTo>
                <a:lnTo>
                  <a:pt x="5657423" y="88879"/>
                </a:lnTo>
                <a:lnTo>
                  <a:pt x="5617686" y="64293"/>
                </a:lnTo>
                <a:lnTo>
                  <a:pt x="5572272" y="42793"/>
                </a:lnTo>
                <a:lnTo>
                  <a:pt x="5522332" y="24997"/>
                </a:lnTo>
                <a:lnTo>
                  <a:pt x="5469016" y="11521"/>
                </a:lnTo>
                <a:lnTo>
                  <a:pt x="5413475" y="2983"/>
                </a:lnTo>
                <a:lnTo>
                  <a:pt x="5356859" y="0"/>
                </a:lnTo>
                <a:close/>
              </a:path>
            </a:pathLst>
          </a:custGeom>
          <a:solidFill>
            <a:srgbClr val="E5E54B"/>
          </a:solidFill>
        </p:spPr>
        <p:txBody>
          <a:bodyPr wrap="square" lIns="0" tIns="0" rIns="0" bIns="0" rtlCol="0">
            <a:spAutoFit/>
          </a:bodyPr>
          <a:lstStyle/>
          <a:p>
            <a:endParaRPr/>
          </a:p>
        </p:txBody>
      </p:sp>
      <p:sp>
        <p:nvSpPr>
          <p:cNvPr id="6" name="object 6"/>
          <p:cNvSpPr/>
          <p:nvPr/>
        </p:nvSpPr>
        <p:spPr>
          <a:xfrm>
            <a:off x="2343695" y="1391900"/>
            <a:ext cx="5736590" cy="1244600"/>
          </a:xfrm>
          <a:custGeom>
            <a:avLst/>
            <a:gdLst/>
            <a:ahLst/>
            <a:cxnLst/>
            <a:rect l="l" t="t" r="r" b="b"/>
            <a:pathLst>
              <a:path w="5736590" h="1244600">
                <a:moveTo>
                  <a:pt x="3832859" y="0"/>
                </a:moveTo>
                <a:lnTo>
                  <a:pt x="3776280" y="2983"/>
                </a:lnTo>
                <a:lnTo>
                  <a:pt x="3720835" y="11521"/>
                </a:lnTo>
                <a:lnTo>
                  <a:pt x="3667662" y="24997"/>
                </a:lnTo>
                <a:lnTo>
                  <a:pt x="3617894" y="42793"/>
                </a:lnTo>
                <a:lnTo>
                  <a:pt x="3572668" y="64293"/>
                </a:lnTo>
                <a:lnTo>
                  <a:pt x="3533119" y="88879"/>
                </a:lnTo>
                <a:lnTo>
                  <a:pt x="3500382" y="115934"/>
                </a:lnTo>
                <a:lnTo>
                  <a:pt x="3466534" y="159795"/>
                </a:lnTo>
                <a:lnTo>
                  <a:pt x="3454400" y="205739"/>
                </a:lnTo>
                <a:lnTo>
                  <a:pt x="0" y="143510"/>
                </a:lnTo>
                <a:lnTo>
                  <a:pt x="3454400" y="516889"/>
                </a:lnTo>
                <a:lnTo>
                  <a:pt x="3454400" y="727710"/>
                </a:lnTo>
                <a:lnTo>
                  <a:pt x="3454400" y="882650"/>
                </a:lnTo>
                <a:lnTo>
                  <a:pt x="3454400" y="1037589"/>
                </a:lnTo>
                <a:lnTo>
                  <a:pt x="3455795" y="1053016"/>
                </a:lnTo>
                <a:lnTo>
                  <a:pt x="3475593" y="1098621"/>
                </a:lnTo>
                <a:lnTo>
                  <a:pt x="3500382" y="1127669"/>
                </a:lnTo>
                <a:lnTo>
                  <a:pt x="3533119" y="1154897"/>
                </a:lnTo>
                <a:lnTo>
                  <a:pt x="3572668" y="1179671"/>
                </a:lnTo>
                <a:lnTo>
                  <a:pt x="3617894" y="1201359"/>
                </a:lnTo>
                <a:lnTo>
                  <a:pt x="3667662" y="1219328"/>
                </a:lnTo>
                <a:lnTo>
                  <a:pt x="3720835" y="1232946"/>
                </a:lnTo>
                <a:lnTo>
                  <a:pt x="3776280" y="1241581"/>
                </a:lnTo>
                <a:lnTo>
                  <a:pt x="3832859" y="1244600"/>
                </a:lnTo>
                <a:lnTo>
                  <a:pt x="4117339" y="1244600"/>
                </a:lnTo>
                <a:lnTo>
                  <a:pt x="4401820" y="1244600"/>
                </a:lnTo>
                <a:lnTo>
                  <a:pt x="4787900" y="1244600"/>
                </a:lnTo>
                <a:lnTo>
                  <a:pt x="5072380" y="1244600"/>
                </a:lnTo>
                <a:lnTo>
                  <a:pt x="5356859" y="1244600"/>
                </a:lnTo>
                <a:lnTo>
                  <a:pt x="5385230" y="1243832"/>
                </a:lnTo>
                <a:lnTo>
                  <a:pt x="5441452" y="1237926"/>
                </a:lnTo>
                <a:lnTo>
                  <a:pt x="5496024" y="1226720"/>
                </a:lnTo>
                <a:lnTo>
                  <a:pt x="5547796" y="1210848"/>
                </a:lnTo>
                <a:lnTo>
                  <a:pt x="5595616" y="1190940"/>
                </a:lnTo>
                <a:lnTo>
                  <a:pt x="5638336" y="1167630"/>
                </a:lnTo>
                <a:lnTo>
                  <a:pt x="5674803" y="1141550"/>
                </a:lnTo>
                <a:lnTo>
                  <a:pt x="5703867" y="1113333"/>
                </a:lnTo>
                <a:lnTo>
                  <a:pt x="5731066" y="1068383"/>
                </a:lnTo>
                <a:lnTo>
                  <a:pt x="5736589" y="1037589"/>
                </a:lnTo>
                <a:lnTo>
                  <a:pt x="5736589" y="882650"/>
                </a:lnTo>
                <a:lnTo>
                  <a:pt x="5736589" y="727710"/>
                </a:lnTo>
                <a:lnTo>
                  <a:pt x="5736589" y="516889"/>
                </a:lnTo>
                <a:lnTo>
                  <a:pt x="5736589" y="361950"/>
                </a:lnTo>
                <a:lnTo>
                  <a:pt x="5736589" y="205739"/>
                </a:lnTo>
                <a:lnTo>
                  <a:pt x="5735185" y="190322"/>
                </a:lnTo>
                <a:lnTo>
                  <a:pt x="5715264" y="144840"/>
                </a:lnTo>
                <a:lnTo>
                  <a:pt x="5690332" y="115934"/>
                </a:lnTo>
                <a:lnTo>
                  <a:pt x="5657423" y="88879"/>
                </a:lnTo>
                <a:lnTo>
                  <a:pt x="5617686" y="64293"/>
                </a:lnTo>
                <a:lnTo>
                  <a:pt x="5572272" y="42793"/>
                </a:lnTo>
                <a:lnTo>
                  <a:pt x="5522332" y="24997"/>
                </a:lnTo>
                <a:lnTo>
                  <a:pt x="5469016" y="11521"/>
                </a:lnTo>
                <a:lnTo>
                  <a:pt x="5413475" y="2983"/>
                </a:lnTo>
                <a:lnTo>
                  <a:pt x="5356859" y="0"/>
                </a:lnTo>
                <a:lnTo>
                  <a:pt x="5072380" y="0"/>
                </a:lnTo>
                <a:lnTo>
                  <a:pt x="4787900" y="0"/>
                </a:lnTo>
                <a:lnTo>
                  <a:pt x="4401820" y="0"/>
                </a:lnTo>
                <a:lnTo>
                  <a:pt x="4117339" y="0"/>
                </a:lnTo>
                <a:lnTo>
                  <a:pt x="3832859" y="0"/>
                </a:lnTo>
                <a:close/>
              </a:path>
            </a:pathLst>
          </a:custGeom>
          <a:ln w="9344">
            <a:solidFill>
              <a:srgbClr val="000000"/>
            </a:solidFill>
          </a:ln>
        </p:spPr>
        <p:txBody>
          <a:bodyPr wrap="square" lIns="0" tIns="0" rIns="0" bIns="0" rtlCol="0">
            <a:spAutoFit/>
          </a:bodyPr>
          <a:lstStyle/>
          <a:p>
            <a:endParaRPr/>
          </a:p>
        </p:txBody>
      </p:sp>
      <p:sp>
        <p:nvSpPr>
          <p:cNvPr id="7" name="object 7"/>
          <p:cNvSpPr/>
          <p:nvPr/>
        </p:nvSpPr>
        <p:spPr>
          <a:xfrm>
            <a:off x="6427470" y="186690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8" name="object 8"/>
          <p:cNvSpPr/>
          <p:nvPr/>
        </p:nvSpPr>
        <p:spPr>
          <a:xfrm>
            <a:off x="8709659" y="311150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9" name="object 9"/>
          <p:cNvSpPr txBox="1"/>
          <p:nvPr/>
        </p:nvSpPr>
        <p:spPr>
          <a:xfrm>
            <a:off x="5794374" y="1653243"/>
            <a:ext cx="2285911" cy="677108"/>
          </a:xfrm>
          <a:prstGeom prst="rect">
            <a:avLst/>
          </a:prstGeom>
        </p:spPr>
        <p:txBody>
          <a:bodyPr vert="horz" wrap="square" lIns="0" tIns="0" rIns="0" bIns="0" rtlCol="0">
            <a:spAutoFit/>
          </a:bodyPr>
          <a:lstStyle/>
          <a:p>
            <a:pPr marL="12700" algn="ctr">
              <a:lnSpc>
                <a:spcPct val="100000"/>
              </a:lnSpc>
            </a:pPr>
            <a:r>
              <a:rPr sz="2200" spc="-25">
                <a:solidFill>
                  <a:srgbClr val="002060"/>
                </a:solidFill>
                <a:latin typeface="Times New Roman"/>
                <a:cs typeface="Times New Roman"/>
              </a:rPr>
              <a:t>C</a:t>
            </a:r>
            <a:r>
              <a:rPr sz="2200" spc="5">
                <a:solidFill>
                  <a:srgbClr val="002060"/>
                </a:solidFill>
                <a:latin typeface="Times New Roman"/>
                <a:cs typeface="Times New Roman"/>
              </a:rPr>
              <a:t>h</a:t>
            </a:r>
            <a:r>
              <a:rPr sz="2200">
                <a:solidFill>
                  <a:srgbClr val="002060"/>
                </a:solidFill>
                <a:latin typeface="Times New Roman"/>
                <a:cs typeface="Times New Roman"/>
              </a:rPr>
              <a:t>o </a:t>
            </a:r>
            <a:r>
              <a:rPr sz="2200" spc="5">
                <a:solidFill>
                  <a:srgbClr val="002060"/>
                </a:solidFill>
                <a:latin typeface="Times New Roman"/>
                <a:cs typeface="Times New Roman"/>
              </a:rPr>
              <a:t>p</a:t>
            </a:r>
            <a:r>
              <a:rPr sz="2200" spc="-15">
                <a:solidFill>
                  <a:srgbClr val="002060"/>
                </a:solidFill>
                <a:latin typeface="Times New Roman"/>
                <a:cs typeface="Times New Roman"/>
              </a:rPr>
              <a:t>h</a:t>
            </a:r>
            <a:r>
              <a:rPr sz="2200" spc="-20">
                <a:solidFill>
                  <a:srgbClr val="002060"/>
                </a:solidFill>
                <a:latin typeface="Times New Roman"/>
                <a:cs typeface="Times New Roman"/>
              </a:rPr>
              <a:t>é</a:t>
            </a:r>
            <a:r>
              <a:rPr sz="2200">
                <a:solidFill>
                  <a:srgbClr val="002060"/>
                </a:solidFill>
                <a:latin typeface="Times New Roman"/>
                <a:cs typeface="Times New Roman"/>
              </a:rPr>
              <a:t>p</a:t>
            </a:r>
            <a:r>
              <a:rPr sz="2200" spc="5">
                <a:solidFill>
                  <a:srgbClr val="002060"/>
                </a:solidFill>
                <a:latin typeface="Times New Roman"/>
                <a:cs typeface="Times New Roman"/>
              </a:rPr>
              <a:t> </a:t>
            </a:r>
            <a:r>
              <a:rPr sz="2200" spc="-20">
                <a:solidFill>
                  <a:srgbClr val="002060"/>
                </a:solidFill>
                <a:latin typeface="Times New Roman"/>
                <a:cs typeface="Times New Roman"/>
              </a:rPr>
              <a:t>e</a:t>
            </a:r>
            <a:r>
              <a:rPr sz="2200" spc="5">
                <a:solidFill>
                  <a:srgbClr val="002060"/>
                </a:solidFill>
                <a:latin typeface="Times New Roman"/>
                <a:cs typeface="Times New Roman"/>
              </a:rPr>
              <a:t>x</a:t>
            </a:r>
            <a:r>
              <a:rPr sz="2200">
                <a:solidFill>
                  <a:srgbClr val="002060"/>
                </a:solidFill>
                <a:latin typeface="Times New Roman"/>
                <a:cs typeface="Times New Roman"/>
              </a:rPr>
              <a:t>por</a:t>
            </a:r>
            <a:r>
              <a:rPr sz="2200" spc="-10">
                <a:solidFill>
                  <a:srgbClr val="002060"/>
                </a:solidFill>
                <a:latin typeface="Times New Roman"/>
                <a:cs typeface="Times New Roman"/>
              </a:rPr>
              <a:t>t</a:t>
            </a:r>
            <a:r>
              <a:rPr sz="2200" spc="-5">
                <a:solidFill>
                  <a:srgbClr val="002060"/>
                </a:solidFill>
                <a:latin typeface="Times New Roman"/>
                <a:cs typeface="Times New Roman"/>
              </a:rPr>
              <a:t> </a:t>
            </a:r>
            <a:endParaRPr lang="en-US" sz="2200" spc="-5">
              <a:solidFill>
                <a:srgbClr val="002060"/>
              </a:solidFill>
              <a:latin typeface="Times New Roman"/>
              <a:cs typeface="Times New Roman"/>
            </a:endParaRPr>
          </a:p>
          <a:p>
            <a:pPr marL="12700" algn="ctr">
              <a:lnSpc>
                <a:spcPct val="100000"/>
              </a:lnSpc>
            </a:pPr>
            <a:r>
              <a:rPr sz="2200" spc="-10">
                <a:solidFill>
                  <a:srgbClr val="002060"/>
                </a:solidFill>
                <a:latin typeface="Times New Roman"/>
                <a:cs typeface="Times New Roman"/>
              </a:rPr>
              <a:t>s</a:t>
            </a:r>
            <a:r>
              <a:rPr sz="2200" spc="-20">
                <a:solidFill>
                  <a:srgbClr val="002060"/>
                </a:solidFill>
                <a:latin typeface="Times New Roman"/>
                <a:cs typeface="Times New Roman"/>
              </a:rPr>
              <a:t>a</a:t>
            </a:r>
            <a:r>
              <a:rPr sz="2200" spc="5">
                <a:solidFill>
                  <a:srgbClr val="002060"/>
                </a:solidFill>
                <a:latin typeface="Times New Roman"/>
                <a:cs typeface="Times New Roman"/>
              </a:rPr>
              <a:t>n</a:t>
            </a:r>
            <a:r>
              <a:rPr sz="2200">
                <a:solidFill>
                  <a:srgbClr val="002060"/>
                </a:solidFill>
                <a:latin typeface="Times New Roman"/>
                <a:cs typeface="Times New Roman"/>
              </a:rPr>
              <a:t>g </a:t>
            </a:r>
            <a:r>
              <a:rPr sz="2200" spc="5">
                <a:solidFill>
                  <a:srgbClr val="002060"/>
                </a:solidFill>
                <a:latin typeface="Times New Roman"/>
                <a:cs typeface="Times New Roman"/>
              </a:rPr>
              <a:t>p</a:t>
            </a:r>
            <a:r>
              <a:rPr sz="2200">
                <a:solidFill>
                  <a:srgbClr val="002060"/>
                </a:solidFill>
                <a:latin typeface="Times New Roman"/>
                <a:cs typeface="Times New Roman"/>
              </a:rPr>
              <a:t>df</a:t>
            </a:r>
          </a:p>
        </p:txBody>
      </p:sp>
      <p:sp>
        <p:nvSpPr>
          <p:cNvPr id="10" name="object 10"/>
          <p:cNvSpPr/>
          <p:nvPr/>
        </p:nvSpPr>
        <p:spPr>
          <a:xfrm>
            <a:off x="-421096" y="3050520"/>
            <a:ext cx="4560570" cy="2487930"/>
          </a:xfrm>
          <a:custGeom>
            <a:avLst/>
            <a:gdLst/>
            <a:ahLst/>
            <a:cxnLst/>
            <a:rect l="l" t="t" r="r" b="b"/>
            <a:pathLst>
              <a:path w="4560570" h="2487929">
                <a:moveTo>
                  <a:pt x="949960" y="417829"/>
                </a:moveTo>
                <a:lnTo>
                  <a:pt x="1134110" y="900429"/>
                </a:lnTo>
                <a:lnTo>
                  <a:pt x="247650" y="952499"/>
                </a:lnTo>
                <a:lnTo>
                  <a:pt x="830580" y="1334769"/>
                </a:lnTo>
                <a:lnTo>
                  <a:pt x="0" y="1483359"/>
                </a:lnTo>
                <a:lnTo>
                  <a:pt x="702310" y="1770379"/>
                </a:lnTo>
                <a:lnTo>
                  <a:pt x="270510" y="2053589"/>
                </a:lnTo>
                <a:lnTo>
                  <a:pt x="1013460" y="2100579"/>
                </a:lnTo>
                <a:lnTo>
                  <a:pt x="1037589" y="2487929"/>
                </a:lnTo>
                <a:lnTo>
                  <a:pt x="1587500" y="2087879"/>
                </a:lnTo>
                <a:lnTo>
                  <a:pt x="2003845" y="2087879"/>
                </a:lnTo>
                <a:lnTo>
                  <a:pt x="2084070" y="2000249"/>
                </a:lnTo>
                <a:lnTo>
                  <a:pt x="2512547" y="2000249"/>
                </a:lnTo>
                <a:lnTo>
                  <a:pt x="2570480" y="1836419"/>
                </a:lnTo>
                <a:lnTo>
                  <a:pt x="3124784" y="1836419"/>
                </a:lnTo>
                <a:lnTo>
                  <a:pt x="3091180" y="1652269"/>
                </a:lnTo>
                <a:lnTo>
                  <a:pt x="3780393" y="1652269"/>
                </a:lnTo>
                <a:lnTo>
                  <a:pt x="3458210" y="1418589"/>
                </a:lnTo>
                <a:lnTo>
                  <a:pt x="3856990" y="1300479"/>
                </a:lnTo>
                <a:lnTo>
                  <a:pt x="3586480" y="1083309"/>
                </a:lnTo>
                <a:lnTo>
                  <a:pt x="4560570" y="765809"/>
                </a:lnTo>
                <a:lnTo>
                  <a:pt x="3458210" y="753109"/>
                </a:lnTo>
                <a:lnTo>
                  <a:pt x="3473949" y="735329"/>
                </a:lnTo>
                <a:lnTo>
                  <a:pt x="1804670" y="735329"/>
                </a:lnTo>
                <a:lnTo>
                  <a:pt x="949960" y="417829"/>
                </a:lnTo>
                <a:close/>
              </a:path>
              <a:path w="4560570" h="2487929">
                <a:moveTo>
                  <a:pt x="2003845" y="2087879"/>
                </a:moveTo>
                <a:lnTo>
                  <a:pt x="1587500" y="2087879"/>
                </a:lnTo>
                <a:lnTo>
                  <a:pt x="1836420" y="2270760"/>
                </a:lnTo>
                <a:lnTo>
                  <a:pt x="2003845" y="2087879"/>
                </a:lnTo>
                <a:close/>
              </a:path>
              <a:path w="4560570" h="2487929">
                <a:moveTo>
                  <a:pt x="2512547" y="2000249"/>
                </a:moveTo>
                <a:lnTo>
                  <a:pt x="2084070" y="2000249"/>
                </a:lnTo>
                <a:lnTo>
                  <a:pt x="2452370" y="2170429"/>
                </a:lnTo>
                <a:lnTo>
                  <a:pt x="2512547" y="2000249"/>
                </a:lnTo>
                <a:close/>
              </a:path>
              <a:path w="4560570" h="2487929">
                <a:moveTo>
                  <a:pt x="3124784" y="1836419"/>
                </a:moveTo>
                <a:lnTo>
                  <a:pt x="2570480" y="1836419"/>
                </a:lnTo>
                <a:lnTo>
                  <a:pt x="3154680" y="2000249"/>
                </a:lnTo>
                <a:lnTo>
                  <a:pt x="3124784" y="1836419"/>
                </a:lnTo>
                <a:close/>
              </a:path>
              <a:path w="4560570" h="2487929">
                <a:moveTo>
                  <a:pt x="3780393" y="1652269"/>
                </a:moveTo>
                <a:lnTo>
                  <a:pt x="3091180" y="1652269"/>
                </a:lnTo>
                <a:lnTo>
                  <a:pt x="3985260" y="1800859"/>
                </a:lnTo>
                <a:lnTo>
                  <a:pt x="3780393" y="1652269"/>
                </a:lnTo>
                <a:close/>
              </a:path>
              <a:path w="4560570" h="2487929">
                <a:moveTo>
                  <a:pt x="2052320" y="217169"/>
                </a:moveTo>
                <a:lnTo>
                  <a:pt x="1804670" y="735329"/>
                </a:lnTo>
                <a:lnTo>
                  <a:pt x="3473949" y="735329"/>
                </a:lnTo>
                <a:lnTo>
                  <a:pt x="3535784" y="665479"/>
                </a:lnTo>
                <a:lnTo>
                  <a:pt x="3065780" y="665479"/>
                </a:lnTo>
                <a:lnTo>
                  <a:pt x="3079643" y="500379"/>
                </a:lnTo>
                <a:lnTo>
                  <a:pt x="2420620" y="500379"/>
                </a:lnTo>
                <a:lnTo>
                  <a:pt x="2052320" y="217169"/>
                </a:lnTo>
                <a:close/>
              </a:path>
              <a:path w="4560570" h="2487929">
                <a:moveTo>
                  <a:pt x="3801110" y="365759"/>
                </a:moveTo>
                <a:lnTo>
                  <a:pt x="3065780" y="665479"/>
                </a:lnTo>
                <a:lnTo>
                  <a:pt x="3535784" y="665479"/>
                </a:lnTo>
                <a:lnTo>
                  <a:pt x="3801110" y="365759"/>
                </a:lnTo>
                <a:close/>
              </a:path>
              <a:path w="4560570" h="2487929">
                <a:moveTo>
                  <a:pt x="3121660" y="0"/>
                </a:moveTo>
                <a:lnTo>
                  <a:pt x="2420620" y="500379"/>
                </a:lnTo>
                <a:lnTo>
                  <a:pt x="3079643" y="500379"/>
                </a:lnTo>
                <a:lnTo>
                  <a:pt x="3121660" y="0"/>
                </a:lnTo>
                <a:close/>
              </a:path>
            </a:pathLst>
          </a:custGeom>
          <a:solidFill>
            <a:srgbClr val="99CCFF"/>
          </a:solidFill>
        </p:spPr>
        <p:txBody>
          <a:bodyPr wrap="square" lIns="0" tIns="0" rIns="0" bIns="0" rtlCol="0">
            <a:spAutoFit/>
          </a:bodyPr>
          <a:lstStyle/>
          <a:p>
            <a:endParaRPr/>
          </a:p>
        </p:txBody>
      </p:sp>
      <p:sp>
        <p:nvSpPr>
          <p:cNvPr id="11" name="object 11"/>
          <p:cNvSpPr/>
          <p:nvPr/>
        </p:nvSpPr>
        <p:spPr>
          <a:xfrm>
            <a:off x="-421096" y="3050520"/>
            <a:ext cx="4560570" cy="2487930"/>
          </a:xfrm>
          <a:custGeom>
            <a:avLst/>
            <a:gdLst/>
            <a:ahLst/>
            <a:cxnLst/>
            <a:rect l="l" t="t" r="r" b="b"/>
            <a:pathLst>
              <a:path w="4560570" h="2487929">
                <a:moveTo>
                  <a:pt x="2420620" y="500379"/>
                </a:moveTo>
                <a:lnTo>
                  <a:pt x="2052320" y="217169"/>
                </a:lnTo>
                <a:lnTo>
                  <a:pt x="1804670" y="735329"/>
                </a:lnTo>
                <a:lnTo>
                  <a:pt x="949960" y="417829"/>
                </a:lnTo>
                <a:lnTo>
                  <a:pt x="1134110" y="900429"/>
                </a:lnTo>
                <a:lnTo>
                  <a:pt x="247650" y="952499"/>
                </a:lnTo>
                <a:lnTo>
                  <a:pt x="830580" y="1334769"/>
                </a:lnTo>
                <a:lnTo>
                  <a:pt x="0" y="1483359"/>
                </a:lnTo>
                <a:lnTo>
                  <a:pt x="702310" y="1770379"/>
                </a:lnTo>
                <a:lnTo>
                  <a:pt x="270510" y="2053589"/>
                </a:lnTo>
                <a:lnTo>
                  <a:pt x="1013460" y="2100579"/>
                </a:lnTo>
                <a:lnTo>
                  <a:pt x="1037589" y="2487929"/>
                </a:lnTo>
                <a:lnTo>
                  <a:pt x="1587500" y="2087879"/>
                </a:lnTo>
                <a:lnTo>
                  <a:pt x="1836420" y="2270760"/>
                </a:lnTo>
                <a:lnTo>
                  <a:pt x="2084070" y="2000249"/>
                </a:lnTo>
                <a:lnTo>
                  <a:pt x="2452370" y="2170429"/>
                </a:lnTo>
                <a:lnTo>
                  <a:pt x="2570480" y="1836419"/>
                </a:lnTo>
                <a:lnTo>
                  <a:pt x="3154680" y="2000249"/>
                </a:lnTo>
                <a:lnTo>
                  <a:pt x="3091180" y="1652269"/>
                </a:lnTo>
                <a:lnTo>
                  <a:pt x="3985260" y="1800859"/>
                </a:lnTo>
                <a:lnTo>
                  <a:pt x="3458210" y="1418589"/>
                </a:lnTo>
                <a:lnTo>
                  <a:pt x="3856990" y="1300479"/>
                </a:lnTo>
                <a:lnTo>
                  <a:pt x="3586480" y="1083309"/>
                </a:lnTo>
                <a:lnTo>
                  <a:pt x="4560570" y="765809"/>
                </a:lnTo>
                <a:lnTo>
                  <a:pt x="3458210" y="753109"/>
                </a:lnTo>
                <a:lnTo>
                  <a:pt x="3801110" y="365759"/>
                </a:lnTo>
                <a:lnTo>
                  <a:pt x="3065780" y="665479"/>
                </a:lnTo>
                <a:lnTo>
                  <a:pt x="3121660" y="0"/>
                </a:lnTo>
                <a:lnTo>
                  <a:pt x="2420620" y="500379"/>
                </a:lnTo>
                <a:close/>
              </a:path>
            </a:pathLst>
          </a:custGeom>
          <a:ln w="9344">
            <a:solidFill>
              <a:srgbClr val="000000"/>
            </a:solidFill>
          </a:ln>
        </p:spPr>
        <p:txBody>
          <a:bodyPr wrap="square" lIns="0" tIns="0" rIns="0" bIns="0" rtlCol="0">
            <a:spAutoFit/>
          </a:bodyPr>
          <a:lstStyle/>
          <a:p>
            <a:endParaRPr/>
          </a:p>
        </p:txBody>
      </p:sp>
      <p:sp>
        <p:nvSpPr>
          <p:cNvPr id="12" name="object 12"/>
          <p:cNvSpPr/>
          <p:nvPr/>
        </p:nvSpPr>
        <p:spPr>
          <a:xfrm>
            <a:off x="208279" y="352552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3" name="object 13"/>
          <p:cNvSpPr/>
          <p:nvPr/>
        </p:nvSpPr>
        <p:spPr>
          <a:xfrm>
            <a:off x="4768850" y="601345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4" name="object 14"/>
          <p:cNvSpPr txBox="1"/>
          <p:nvPr/>
        </p:nvSpPr>
        <p:spPr>
          <a:xfrm>
            <a:off x="1371600" y="3671080"/>
            <a:ext cx="1228090" cy="1354217"/>
          </a:xfrm>
          <a:prstGeom prst="rect">
            <a:avLst/>
          </a:prstGeom>
        </p:spPr>
        <p:txBody>
          <a:bodyPr vert="horz" wrap="square" lIns="0" tIns="0" rIns="0" bIns="0" rtlCol="0">
            <a:spAutoFit/>
          </a:bodyPr>
          <a:lstStyle/>
          <a:p>
            <a:pPr marL="27940"/>
            <a:r>
              <a:rPr sz="2200" spc="-5">
                <a:solidFill>
                  <a:srgbClr val="002060"/>
                </a:solidFill>
                <a:latin typeface="Times New Roman"/>
                <a:cs typeface="Times New Roman"/>
              </a:rPr>
              <a:t>H</a:t>
            </a:r>
            <a:r>
              <a:rPr sz="2200">
                <a:solidFill>
                  <a:srgbClr val="002060"/>
                </a:solidFill>
                <a:latin typeface="Times New Roman"/>
                <a:cs typeface="Times New Roman"/>
              </a:rPr>
              <a:t>ỗ </a:t>
            </a:r>
            <a:r>
              <a:rPr sz="2200" spc="-5">
                <a:solidFill>
                  <a:srgbClr val="002060"/>
                </a:solidFill>
                <a:latin typeface="Times New Roman"/>
                <a:cs typeface="Times New Roman"/>
              </a:rPr>
              <a:t>tr</a:t>
            </a:r>
            <a:r>
              <a:rPr sz="2200" spc="-15">
                <a:solidFill>
                  <a:srgbClr val="002060"/>
                </a:solidFill>
                <a:latin typeface="Times New Roman"/>
                <a:cs typeface="Times New Roman"/>
              </a:rPr>
              <a:t>ợ</a:t>
            </a:r>
            <a:r>
              <a:rPr sz="2200" spc="-5">
                <a:solidFill>
                  <a:srgbClr val="002060"/>
                </a:solidFill>
                <a:latin typeface="Times New Roman"/>
                <a:cs typeface="Times New Roman"/>
              </a:rPr>
              <a:t> </a:t>
            </a:r>
            <a:r>
              <a:rPr sz="2200">
                <a:solidFill>
                  <a:srgbClr val="002060"/>
                </a:solidFill>
                <a:latin typeface="Times New Roman"/>
                <a:cs typeface="Times New Roman"/>
              </a:rPr>
              <a:t>f</a:t>
            </a:r>
            <a:r>
              <a:rPr sz="2200" spc="-15">
                <a:solidFill>
                  <a:srgbClr val="002060"/>
                </a:solidFill>
                <a:latin typeface="Times New Roman"/>
                <a:cs typeface="Times New Roman"/>
              </a:rPr>
              <a:t>ile</a:t>
            </a:r>
            <a:endParaRPr sz="2200">
              <a:solidFill>
                <a:srgbClr val="002060"/>
              </a:solidFill>
              <a:latin typeface="Times New Roman"/>
              <a:cs typeface="Times New Roman"/>
            </a:endParaRPr>
          </a:p>
          <a:p>
            <a:pPr marL="12700" marR="5080" indent="364490">
              <a:spcBef>
                <a:spcPts val="10"/>
              </a:spcBef>
            </a:pPr>
            <a:r>
              <a:rPr sz="2200">
                <a:solidFill>
                  <a:srgbClr val="002060"/>
                </a:solidFill>
                <a:latin typeface="Times New Roman"/>
                <a:cs typeface="Times New Roman"/>
              </a:rPr>
              <a:t>.</a:t>
            </a:r>
            <a:r>
              <a:rPr sz="2200" spc="5">
                <a:solidFill>
                  <a:srgbClr val="002060"/>
                </a:solidFill>
                <a:latin typeface="Times New Roman"/>
                <a:cs typeface="Times New Roman"/>
              </a:rPr>
              <a:t>d</a:t>
            </a:r>
            <a:r>
              <a:rPr sz="2200" spc="-15">
                <a:solidFill>
                  <a:srgbClr val="002060"/>
                </a:solidFill>
                <a:latin typeface="Times New Roman"/>
                <a:cs typeface="Times New Roman"/>
              </a:rPr>
              <a:t>oc</a:t>
            </a:r>
            <a:r>
              <a:rPr sz="2200" spc="-10">
                <a:solidFill>
                  <a:srgbClr val="002060"/>
                </a:solidFill>
                <a:latin typeface="Times New Roman"/>
                <a:cs typeface="Times New Roman"/>
              </a:rPr>
              <a:t> H</a:t>
            </a:r>
            <a:r>
              <a:rPr sz="2200">
                <a:solidFill>
                  <a:srgbClr val="002060"/>
                </a:solidFill>
                <a:latin typeface="Times New Roman"/>
                <a:cs typeface="Times New Roman"/>
              </a:rPr>
              <a:t>ỗ</a:t>
            </a:r>
            <a:r>
              <a:rPr sz="2200" spc="5">
                <a:solidFill>
                  <a:srgbClr val="002060"/>
                </a:solidFill>
                <a:latin typeface="Times New Roman"/>
                <a:cs typeface="Times New Roman"/>
              </a:rPr>
              <a:t> </a:t>
            </a:r>
            <a:r>
              <a:rPr sz="2200" spc="-15">
                <a:solidFill>
                  <a:srgbClr val="002060"/>
                </a:solidFill>
                <a:latin typeface="Times New Roman"/>
                <a:cs typeface="Times New Roman"/>
              </a:rPr>
              <a:t>trợ</a:t>
            </a:r>
            <a:r>
              <a:rPr sz="2200">
                <a:solidFill>
                  <a:srgbClr val="002060"/>
                </a:solidFill>
                <a:latin typeface="Times New Roman"/>
                <a:cs typeface="Times New Roman"/>
              </a:rPr>
              <a:t> </a:t>
            </a:r>
            <a:r>
              <a:rPr sz="2200" spc="-10">
                <a:solidFill>
                  <a:srgbClr val="002060"/>
                </a:solidFill>
                <a:latin typeface="Times New Roman"/>
                <a:cs typeface="Times New Roman"/>
              </a:rPr>
              <a:t>M</a:t>
            </a:r>
            <a:r>
              <a:rPr sz="2200">
                <a:solidFill>
                  <a:srgbClr val="002060"/>
                </a:solidFill>
                <a:latin typeface="Times New Roman"/>
                <a:cs typeface="Times New Roman"/>
              </a:rPr>
              <a:t>S </a:t>
            </a:r>
            <a:r>
              <a:rPr sz="2200" spc="-20">
                <a:solidFill>
                  <a:srgbClr val="002060"/>
                </a:solidFill>
                <a:latin typeface="Times New Roman"/>
                <a:cs typeface="Times New Roman"/>
              </a:rPr>
              <a:t>E</a:t>
            </a:r>
            <a:r>
              <a:rPr sz="2200" spc="5">
                <a:solidFill>
                  <a:srgbClr val="002060"/>
                </a:solidFill>
                <a:latin typeface="Times New Roman"/>
                <a:cs typeface="Times New Roman"/>
              </a:rPr>
              <a:t>q</a:t>
            </a:r>
            <a:r>
              <a:rPr sz="2200" spc="-15">
                <a:solidFill>
                  <a:srgbClr val="002060"/>
                </a:solidFill>
                <a:latin typeface="Times New Roman"/>
                <a:cs typeface="Times New Roman"/>
              </a:rPr>
              <a:t>u</a:t>
            </a:r>
            <a:r>
              <a:rPr sz="2200" spc="-20">
                <a:solidFill>
                  <a:srgbClr val="002060"/>
                </a:solidFill>
                <a:latin typeface="Times New Roman"/>
                <a:cs typeface="Times New Roman"/>
              </a:rPr>
              <a:t>a</a:t>
            </a:r>
            <a:r>
              <a:rPr sz="2200" spc="-15">
                <a:solidFill>
                  <a:srgbClr val="002060"/>
                </a:solidFill>
                <a:latin typeface="Times New Roman"/>
                <a:cs typeface="Times New Roman"/>
              </a:rPr>
              <a:t>t</a:t>
            </a:r>
            <a:r>
              <a:rPr sz="2200" spc="-5">
                <a:solidFill>
                  <a:srgbClr val="002060"/>
                </a:solidFill>
                <a:latin typeface="Times New Roman"/>
                <a:cs typeface="Times New Roman"/>
              </a:rPr>
              <a:t>i</a:t>
            </a:r>
            <a:r>
              <a:rPr sz="2200">
                <a:solidFill>
                  <a:srgbClr val="002060"/>
                </a:solidFill>
                <a:latin typeface="Times New Roman"/>
                <a:cs typeface="Times New Roman"/>
              </a:rPr>
              <a:t>on</a:t>
            </a:r>
          </a:p>
        </p:txBody>
      </p:sp>
      <p:pic>
        <p:nvPicPr>
          <p:cNvPr id="15"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759" y="14080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107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8589" y="6388100"/>
            <a:ext cx="8832850" cy="309880"/>
          </a:xfrm>
          <a:custGeom>
            <a:avLst/>
            <a:gdLst/>
            <a:ahLst/>
            <a:cxnLst/>
            <a:rect l="l" t="t" r="r" b="b"/>
            <a:pathLst>
              <a:path w="8832850" h="309879">
                <a:moveTo>
                  <a:pt x="8832850" y="0"/>
                </a:moveTo>
                <a:lnTo>
                  <a:pt x="0" y="0"/>
                </a:lnTo>
                <a:lnTo>
                  <a:pt x="0" y="309880"/>
                </a:lnTo>
                <a:lnTo>
                  <a:pt x="8832850" y="309880"/>
                </a:lnTo>
                <a:lnTo>
                  <a:pt x="8832850" y="0"/>
                </a:lnTo>
                <a:close/>
              </a:path>
            </a:pathLst>
          </a:custGeom>
          <a:solidFill>
            <a:srgbClr val="8BACAD"/>
          </a:solidFill>
        </p:spPr>
        <p:txBody>
          <a:bodyPr wrap="square" lIns="0" tIns="0" rIns="0" bIns="0" rtlCol="0">
            <a:spAutoFit/>
          </a:bodyPr>
          <a:lstStyle/>
          <a:p>
            <a:endParaRPr/>
          </a:p>
        </p:txBody>
      </p:sp>
      <p:sp>
        <p:nvSpPr>
          <p:cNvPr id="3" name="object 3"/>
          <p:cNvSpPr/>
          <p:nvPr/>
        </p:nvSpPr>
        <p:spPr>
          <a:xfrm>
            <a:off x="6184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4" name="object 4"/>
          <p:cNvSpPr/>
          <p:nvPr/>
        </p:nvSpPr>
        <p:spPr>
          <a:xfrm>
            <a:off x="6375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5" name="object 5"/>
          <p:cNvSpPr/>
          <p:nvPr/>
        </p:nvSpPr>
        <p:spPr>
          <a:xfrm>
            <a:off x="656590" y="1276350"/>
            <a:ext cx="436880" cy="0"/>
          </a:xfrm>
          <a:custGeom>
            <a:avLst/>
            <a:gdLst/>
            <a:ahLst/>
            <a:cxnLst/>
            <a:rect l="l" t="t" r="r" b="b"/>
            <a:pathLst>
              <a:path w="436880">
                <a:moveTo>
                  <a:pt x="0" y="0"/>
                </a:moveTo>
                <a:lnTo>
                  <a:pt x="436879" y="0"/>
                </a:lnTo>
              </a:path>
            </a:pathLst>
          </a:custGeom>
          <a:ln w="8890">
            <a:solidFill>
              <a:srgbClr val="7A9799"/>
            </a:solidFill>
          </a:ln>
        </p:spPr>
        <p:txBody>
          <a:bodyPr wrap="square" lIns="0" tIns="0" rIns="0" bIns="0" rtlCol="0">
            <a:spAutoFit/>
          </a:bodyPr>
          <a:lstStyle/>
          <a:p>
            <a:endParaRPr/>
          </a:p>
        </p:txBody>
      </p:sp>
      <p:sp>
        <p:nvSpPr>
          <p:cNvPr id="6" name="object 6"/>
          <p:cNvSpPr/>
          <p:nvPr/>
        </p:nvSpPr>
        <p:spPr>
          <a:xfrm>
            <a:off x="11036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7" name="object 7"/>
          <p:cNvSpPr/>
          <p:nvPr/>
        </p:nvSpPr>
        <p:spPr>
          <a:xfrm>
            <a:off x="112268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 name="object 8"/>
          <p:cNvSpPr/>
          <p:nvPr/>
        </p:nvSpPr>
        <p:spPr>
          <a:xfrm>
            <a:off x="1141730" y="1276350"/>
            <a:ext cx="572770" cy="0"/>
          </a:xfrm>
          <a:custGeom>
            <a:avLst/>
            <a:gdLst/>
            <a:ahLst/>
            <a:cxnLst/>
            <a:rect l="l" t="t" r="r" b="b"/>
            <a:pathLst>
              <a:path w="572769">
                <a:moveTo>
                  <a:pt x="0" y="0"/>
                </a:moveTo>
                <a:lnTo>
                  <a:pt x="572769" y="0"/>
                </a:lnTo>
              </a:path>
            </a:pathLst>
          </a:custGeom>
          <a:ln w="8890">
            <a:solidFill>
              <a:srgbClr val="7A9799"/>
            </a:solidFill>
          </a:ln>
        </p:spPr>
        <p:txBody>
          <a:bodyPr wrap="square" lIns="0" tIns="0" rIns="0" bIns="0" rtlCol="0">
            <a:spAutoFit/>
          </a:bodyPr>
          <a:lstStyle/>
          <a:p>
            <a:endParaRPr/>
          </a:p>
        </p:txBody>
      </p:sp>
      <p:sp>
        <p:nvSpPr>
          <p:cNvPr id="9" name="object 9"/>
          <p:cNvSpPr/>
          <p:nvPr/>
        </p:nvSpPr>
        <p:spPr>
          <a:xfrm>
            <a:off x="14719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 name="object 10"/>
          <p:cNvSpPr/>
          <p:nvPr/>
        </p:nvSpPr>
        <p:spPr>
          <a:xfrm>
            <a:off x="1724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 name="object 11"/>
          <p:cNvSpPr/>
          <p:nvPr/>
        </p:nvSpPr>
        <p:spPr>
          <a:xfrm>
            <a:off x="17437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2" name="object 12"/>
          <p:cNvSpPr/>
          <p:nvPr/>
        </p:nvSpPr>
        <p:spPr>
          <a:xfrm>
            <a:off x="1762760" y="1276350"/>
            <a:ext cx="786130" cy="0"/>
          </a:xfrm>
          <a:custGeom>
            <a:avLst/>
            <a:gdLst/>
            <a:ahLst/>
            <a:cxnLst/>
            <a:rect l="l" t="t" r="r" b="b"/>
            <a:pathLst>
              <a:path w="786130">
                <a:moveTo>
                  <a:pt x="0" y="0"/>
                </a:moveTo>
                <a:lnTo>
                  <a:pt x="786129" y="0"/>
                </a:lnTo>
              </a:path>
            </a:pathLst>
          </a:custGeom>
          <a:ln w="8890">
            <a:solidFill>
              <a:srgbClr val="7A9799"/>
            </a:solidFill>
          </a:ln>
        </p:spPr>
        <p:txBody>
          <a:bodyPr wrap="square" lIns="0" tIns="0" rIns="0" bIns="0" rtlCol="0">
            <a:spAutoFit/>
          </a:bodyPr>
          <a:lstStyle/>
          <a:p>
            <a:endParaRPr/>
          </a:p>
        </p:txBody>
      </p:sp>
      <p:sp>
        <p:nvSpPr>
          <p:cNvPr id="13" name="object 13"/>
          <p:cNvSpPr/>
          <p:nvPr/>
        </p:nvSpPr>
        <p:spPr>
          <a:xfrm>
            <a:off x="18211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4" name="object 14"/>
          <p:cNvSpPr/>
          <p:nvPr/>
        </p:nvSpPr>
        <p:spPr>
          <a:xfrm>
            <a:off x="1879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5" name="object 15"/>
          <p:cNvSpPr/>
          <p:nvPr/>
        </p:nvSpPr>
        <p:spPr>
          <a:xfrm>
            <a:off x="20929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6" name="object 16"/>
          <p:cNvSpPr/>
          <p:nvPr/>
        </p:nvSpPr>
        <p:spPr>
          <a:xfrm>
            <a:off x="21513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7" name="object 17"/>
          <p:cNvSpPr/>
          <p:nvPr/>
        </p:nvSpPr>
        <p:spPr>
          <a:xfrm>
            <a:off x="2228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8" name="object 18"/>
          <p:cNvSpPr/>
          <p:nvPr/>
        </p:nvSpPr>
        <p:spPr>
          <a:xfrm>
            <a:off x="24422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9" name="object 19"/>
          <p:cNvSpPr/>
          <p:nvPr/>
        </p:nvSpPr>
        <p:spPr>
          <a:xfrm>
            <a:off x="25006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0" name="object 20"/>
          <p:cNvSpPr/>
          <p:nvPr/>
        </p:nvSpPr>
        <p:spPr>
          <a:xfrm>
            <a:off x="2559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1" name="object 21"/>
          <p:cNvSpPr/>
          <p:nvPr/>
        </p:nvSpPr>
        <p:spPr>
          <a:xfrm>
            <a:off x="2578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2" name="object 22"/>
          <p:cNvSpPr/>
          <p:nvPr/>
        </p:nvSpPr>
        <p:spPr>
          <a:xfrm>
            <a:off x="2597150" y="1276350"/>
            <a:ext cx="650240" cy="0"/>
          </a:xfrm>
          <a:custGeom>
            <a:avLst/>
            <a:gdLst/>
            <a:ahLst/>
            <a:cxnLst/>
            <a:rect l="l" t="t" r="r" b="b"/>
            <a:pathLst>
              <a:path w="650239">
                <a:moveTo>
                  <a:pt x="0" y="0"/>
                </a:moveTo>
                <a:lnTo>
                  <a:pt x="650239" y="0"/>
                </a:lnTo>
              </a:path>
            </a:pathLst>
          </a:custGeom>
          <a:ln w="8890">
            <a:solidFill>
              <a:srgbClr val="7A9799"/>
            </a:solidFill>
          </a:ln>
        </p:spPr>
        <p:txBody>
          <a:bodyPr wrap="square" lIns="0" tIns="0" rIns="0" bIns="0" rtlCol="0">
            <a:spAutoFit/>
          </a:bodyPr>
          <a:lstStyle/>
          <a:p>
            <a:endParaRPr/>
          </a:p>
        </p:txBody>
      </p:sp>
      <p:sp>
        <p:nvSpPr>
          <p:cNvPr id="23" name="object 23"/>
          <p:cNvSpPr/>
          <p:nvPr/>
        </p:nvSpPr>
        <p:spPr>
          <a:xfrm>
            <a:off x="27914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4" name="object 24"/>
          <p:cNvSpPr/>
          <p:nvPr/>
        </p:nvSpPr>
        <p:spPr>
          <a:xfrm>
            <a:off x="28498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5" name="object 25"/>
          <p:cNvSpPr/>
          <p:nvPr/>
        </p:nvSpPr>
        <p:spPr>
          <a:xfrm>
            <a:off x="2908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6" name="object 26"/>
          <p:cNvSpPr/>
          <p:nvPr/>
        </p:nvSpPr>
        <p:spPr>
          <a:xfrm>
            <a:off x="3121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7" name="object 27"/>
          <p:cNvSpPr/>
          <p:nvPr/>
        </p:nvSpPr>
        <p:spPr>
          <a:xfrm>
            <a:off x="31991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8" name="object 28"/>
          <p:cNvSpPr/>
          <p:nvPr/>
        </p:nvSpPr>
        <p:spPr>
          <a:xfrm>
            <a:off x="3257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9" name="object 29"/>
          <p:cNvSpPr/>
          <p:nvPr/>
        </p:nvSpPr>
        <p:spPr>
          <a:xfrm>
            <a:off x="3276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0" name="object 30"/>
          <p:cNvSpPr/>
          <p:nvPr/>
        </p:nvSpPr>
        <p:spPr>
          <a:xfrm>
            <a:off x="329565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31" name="object 31"/>
          <p:cNvSpPr/>
          <p:nvPr/>
        </p:nvSpPr>
        <p:spPr>
          <a:xfrm>
            <a:off x="3335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2" name="object 32"/>
          <p:cNvSpPr/>
          <p:nvPr/>
        </p:nvSpPr>
        <p:spPr>
          <a:xfrm>
            <a:off x="33540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3" name="object 33"/>
          <p:cNvSpPr/>
          <p:nvPr/>
        </p:nvSpPr>
        <p:spPr>
          <a:xfrm>
            <a:off x="3373120" y="1276350"/>
            <a:ext cx="786130" cy="0"/>
          </a:xfrm>
          <a:custGeom>
            <a:avLst/>
            <a:gdLst/>
            <a:ahLst/>
            <a:cxnLst/>
            <a:rect l="l" t="t" r="r" b="b"/>
            <a:pathLst>
              <a:path w="786129">
                <a:moveTo>
                  <a:pt x="0" y="0"/>
                </a:moveTo>
                <a:lnTo>
                  <a:pt x="786129" y="0"/>
                </a:lnTo>
              </a:path>
            </a:pathLst>
          </a:custGeom>
          <a:ln w="8890">
            <a:solidFill>
              <a:srgbClr val="7A9799"/>
            </a:solidFill>
          </a:ln>
        </p:spPr>
        <p:txBody>
          <a:bodyPr wrap="square" lIns="0" tIns="0" rIns="0" bIns="0" rtlCol="0">
            <a:spAutoFit/>
          </a:bodyPr>
          <a:lstStyle/>
          <a:p>
            <a:endParaRPr/>
          </a:p>
        </p:txBody>
      </p:sp>
      <p:sp>
        <p:nvSpPr>
          <p:cNvPr id="34" name="object 34"/>
          <p:cNvSpPr/>
          <p:nvPr/>
        </p:nvSpPr>
        <p:spPr>
          <a:xfrm>
            <a:off x="3412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5" name="object 35"/>
          <p:cNvSpPr/>
          <p:nvPr/>
        </p:nvSpPr>
        <p:spPr>
          <a:xfrm>
            <a:off x="3470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6" name="object 36"/>
          <p:cNvSpPr/>
          <p:nvPr/>
        </p:nvSpPr>
        <p:spPr>
          <a:xfrm>
            <a:off x="3625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7" name="object 37"/>
          <p:cNvSpPr/>
          <p:nvPr/>
        </p:nvSpPr>
        <p:spPr>
          <a:xfrm>
            <a:off x="3684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8" name="object 38"/>
          <p:cNvSpPr/>
          <p:nvPr/>
        </p:nvSpPr>
        <p:spPr>
          <a:xfrm>
            <a:off x="3761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9" name="object 39"/>
          <p:cNvSpPr/>
          <p:nvPr/>
        </p:nvSpPr>
        <p:spPr>
          <a:xfrm>
            <a:off x="3820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0" name="object 40"/>
          <p:cNvSpPr/>
          <p:nvPr/>
        </p:nvSpPr>
        <p:spPr>
          <a:xfrm>
            <a:off x="3975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1" name="object 41"/>
          <p:cNvSpPr/>
          <p:nvPr/>
        </p:nvSpPr>
        <p:spPr>
          <a:xfrm>
            <a:off x="4033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2" name="object 42"/>
          <p:cNvSpPr/>
          <p:nvPr/>
        </p:nvSpPr>
        <p:spPr>
          <a:xfrm>
            <a:off x="4091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3" name="object 43"/>
          <p:cNvSpPr/>
          <p:nvPr/>
        </p:nvSpPr>
        <p:spPr>
          <a:xfrm>
            <a:off x="4169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4" name="object 44"/>
          <p:cNvSpPr/>
          <p:nvPr/>
        </p:nvSpPr>
        <p:spPr>
          <a:xfrm>
            <a:off x="41884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5" name="object 45"/>
          <p:cNvSpPr/>
          <p:nvPr/>
        </p:nvSpPr>
        <p:spPr>
          <a:xfrm>
            <a:off x="4207509"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46" name="object 46"/>
          <p:cNvSpPr/>
          <p:nvPr/>
        </p:nvSpPr>
        <p:spPr>
          <a:xfrm>
            <a:off x="4305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7" name="object 47"/>
          <p:cNvSpPr/>
          <p:nvPr/>
        </p:nvSpPr>
        <p:spPr>
          <a:xfrm>
            <a:off x="4324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8" name="object 48"/>
          <p:cNvSpPr/>
          <p:nvPr/>
        </p:nvSpPr>
        <p:spPr>
          <a:xfrm>
            <a:off x="4343400"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49" name="object 49"/>
          <p:cNvSpPr/>
          <p:nvPr/>
        </p:nvSpPr>
        <p:spPr>
          <a:xfrm>
            <a:off x="4382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0" name="object 50"/>
          <p:cNvSpPr/>
          <p:nvPr/>
        </p:nvSpPr>
        <p:spPr>
          <a:xfrm>
            <a:off x="4441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1" name="object 51"/>
          <p:cNvSpPr/>
          <p:nvPr/>
        </p:nvSpPr>
        <p:spPr>
          <a:xfrm>
            <a:off x="44602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2" name="object 52"/>
          <p:cNvSpPr/>
          <p:nvPr/>
        </p:nvSpPr>
        <p:spPr>
          <a:xfrm>
            <a:off x="4537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3" name="object 53"/>
          <p:cNvSpPr/>
          <p:nvPr/>
        </p:nvSpPr>
        <p:spPr>
          <a:xfrm>
            <a:off x="4575809" y="1277619"/>
            <a:ext cx="476250" cy="0"/>
          </a:xfrm>
          <a:custGeom>
            <a:avLst/>
            <a:gdLst/>
            <a:ahLst/>
            <a:cxnLst/>
            <a:rect l="l" t="t" r="r" b="b"/>
            <a:pathLst>
              <a:path w="476250">
                <a:moveTo>
                  <a:pt x="0" y="0"/>
                </a:moveTo>
                <a:lnTo>
                  <a:pt x="476250" y="0"/>
                </a:lnTo>
              </a:path>
            </a:pathLst>
          </a:custGeom>
          <a:ln w="8890">
            <a:solidFill>
              <a:srgbClr val="7A9799"/>
            </a:solidFill>
          </a:ln>
        </p:spPr>
        <p:txBody>
          <a:bodyPr wrap="square" lIns="0" tIns="0" rIns="0" bIns="0" rtlCol="0">
            <a:spAutoFit/>
          </a:bodyPr>
          <a:lstStyle/>
          <a:p>
            <a:endParaRPr/>
          </a:p>
        </p:txBody>
      </p:sp>
      <p:sp>
        <p:nvSpPr>
          <p:cNvPr id="54" name="object 54"/>
          <p:cNvSpPr/>
          <p:nvPr/>
        </p:nvSpPr>
        <p:spPr>
          <a:xfrm>
            <a:off x="46545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5" name="object 55"/>
          <p:cNvSpPr/>
          <p:nvPr/>
        </p:nvSpPr>
        <p:spPr>
          <a:xfrm>
            <a:off x="47320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6" name="object 56"/>
          <p:cNvSpPr/>
          <p:nvPr/>
        </p:nvSpPr>
        <p:spPr>
          <a:xfrm>
            <a:off x="48094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7" name="object 57"/>
          <p:cNvSpPr/>
          <p:nvPr/>
        </p:nvSpPr>
        <p:spPr>
          <a:xfrm>
            <a:off x="48679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8" name="object 58"/>
          <p:cNvSpPr/>
          <p:nvPr/>
        </p:nvSpPr>
        <p:spPr>
          <a:xfrm>
            <a:off x="50038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9" name="object 59"/>
          <p:cNvSpPr/>
          <p:nvPr/>
        </p:nvSpPr>
        <p:spPr>
          <a:xfrm>
            <a:off x="50622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0" name="object 60"/>
          <p:cNvSpPr/>
          <p:nvPr/>
        </p:nvSpPr>
        <p:spPr>
          <a:xfrm>
            <a:off x="50812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1" name="object 61"/>
          <p:cNvSpPr/>
          <p:nvPr/>
        </p:nvSpPr>
        <p:spPr>
          <a:xfrm>
            <a:off x="51003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2" name="object 62"/>
          <p:cNvSpPr/>
          <p:nvPr/>
        </p:nvSpPr>
        <p:spPr>
          <a:xfrm>
            <a:off x="5119370" y="1277619"/>
            <a:ext cx="572770" cy="0"/>
          </a:xfrm>
          <a:custGeom>
            <a:avLst/>
            <a:gdLst/>
            <a:ahLst/>
            <a:cxnLst/>
            <a:rect l="l" t="t" r="r" b="b"/>
            <a:pathLst>
              <a:path w="572770">
                <a:moveTo>
                  <a:pt x="0" y="0"/>
                </a:moveTo>
                <a:lnTo>
                  <a:pt x="572769" y="0"/>
                </a:lnTo>
              </a:path>
            </a:pathLst>
          </a:custGeom>
          <a:ln w="8890">
            <a:solidFill>
              <a:srgbClr val="7A9799"/>
            </a:solidFill>
          </a:ln>
        </p:spPr>
        <p:txBody>
          <a:bodyPr wrap="square" lIns="0" tIns="0" rIns="0" bIns="0" rtlCol="0">
            <a:spAutoFit/>
          </a:bodyPr>
          <a:lstStyle/>
          <a:p>
            <a:endParaRPr/>
          </a:p>
        </p:txBody>
      </p:sp>
      <p:sp>
        <p:nvSpPr>
          <p:cNvPr id="63" name="object 63"/>
          <p:cNvSpPr/>
          <p:nvPr/>
        </p:nvSpPr>
        <p:spPr>
          <a:xfrm>
            <a:off x="515874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4" name="object 64"/>
          <p:cNvSpPr/>
          <p:nvPr/>
        </p:nvSpPr>
        <p:spPr>
          <a:xfrm>
            <a:off x="52171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5" name="object 65"/>
          <p:cNvSpPr/>
          <p:nvPr/>
        </p:nvSpPr>
        <p:spPr>
          <a:xfrm>
            <a:off x="53530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6" name="object 66"/>
          <p:cNvSpPr/>
          <p:nvPr/>
        </p:nvSpPr>
        <p:spPr>
          <a:xfrm>
            <a:off x="54305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7" name="object 67"/>
          <p:cNvSpPr/>
          <p:nvPr/>
        </p:nvSpPr>
        <p:spPr>
          <a:xfrm>
            <a:off x="55079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8" name="object 68"/>
          <p:cNvSpPr/>
          <p:nvPr/>
        </p:nvSpPr>
        <p:spPr>
          <a:xfrm>
            <a:off x="55664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9" name="object 69"/>
          <p:cNvSpPr/>
          <p:nvPr/>
        </p:nvSpPr>
        <p:spPr>
          <a:xfrm>
            <a:off x="57023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0" name="object 70"/>
          <p:cNvSpPr/>
          <p:nvPr/>
        </p:nvSpPr>
        <p:spPr>
          <a:xfrm>
            <a:off x="57213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1" name="object 71"/>
          <p:cNvSpPr/>
          <p:nvPr/>
        </p:nvSpPr>
        <p:spPr>
          <a:xfrm>
            <a:off x="5740400" y="1277619"/>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72" name="object 72"/>
          <p:cNvSpPr/>
          <p:nvPr/>
        </p:nvSpPr>
        <p:spPr>
          <a:xfrm>
            <a:off x="57797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3" name="object 73"/>
          <p:cNvSpPr/>
          <p:nvPr/>
        </p:nvSpPr>
        <p:spPr>
          <a:xfrm>
            <a:off x="58381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4" name="object 74"/>
          <p:cNvSpPr/>
          <p:nvPr/>
        </p:nvSpPr>
        <p:spPr>
          <a:xfrm>
            <a:off x="59156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5" name="object 75"/>
          <p:cNvSpPr/>
          <p:nvPr/>
        </p:nvSpPr>
        <p:spPr>
          <a:xfrm>
            <a:off x="60515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6" name="object 76"/>
          <p:cNvSpPr/>
          <p:nvPr/>
        </p:nvSpPr>
        <p:spPr>
          <a:xfrm>
            <a:off x="60706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7" name="object 77"/>
          <p:cNvSpPr/>
          <p:nvPr/>
        </p:nvSpPr>
        <p:spPr>
          <a:xfrm>
            <a:off x="6089650" y="1277619"/>
            <a:ext cx="146050" cy="0"/>
          </a:xfrm>
          <a:custGeom>
            <a:avLst/>
            <a:gdLst/>
            <a:ahLst/>
            <a:cxnLst/>
            <a:rect l="l" t="t" r="r" b="b"/>
            <a:pathLst>
              <a:path w="146050">
                <a:moveTo>
                  <a:pt x="0" y="0"/>
                </a:moveTo>
                <a:lnTo>
                  <a:pt x="146050" y="0"/>
                </a:lnTo>
              </a:path>
            </a:pathLst>
          </a:custGeom>
          <a:ln w="8890">
            <a:solidFill>
              <a:srgbClr val="7A9799"/>
            </a:solidFill>
          </a:ln>
        </p:spPr>
        <p:txBody>
          <a:bodyPr wrap="square" lIns="0" tIns="0" rIns="0" bIns="0" rtlCol="0">
            <a:spAutoFit/>
          </a:bodyPr>
          <a:lstStyle/>
          <a:p>
            <a:endParaRPr/>
          </a:p>
        </p:txBody>
      </p:sp>
      <p:sp>
        <p:nvSpPr>
          <p:cNvPr id="78" name="object 78"/>
          <p:cNvSpPr/>
          <p:nvPr/>
        </p:nvSpPr>
        <p:spPr>
          <a:xfrm>
            <a:off x="61290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9" name="object 79"/>
          <p:cNvSpPr/>
          <p:nvPr/>
        </p:nvSpPr>
        <p:spPr>
          <a:xfrm>
            <a:off x="618744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0" name="object 80"/>
          <p:cNvSpPr/>
          <p:nvPr/>
        </p:nvSpPr>
        <p:spPr>
          <a:xfrm>
            <a:off x="62458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1" name="object 81"/>
          <p:cNvSpPr/>
          <p:nvPr/>
        </p:nvSpPr>
        <p:spPr>
          <a:xfrm>
            <a:off x="62649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2" name="object 82"/>
          <p:cNvSpPr/>
          <p:nvPr/>
        </p:nvSpPr>
        <p:spPr>
          <a:xfrm>
            <a:off x="6283959" y="1277619"/>
            <a:ext cx="941069" cy="0"/>
          </a:xfrm>
          <a:custGeom>
            <a:avLst/>
            <a:gdLst/>
            <a:ahLst/>
            <a:cxnLst/>
            <a:rect l="l" t="t" r="r" b="b"/>
            <a:pathLst>
              <a:path w="941070">
                <a:moveTo>
                  <a:pt x="0" y="0"/>
                </a:moveTo>
                <a:lnTo>
                  <a:pt x="941069" y="0"/>
                </a:lnTo>
              </a:path>
            </a:pathLst>
          </a:custGeom>
          <a:ln w="8890">
            <a:solidFill>
              <a:srgbClr val="7A9799"/>
            </a:solidFill>
          </a:ln>
        </p:spPr>
        <p:txBody>
          <a:bodyPr wrap="square" lIns="0" tIns="0" rIns="0" bIns="0" rtlCol="0">
            <a:spAutoFit/>
          </a:bodyPr>
          <a:lstStyle/>
          <a:p>
            <a:endParaRPr/>
          </a:p>
        </p:txBody>
      </p:sp>
      <p:sp>
        <p:nvSpPr>
          <p:cNvPr id="83" name="object 83"/>
          <p:cNvSpPr/>
          <p:nvPr/>
        </p:nvSpPr>
        <p:spPr>
          <a:xfrm>
            <a:off x="64008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4" name="object 84"/>
          <p:cNvSpPr/>
          <p:nvPr/>
        </p:nvSpPr>
        <p:spPr>
          <a:xfrm>
            <a:off x="64782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5" name="object 85"/>
          <p:cNvSpPr/>
          <p:nvPr/>
        </p:nvSpPr>
        <p:spPr>
          <a:xfrm>
            <a:off x="65366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6" name="object 86"/>
          <p:cNvSpPr/>
          <p:nvPr/>
        </p:nvSpPr>
        <p:spPr>
          <a:xfrm>
            <a:off x="68084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7" name="object 87"/>
          <p:cNvSpPr/>
          <p:nvPr/>
        </p:nvSpPr>
        <p:spPr>
          <a:xfrm>
            <a:off x="68859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8" name="object 88"/>
          <p:cNvSpPr/>
          <p:nvPr/>
        </p:nvSpPr>
        <p:spPr>
          <a:xfrm>
            <a:off x="71577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9" name="object 89"/>
          <p:cNvSpPr/>
          <p:nvPr/>
        </p:nvSpPr>
        <p:spPr>
          <a:xfrm>
            <a:off x="72351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0" name="object 90"/>
          <p:cNvSpPr/>
          <p:nvPr/>
        </p:nvSpPr>
        <p:spPr>
          <a:xfrm>
            <a:off x="72542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1" name="object 91"/>
          <p:cNvSpPr/>
          <p:nvPr/>
        </p:nvSpPr>
        <p:spPr>
          <a:xfrm>
            <a:off x="7273290" y="1277619"/>
            <a:ext cx="223520" cy="0"/>
          </a:xfrm>
          <a:custGeom>
            <a:avLst/>
            <a:gdLst/>
            <a:ahLst/>
            <a:cxnLst/>
            <a:rect l="l" t="t" r="r" b="b"/>
            <a:pathLst>
              <a:path w="223520">
                <a:moveTo>
                  <a:pt x="0" y="0"/>
                </a:moveTo>
                <a:lnTo>
                  <a:pt x="223519" y="0"/>
                </a:lnTo>
              </a:path>
            </a:pathLst>
          </a:custGeom>
          <a:ln w="8890">
            <a:solidFill>
              <a:srgbClr val="7A9799"/>
            </a:solidFill>
          </a:ln>
        </p:spPr>
        <p:txBody>
          <a:bodyPr wrap="square" lIns="0" tIns="0" rIns="0" bIns="0" rtlCol="0">
            <a:spAutoFit/>
          </a:bodyPr>
          <a:lstStyle/>
          <a:p>
            <a:endParaRPr/>
          </a:p>
        </p:txBody>
      </p:sp>
      <p:sp>
        <p:nvSpPr>
          <p:cNvPr id="92" name="object 92"/>
          <p:cNvSpPr/>
          <p:nvPr/>
        </p:nvSpPr>
        <p:spPr>
          <a:xfrm>
            <a:off x="75069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3" name="object 93"/>
          <p:cNvSpPr/>
          <p:nvPr/>
        </p:nvSpPr>
        <p:spPr>
          <a:xfrm>
            <a:off x="75260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4" name="object 94"/>
          <p:cNvSpPr/>
          <p:nvPr/>
        </p:nvSpPr>
        <p:spPr>
          <a:xfrm>
            <a:off x="7545069" y="1277619"/>
            <a:ext cx="1407160" cy="0"/>
          </a:xfrm>
          <a:custGeom>
            <a:avLst/>
            <a:gdLst/>
            <a:ahLst/>
            <a:cxnLst/>
            <a:rect l="l" t="t" r="r" b="b"/>
            <a:pathLst>
              <a:path w="1407159">
                <a:moveTo>
                  <a:pt x="0" y="0"/>
                </a:moveTo>
                <a:lnTo>
                  <a:pt x="1407159" y="0"/>
                </a:lnTo>
              </a:path>
            </a:pathLst>
          </a:custGeom>
          <a:ln w="8890">
            <a:solidFill>
              <a:srgbClr val="7A9799"/>
            </a:solidFill>
          </a:ln>
        </p:spPr>
        <p:txBody>
          <a:bodyPr wrap="square" lIns="0" tIns="0" rIns="0" bIns="0" rtlCol="0">
            <a:spAutoFit/>
          </a:bodyPr>
          <a:lstStyle/>
          <a:p>
            <a:endParaRPr/>
          </a:p>
        </p:txBody>
      </p:sp>
      <p:sp>
        <p:nvSpPr>
          <p:cNvPr id="95" name="object 95"/>
          <p:cNvSpPr/>
          <p:nvPr/>
        </p:nvSpPr>
        <p:spPr>
          <a:xfrm>
            <a:off x="75844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6" name="object 96"/>
          <p:cNvSpPr/>
          <p:nvPr/>
        </p:nvSpPr>
        <p:spPr>
          <a:xfrm>
            <a:off x="78752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7" name="object 97"/>
          <p:cNvSpPr/>
          <p:nvPr/>
        </p:nvSpPr>
        <p:spPr>
          <a:xfrm>
            <a:off x="79336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8" name="object 98"/>
          <p:cNvSpPr/>
          <p:nvPr/>
        </p:nvSpPr>
        <p:spPr>
          <a:xfrm>
            <a:off x="82245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9" name="object 99"/>
          <p:cNvSpPr/>
          <p:nvPr/>
        </p:nvSpPr>
        <p:spPr>
          <a:xfrm>
            <a:off x="82829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0" name="object 100"/>
          <p:cNvSpPr/>
          <p:nvPr/>
        </p:nvSpPr>
        <p:spPr>
          <a:xfrm>
            <a:off x="85547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1" name="object 101"/>
          <p:cNvSpPr/>
          <p:nvPr/>
        </p:nvSpPr>
        <p:spPr>
          <a:xfrm>
            <a:off x="86321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2" name="object 102"/>
          <p:cNvSpPr/>
          <p:nvPr/>
        </p:nvSpPr>
        <p:spPr>
          <a:xfrm>
            <a:off x="89039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3" name="object 103"/>
          <p:cNvSpPr/>
          <p:nvPr/>
        </p:nvSpPr>
        <p:spPr>
          <a:xfrm>
            <a:off x="89623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4" name="object 104"/>
          <p:cNvSpPr/>
          <p:nvPr/>
        </p:nvSpPr>
        <p:spPr>
          <a:xfrm>
            <a:off x="4267200" y="955039"/>
            <a:ext cx="609600" cy="609600"/>
          </a:xfrm>
          <a:custGeom>
            <a:avLst/>
            <a:gdLst/>
            <a:ahLst/>
            <a:cxnLst/>
            <a:rect l="l" t="t" r="r" b="b"/>
            <a:pathLst>
              <a:path w="609600" h="609600">
                <a:moveTo>
                  <a:pt x="304800" y="0"/>
                </a:moveTo>
                <a:lnTo>
                  <a:pt x="254294" y="3870"/>
                </a:lnTo>
                <a:lnTo>
                  <a:pt x="206776" y="15118"/>
                </a:lnTo>
                <a:lnTo>
                  <a:pt x="162793" y="33192"/>
                </a:lnTo>
                <a:lnTo>
                  <a:pt x="122895" y="57546"/>
                </a:lnTo>
                <a:lnTo>
                  <a:pt x="87629" y="87630"/>
                </a:lnTo>
                <a:lnTo>
                  <a:pt x="57546" y="122895"/>
                </a:lnTo>
                <a:lnTo>
                  <a:pt x="33192" y="162793"/>
                </a:lnTo>
                <a:lnTo>
                  <a:pt x="15118" y="206776"/>
                </a:lnTo>
                <a:lnTo>
                  <a:pt x="3870" y="254294"/>
                </a:lnTo>
                <a:lnTo>
                  <a:pt x="0" y="304800"/>
                </a:lnTo>
                <a:lnTo>
                  <a:pt x="979" y="330391"/>
                </a:lnTo>
                <a:lnTo>
                  <a:pt x="8606" y="379472"/>
                </a:lnTo>
                <a:lnTo>
                  <a:pt x="23336" y="425291"/>
                </a:lnTo>
                <a:lnTo>
                  <a:pt x="44618" y="467300"/>
                </a:lnTo>
                <a:lnTo>
                  <a:pt x="71906" y="504950"/>
                </a:lnTo>
                <a:lnTo>
                  <a:pt x="104649" y="537693"/>
                </a:lnTo>
                <a:lnTo>
                  <a:pt x="142299" y="564981"/>
                </a:lnTo>
                <a:lnTo>
                  <a:pt x="184308" y="586263"/>
                </a:lnTo>
                <a:lnTo>
                  <a:pt x="230127" y="600993"/>
                </a:lnTo>
                <a:lnTo>
                  <a:pt x="279208" y="608620"/>
                </a:lnTo>
                <a:lnTo>
                  <a:pt x="304800" y="609600"/>
                </a:lnTo>
                <a:lnTo>
                  <a:pt x="330391" y="608620"/>
                </a:lnTo>
                <a:lnTo>
                  <a:pt x="379472" y="600993"/>
                </a:lnTo>
                <a:lnTo>
                  <a:pt x="425291" y="586263"/>
                </a:lnTo>
                <a:lnTo>
                  <a:pt x="467300" y="564981"/>
                </a:lnTo>
                <a:lnTo>
                  <a:pt x="504950" y="537693"/>
                </a:lnTo>
                <a:lnTo>
                  <a:pt x="537693" y="504950"/>
                </a:lnTo>
                <a:lnTo>
                  <a:pt x="564981" y="467300"/>
                </a:lnTo>
                <a:lnTo>
                  <a:pt x="586263" y="425291"/>
                </a:lnTo>
                <a:lnTo>
                  <a:pt x="600993" y="379472"/>
                </a:lnTo>
                <a:lnTo>
                  <a:pt x="608620" y="330391"/>
                </a:lnTo>
                <a:lnTo>
                  <a:pt x="609600" y="304800"/>
                </a:lnTo>
                <a:lnTo>
                  <a:pt x="608620" y="279208"/>
                </a:lnTo>
                <a:lnTo>
                  <a:pt x="600993" y="230127"/>
                </a:lnTo>
                <a:lnTo>
                  <a:pt x="586263" y="184308"/>
                </a:lnTo>
                <a:lnTo>
                  <a:pt x="564981" y="142299"/>
                </a:lnTo>
                <a:lnTo>
                  <a:pt x="537693" y="104649"/>
                </a:lnTo>
                <a:lnTo>
                  <a:pt x="504950" y="71906"/>
                </a:lnTo>
                <a:lnTo>
                  <a:pt x="467300" y="44618"/>
                </a:lnTo>
                <a:lnTo>
                  <a:pt x="425291" y="23336"/>
                </a:lnTo>
                <a:lnTo>
                  <a:pt x="379472" y="8606"/>
                </a:lnTo>
                <a:lnTo>
                  <a:pt x="330391" y="979"/>
                </a:lnTo>
                <a:lnTo>
                  <a:pt x="304800" y="0"/>
                </a:lnTo>
                <a:close/>
              </a:path>
            </a:pathLst>
          </a:custGeom>
          <a:solidFill>
            <a:srgbClr val="FFFFFF"/>
          </a:solidFill>
        </p:spPr>
        <p:txBody>
          <a:bodyPr wrap="square" lIns="0" tIns="0" rIns="0" bIns="0" rtlCol="0">
            <a:spAutoFit/>
          </a:bodyPr>
          <a:lstStyle/>
          <a:p>
            <a:endParaRPr/>
          </a:p>
        </p:txBody>
      </p:sp>
      <p:sp>
        <p:nvSpPr>
          <p:cNvPr id="105" name="object 105"/>
          <p:cNvSpPr/>
          <p:nvPr/>
        </p:nvSpPr>
        <p:spPr>
          <a:xfrm>
            <a:off x="4362450" y="1050289"/>
            <a:ext cx="419100" cy="421640"/>
          </a:xfrm>
          <a:custGeom>
            <a:avLst/>
            <a:gdLst/>
            <a:ahLst/>
            <a:cxnLst/>
            <a:rect l="l" t="t" r="r" b="b"/>
            <a:pathLst>
              <a:path w="419100" h="421640">
                <a:moveTo>
                  <a:pt x="209550" y="0"/>
                </a:moveTo>
                <a:lnTo>
                  <a:pt x="158006" y="5957"/>
                </a:lnTo>
                <a:lnTo>
                  <a:pt x="111640" y="22974"/>
                </a:lnTo>
                <a:lnTo>
                  <a:pt x="71687" y="49763"/>
                </a:lnTo>
                <a:lnTo>
                  <a:pt x="39380" y="85039"/>
                </a:lnTo>
                <a:lnTo>
                  <a:pt x="15954" y="127515"/>
                </a:lnTo>
                <a:lnTo>
                  <a:pt x="2644" y="175907"/>
                </a:lnTo>
                <a:lnTo>
                  <a:pt x="0" y="210820"/>
                </a:lnTo>
                <a:lnTo>
                  <a:pt x="668" y="228509"/>
                </a:lnTo>
                <a:lnTo>
                  <a:pt x="10332" y="278587"/>
                </a:lnTo>
                <a:lnTo>
                  <a:pt x="30523" y="323178"/>
                </a:lnTo>
                <a:lnTo>
                  <a:pt x="60007" y="360997"/>
                </a:lnTo>
                <a:lnTo>
                  <a:pt x="97549" y="390758"/>
                </a:lnTo>
                <a:lnTo>
                  <a:pt x="141914" y="411175"/>
                </a:lnTo>
                <a:lnTo>
                  <a:pt x="191869" y="420962"/>
                </a:lnTo>
                <a:lnTo>
                  <a:pt x="209550" y="421639"/>
                </a:lnTo>
                <a:lnTo>
                  <a:pt x="227230" y="420962"/>
                </a:lnTo>
                <a:lnTo>
                  <a:pt x="277185" y="411175"/>
                </a:lnTo>
                <a:lnTo>
                  <a:pt x="321550" y="390758"/>
                </a:lnTo>
                <a:lnTo>
                  <a:pt x="359092" y="360997"/>
                </a:lnTo>
                <a:lnTo>
                  <a:pt x="388576" y="323178"/>
                </a:lnTo>
                <a:lnTo>
                  <a:pt x="408767" y="278587"/>
                </a:lnTo>
                <a:lnTo>
                  <a:pt x="418431" y="228509"/>
                </a:lnTo>
                <a:lnTo>
                  <a:pt x="419100" y="210820"/>
                </a:lnTo>
                <a:lnTo>
                  <a:pt x="418431" y="193130"/>
                </a:lnTo>
                <a:lnTo>
                  <a:pt x="408767" y="143052"/>
                </a:lnTo>
                <a:lnTo>
                  <a:pt x="388576" y="98461"/>
                </a:lnTo>
                <a:lnTo>
                  <a:pt x="359092" y="60642"/>
                </a:lnTo>
                <a:lnTo>
                  <a:pt x="321550" y="30881"/>
                </a:lnTo>
                <a:lnTo>
                  <a:pt x="277185" y="10464"/>
                </a:lnTo>
                <a:lnTo>
                  <a:pt x="227230" y="677"/>
                </a:lnTo>
                <a:lnTo>
                  <a:pt x="209550" y="0"/>
                </a:lnTo>
                <a:close/>
              </a:path>
            </a:pathLst>
          </a:custGeom>
          <a:solidFill>
            <a:srgbClr val="FFFFFF"/>
          </a:solidFill>
        </p:spPr>
        <p:txBody>
          <a:bodyPr wrap="square" lIns="0" tIns="0" rIns="0" bIns="0" rtlCol="0">
            <a:spAutoFit/>
          </a:bodyPr>
          <a:lstStyle/>
          <a:p>
            <a:endParaRPr/>
          </a:p>
        </p:txBody>
      </p:sp>
      <p:sp>
        <p:nvSpPr>
          <p:cNvPr id="106" name="object 106"/>
          <p:cNvSpPr/>
          <p:nvPr/>
        </p:nvSpPr>
        <p:spPr>
          <a:xfrm>
            <a:off x="4362450" y="1050289"/>
            <a:ext cx="419100" cy="421640"/>
          </a:xfrm>
          <a:custGeom>
            <a:avLst/>
            <a:gdLst/>
            <a:ahLst/>
            <a:cxnLst/>
            <a:rect l="l" t="t" r="r" b="b"/>
            <a:pathLst>
              <a:path w="419100" h="421640">
                <a:moveTo>
                  <a:pt x="209550" y="0"/>
                </a:moveTo>
                <a:lnTo>
                  <a:pt x="261093" y="5957"/>
                </a:lnTo>
                <a:lnTo>
                  <a:pt x="307459" y="22974"/>
                </a:lnTo>
                <a:lnTo>
                  <a:pt x="347412" y="49763"/>
                </a:lnTo>
                <a:lnTo>
                  <a:pt x="379719" y="85039"/>
                </a:lnTo>
                <a:lnTo>
                  <a:pt x="403145" y="127515"/>
                </a:lnTo>
                <a:lnTo>
                  <a:pt x="416455" y="175907"/>
                </a:lnTo>
                <a:lnTo>
                  <a:pt x="419100" y="210820"/>
                </a:lnTo>
                <a:lnTo>
                  <a:pt x="418431" y="228509"/>
                </a:lnTo>
                <a:lnTo>
                  <a:pt x="408767" y="278587"/>
                </a:lnTo>
                <a:lnTo>
                  <a:pt x="388576" y="323178"/>
                </a:lnTo>
                <a:lnTo>
                  <a:pt x="359092" y="360997"/>
                </a:lnTo>
                <a:lnTo>
                  <a:pt x="321550" y="390758"/>
                </a:lnTo>
                <a:lnTo>
                  <a:pt x="277185" y="411175"/>
                </a:lnTo>
                <a:lnTo>
                  <a:pt x="227230" y="420962"/>
                </a:lnTo>
                <a:lnTo>
                  <a:pt x="209550" y="421639"/>
                </a:lnTo>
                <a:lnTo>
                  <a:pt x="191869" y="420962"/>
                </a:lnTo>
                <a:lnTo>
                  <a:pt x="141914" y="411175"/>
                </a:lnTo>
                <a:lnTo>
                  <a:pt x="97549" y="390758"/>
                </a:lnTo>
                <a:lnTo>
                  <a:pt x="60007" y="360997"/>
                </a:lnTo>
                <a:lnTo>
                  <a:pt x="30523" y="323178"/>
                </a:lnTo>
                <a:lnTo>
                  <a:pt x="10332" y="278587"/>
                </a:lnTo>
                <a:lnTo>
                  <a:pt x="668" y="228509"/>
                </a:lnTo>
                <a:lnTo>
                  <a:pt x="0" y="210820"/>
                </a:lnTo>
                <a:lnTo>
                  <a:pt x="668" y="193130"/>
                </a:lnTo>
                <a:lnTo>
                  <a:pt x="10332" y="143052"/>
                </a:lnTo>
                <a:lnTo>
                  <a:pt x="30523" y="98461"/>
                </a:lnTo>
                <a:lnTo>
                  <a:pt x="60007" y="60642"/>
                </a:lnTo>
                <a:lnTo>
                  <a:pt x="97549" y="30881"/>
                </a:lnTo>
                <a:lnTo>
                  <a:pt x="141914" y="10464"/>
                </a:lnTo>
                <a:lnTo>
                  <a:pt x="191869" y="677"/>
                </a:lnTo>
                <a:lnTo>
                  <a:pt x="209550" y="0"/>
                </a:lnTo>
                <a:close/>
              </a:path>
            </a:pathLst>
          </a:custGeom>
          <a:ln w="50676">
            <a:solidFill>
              <a:srgbClr val="7A9799"/>
            </a:solidFill>
          </a:ln>
        </p:spPr>
        <p:txBody>
          <a:bodyPr wrap="square" lIns="0" tIns="0" rIns="0" bIns="0" rtlCol="0">
            <a:spAutoFit/>
          </a:bodyPr>
          <a:lstStyle/>
          <a:p>
            <a:endParaRPr/>
          </a:p>
        </p:txBody>
      </p:sp>
      <p:sp>
        <p:nvSpPr>
          <p:cNvPr id="107" name="object 107"/>
          <p:cNvSpPr/>
          <p:nvPr/>
        </p:nvSpPr>
        <p:spPr>
          <a:xfrm>
            <a:off x="4362450" y="1050289"/>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08" name="object 108"/>
          <p:cNvSpPr/>
          <p:nvPr/>
        </p:nvSpPr>
        <p:spPr>
          <a:xfrm>
            <a:off x="4781550" y="1471930"/>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10" name="object 110"/>
          <p:cNvSpPr/>
          <p:nvPr/>
        </p:nvSpPr>
        <p:spPr>
          <a:xfrm>
            <a:off x="1148080" y="1757679"/>
            <a:ext cx="6863080" cy="4832350"/>
          </a:xfrm>
          <a:prstGeom prst="rect">
            <a:avLst/>
          </a:prstGeom>
          <a:blipFill>
            <a:blip r:embed="rId2" cstate="print"/>
            <a:stretch>
              <a:fillRect/>
            </a:stretch>
          </a:blipFill>
        </p:spPr>
        <p:txBody>
          <a:bodyPr wrap="square" lIns="0" tIns="0" rIns="0" bIns="0" rtlCol="0">
            <a:spAutoFit/>
          </a:bodyPr>
          <a:lstStyle/>
          <a:p>
            <a:endParaRPr/>
          </a:p>
        </p:txBody>
      </p:sp>
      <p:graphicFrame>
        <p:nvGraphicFramePr>
          <p:cNvPr id="109" name="object 109"/>
          <p:cNvGraphicFramePr>
            <a:graphicFrameLocks noGrp="1"/>
          </p:cNvGraphicFramePr>
          <p:nvPr>
            <p:extLst>
              <p:ext uri="{D42A27DB-BD31-4B8C-83A1-F6EECF244321}">
                <p14:modId xmlns:p14="http://schemas.microsoft.com/office/powerpoint/2010/main" val="1540835024"/>
              </p:ext>
            </p:extLst>
          </p:nvPr>
        </p:nvGraphicFramePr>
        <p:xfrm>
          <a:off x="147727" y="150267"/>
          <a:ext cx="8832850" cy="6543039"/>
        </p:xfrm>
        <a:graphic>
          <a:graphicData uri="http://schemas.openxmlformats.org/drawingml/2006/table">
            <a:tbl>
              <a:tblPr firstRow="1" bandRow="1">
                <a:tableStyleId>{2D5ABB26-0587-4C30-8999-92F81FD0307C}</a:tableStyleId>
              </a:tblPr>
              <a:tblGrid>
                <a:gridCol w="455930">
                  <a:extLst>
                    <a:ext uri="{9D8B030D-6E8A-4147-A177-3AD203B41FA5}">
                      <a16:colId xmlns:a16="http://schemas.microsoft.com/office/drawing/2014/main" val="20000"/>
                    </a:ext>
                  </a:extLst>
                </a:gridCol>
                <a:gridCol w="8376920">
                  <a:extLst>
                    <a:ext uri="{9D8B030D-6E8A-4147-A177-3AD203B41FA5}">
                      <a16:colId xmlns:a16="http://schemas.microsoft.com/office/drawing/2014/main" val="20001"/>
                    </a:ext>
                  </a:extLst>
                </a:gridCol>
              </a:tblGrid>
              <a:tr h="1121409">
                <a:tc>
                  <a:txBody>
                    <a:bodyPr/>
                    <a:lstStyle/>
                    <a:p>
                      <a:endParaRPr sz="2200">
                        <a:latin typeface="Times New Roman"/>
                        <a:cs typeface="Times New Roman"/>
                      </a:endParaRPr>
                    </a:p>
                  </a:txBody>
                  <a:tcPr marL="0" marR="0" marT="0" marB="0">
                    <a:lnL w="9344">
                      <a:solidFill>
                        <a:srgbClr val="7A9799"/>
                      </a:solidFill>
                      <a:prstDash val="solid"/>
                    </a:lnL>
                    <a:lnT w="9344">
                      <a:solidFill>
                        <a:srgbClr val="7A9799"/>
                      </a:solidFill>
                      <a:prstDash val="solid"/>
                    </a:lnT>
                    <a:lnB w="8890">
                      <a:solidFill>
                        <a:srgbClr val="7A9799"/>
                      </a:solidFill>
                      <a:prstDash val="solid"/>
                    </a:lnB>
                  </a:tcPr>
                </a:tc>
                <a:tc rowSpan="2">
                  <a:txBody>
                    <a:bodyPr/>
                    <a:lstStyle/>
                    <a:p>
                      <a:pPr marR="445770" algn="ctr">
                        <a:lnSpc>
                          <a:spcPct val="100000"/>
                        </a:lnSpc>
                      </a:pPr>
                      <a:r>
                        <a:rPr sz="3300" b="1">
                          <a:solidFill>
                            <a:srgbClr val="FF0000"/>
                          </a:solidFill>
                          <a:latin typeface="Tahoma"/>
                          <a:cs typeface="Tahoma"/>
                        </a:rPr>
                        <a:t>O</a:t>
                      </a:r>
                      <a:r>
                        <a:rPr sz="3300" b="1" spc="-5">
                          <a:solidFill>
                            <a:srgbClr val="FF0000"/>
                          </a:solidFill>
                          <a:latin typeface="Tahoma"/>
                          <a:cs typeface="Tahoma"/>
                        </a:rPr>
                        <a:t>pe</a:t>
                      </a:r>
                      <a:r>
                        <a:rPr sz="3300" b="1">
                          <a:solidFill>
                            <a:srgbClr val="FF0000"/>
                          </a:solidFill>
                          <a:latin typeface="Tahoma"/>
                          <a:cs typeface="Tahoma"/>
                        </a:rPr>
                        <a:t>n </a:t>
                      </a:r>
                      <a:r>
                        <a:rPr sz="3300" b="1" spc="-5">
                          <a:solidFill>
                            <a:srgbClr val="FF0000"/>
                          </a:solidFill>
                          <a:latin typeface="Tahoma"/>
                          <a:cs typeface="Tahoma"/>
                        </a:rPr>
                        <a:t>ca</a:t>
                      </a:r>
                      <a:r>
                        <a:rPr sz="3300" b="1">
                          <a:solidFill>
                            <a:srgbClr val="FF0000"/>
                          </a:solidFill>
                          <a:latin typeface="Tahoma"/>
                          <a:cs typeface="Tahoma"/>
                        </a:rPr>
                        <a:t>lc</a:t>
                      </a:r>
                      <a:r>
                        <a:rPr sz="3300" b="1" spc="-5">
                          <a:solidFill>
                            <a:srgbClr val="FF0000"/>
                          </a:solidFill>
                          <a:latin typeface="Tahoma"/>
                          <a:cs typeface="Tahoma"/>
                        </a:rPr>
                        <a:t> (~</a:t>
                      </a:r>
                      <a:r>
                        <a:rPr sz="3300" b="1" spc="5">
                          <a:solidFill>
                            <a:srgbClr val="FF0000"/>
                          </a:solidFill>
                          <a:latin typeface="Tahoma"/>
                          <a:cs typeface="Tahoma"/>
                        </a:rPr>
                        <a:t>M</a:t>
                      </a:r>
                      <a:r>
                        <a:rPr sz="3300" b="1">
                          <a:solidFill>
                            <a:srgbClr val="FF0000"/>
                          </a:solidFill>
                          <a:latin typeface="Tahoma"/>
                          <a:cs typeface="Tahoma"/>
                        </a:rPr>
                        <a:t>s</a:t>
                      </a:r>
                      <a:r>
                        <a:rPr sz="3300" b="1" spc="-5">
                          <a:solidFill>
                            <a:srgbClr val="FF0000"/>
                          </a:solidFill>
                          <a:latin typeface="Tahoma"/>
                          <a:cs typeface="Tahoma"/>
                        </a:rPr>
                        <a:t> </a:t>
                      </a:r>
                      <a:r>
                        <a:rPr sz="3300" b="1" spc="-10">
                          <a:solidFill>
                            <a:srgbClr val="FF0000"/>
                          </a:solidFill>
                          <a:latin typeface="Tahoma"/>
                          <a:cs typeface="Tahoma"/>
                        </a:rPr>
                        <a:t>E</a:t>
                      </a:r>
                      <a:r>
                        <a:rPr sz="3300" b="1" spc="-5">
                          <a:solidFill>
                            <a:srgbClr val="FF0000"/>
                          </a:solidFill>
                          <a:latin typeface="Tahoma"/>
                          <a:cs typeface="Tahoma"/>
                        </a:rPr>
                        <a:t>x</a:t>
                      </a:r>
                      <a:r>
                        <a:rPr sz="3300" b="1" spc="5">
                          <a:solidFill>
                            <a:srgbClr val="FF0000"/>
                          </a:solidFill>
                          <a:latin typeface="Tahoma"/>
                          <a:cs typeface="Tahoma"/>
                        </a:rPr>
                        <a:t>c</a:t>
                      </a:r>
                      <a:r>
                        <a:rPr sz="3300" b="1" spc="-5">
                          <a:solidFill>
                            <a:srgbClr val="FF0000"/>
                          </a:solidFill>
                          <a:latin typeface="Tahoma"/>
                          <a:cs typeface="Tahoma"/>
                        </a:rPr>
                        <a:t>el</a:t>
                      </a:r>
                      <a:r>
                        <a:rPr sz="3300" b="1">
                          <a:solidFill>
                            <a:srgbClr val="FF0000"/>
                          </a:solidFill>
                          <a:latin typeface="Tahoma"/>
                          <a:cs typeface="Tahoma"/>
                        </a:rPr>
                        <a:t>)</a:t>
                      </a:r>
                    </a:p>
                  </a:txBody>
                  <a:tcPr marL="0" marR="0" marT="0" marB="0">
                    <a:lnR w="9344">
                      <a:solidFill>
                        <a:srgbClr val="7A9799"/>
                      </a:solidFill>
                      <a:prstDash val="solid"/>
                    </a:lnR>
                    <a:lnT w="9344">
                      <a:solidFill>
                        <a:srgbClr val="7A9799"/>
                      </a:solidFill>
                      <a:prstDash val="solid"/>
                    </a:lnT>
                  </a:tcPr>
                </a:tc>
                <a:extLst>
                  <a:ext uri="{0D108BD9-81ED-4DB2-BD59-A6C34878D82A}">
                    <a16:rowId xmlns:a16="http://schemas.microsoft.com/office/drawing/2014/main" val="10000"/>
                  </a:ext>
                </a:extLst>
              </a:tr>
              <a:tr h="5111750">
                <a:tc>
                  <a:txBody>
                    <a:bodyPr/>
                    <a:lstStyle/>
                    <a:p>
                      <a:endParaRPr sz="1800">
                        <a:latin typeface="Arial"/>
                        <a:cs typeface="Arial"/>
                      </a:endParaRPr>
                    </a:p>
                  </a:txBody>
                  <a:tcPr marL="0" marR="0" marT="0" marB="0">
                    <a:lnL w="9344">
                      <a:solidFill>
                        <a:srgbClr val="7A9799"/>
                      </a:solidFill>
                      <a:prstDash val="solid"/>
                    </a:lnL>
                    <a:lnT w="8890">
                      <a:solidFill>
                        <a:srgbClr val="7A9799"/>
                      </a:solidFill>
                      <a:prstDash val="solid"/>
                    </a:lnT>
                  </a:tcPr>
                </a:tc>
                <a:tc vMerge="1">
                  <a:txBody>
                    <a:bodyPr/>
                    <a:lstStyle/>
                    <a:p>
                      <a:endParaRPr/>
                    </a:p>
                  </a:txBody>
                  <a:tcPr marL="0" marR="0" marT="0" marB="0">
                    <a:lnR w="9344">
                      <a:solidFill>
                        <a:srgbClr val="7A9799"/>
                      </a:solidFill>
                      <a:prstDash val="solid"/>
                    </a:lnR>
                    <a:lnT w="9344">
                      <a:solidFill>
                        <a:srgbClr val="7A9799"/>
                      </a:solidFill>
                      <a:prstDash val="solid"/>
                    </a:lnT>
                  </a:tcPr>
                </a:tc>
                <a:extLst>
                  <a:ext uri="{0D108BD9-81ED-4DB2-BD59-A6C34878D82A}">
                    <a16:rowId xmlns:a16="http://schemas.microsoft.com/office/drawing/2014/main" val="10001"/>
                  </a:ext>
                </a:extLst>
              </a:tr>
              <a:tr h="309880">
                <a:tc gridSpan="2">
                  <a:txBody>
                    <a:bodyPr/>
                    <a:lstStyle/>
                    <a:p>
                      <a:endParaRPr sz="1800">
                        <a:latin typeface="Arial"/>
                        <a:cs typeface="Arial"/>
                      </a:endParaRPr>
                    </a:p>
                  </a:txBody>
                  <a:tcPr marL="0" marR="0" marT="0" marB="0">
                    <a:lnL w="9344">
                      <a:solidFill>
                        <a:srgbClr val="7A9799"/>
                      </a:solidFill>
                      <a:prstDash val="solid"/>
                    </a:lnL>
                    <a:lnR w="9344">
                      <a:solidFill>
                        <a:srgbClr val="7A9799"/>
                      </a:solidFill>
                      <a:prstDash val="solid"/>
                    </a:lnR>
                    <a:lnB w="9344">
                      <a:solidFill>
                        <a:srgbClr val="7A9799"/>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pic>
        <p:nvPicPr>
          <p:cNvPr id="111"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9525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4331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8589" y="6388100"/>
            <a:ext cx="8832850" cy="309880"/>
          </a:xfrm>
          <a:custGeom>
            <a:avLst/>
            <a:gdLst/>
            <a:ahLst/>
            <a:cxnLst/>
            <a:rect l="l" t="t" r="r" b="b"/>
            <a:pathLst>
              <a:path w="8832850" h="309879">
                <a:moveTo>
                  <a:pt x="8832850" y="0"/>
                </a:moveTo>
                <a:lnTo>
                  <a:pt x="0" y="0"/>
                </a:lnTo>
                <a:lnTo>
                  <a:pt x="0" y="309880"/>
                </a:lnTo>
                <a:lnTo>
                  <a:pt x="8832850" y="309880"/>
                </a:lnTo>
                <a:lnTo>
                  <a:pt x="8832850" y="0"/>
                </a:lnTo>
                <a:close/>
              </a:path>
            </a:pathLst>
          </a:custGeom>
          <a:solidFill>
            <a:srgbClr val="8BACAD"/>
          </a:solidFill>
        </p:spPr>
        <p:txBody>
          <a:bodyPr wrap="square" lIns="0" tIns="0" rIns="0" bIns="0" rtlCol="0">
            <a:spAutoFit/>
          </a:bodyPr>
          <a:lstStyle/>
          <a:p>
            <a:endParaRPr/>
          </a:p>
        </p:txBody>
      </p:sp>
      <p:sp>
        <p:nvSpPr>
          <p:cNvPr id="3" name="object 3"/>
          <p:cNvSpPr/>
          <p:nvPr/>
        </p:nvSpPr>
        <p:spPr>
          <a:xfrm>
            <a:off x="61849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4" name="object 4"/>
          <p:cNvSpPr/>
          <p:nvPr/>
        </p:nvSpPr>
        <p:spPr>
          <a:xfrm>
            <a:off x="63754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5" name="object 5"/>
          <p:cNvSpPr/>
          <p:nvPr/>
        </p:nvSpPr>
        <p:spPr>
          <a:xfrm>
            <a:off x="656590" y="1276350"/>
            <a:ext cx="436880" cy="0"/>
          </a:xfrm>
          <a:custGeom>
            <a:avLst/>
            <a:gdLst/>
            <a:ahLst/>
            <a:cxnLst/>
            <a:rect l="l" t="t" r="r" b="b"/>
            <a:pathLst>
              <a:path w="436880">
                <a:moveTo>
                  <a:pt x="0" y="0"/>
                </a:moveTo>
                <a:lnTo>
                  <a:pt x="436879" y="0"/>
                </a:lnTo>
              </a:path>
            </a:pathLst>
          </a:custGeom>
          <a:ln w="8890">
            <a:solidFill>
              <a:srgbClr val="7A9799"/>
            </a:solidFill>
          </a:ln>
        </p:spPr>
        <p:txBody>
          <a:bodyPr wrap="square" lIns="0" tIns="0" rIns="0" bIns="0" rtlCol="0">
            <a:spAutoFit/>
          </a:bodyPr>
          <a:lstStyle/>
          <a:p>
            <a:endParaRPr/>
          </a:p>
        </p:txBody>
      </p:sp>
      <p:sp>
        <p:nvSpPr>
          <p:cNvPr id="6" name="object 6"/>
          <p:cNvSpPr/>
          <p:nvPr/>
        </p:nvSpPr>
        <p:spPr>
          <a:xfrm>
            <a:off x="11036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7" name="object 7"/>
          <p:cNvSpPr/>
          <p:nvPr/>
        </p:nvSpPr>
        <p:spPr>
          <a:xfrm>
            <a:off x="112268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 name="object 8"/>
          <p:cNvSpPr/>
          <p:nvPr/>
        </p:nvSpPr>
        <p:spPr>
          <a:xfrm>
            <a:off x="1141730" y="1276350"/>
            <a:ext cx="572770" cy="0"/>
          </a:xfrm>
          <a:custGeom>
            <a:avLst/>
            <a:gdLst/>
            <a:ahLst/>
            <a:cxnLst/>
            <a:rect l="l" t="t" r="r" b="b"/>
            <a:pathLst>
              <a:path w="572769">
                <a:moveTo>
                  <a:pt x="0" y="0"/>
                </a:moveTo>
                <a:lnTo>
                  <a:pt x="572769" y="0"/>
                </a:lnTo>
              </a:path>
            </a:pathLst>
          </a:custGeom>
          <a:ln w="8890">
            <a:solidFill>
              <a:srgbClr val="7A9799"/>
            </a:solidFill>
          </a:ln>
        </p:spPr>
        <p:txBody>
          <a:bodyPr wrap="square" lIns="0" tIns="0" rIns="0" bIns="0" rtlCol="0">
            <a:spAutoFit/>
          </a:bodyPr>
          <a:lstStyle/>
          <a:p>
            <a:endParaRPr/>
          </a:p>
        </p:txBody>
      </p:sp>
      <p:sp>
        <p:nvSpPr>
          <p:cNvPr id="9" name="object 9"/>
          <p:cNvSpPr/>
          <p:nvPr/>
        </p:nvSpPr>
        <p:spPr>
          <a:xfrm>
            <a:off x="1471930" y="1276350"/>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 name="object 10"/>
          <p:cNvSpPr/>
          <p:nvPr/>
        </p:nvSpPr>
        <p:spPr>
          <a:xfrm>
            <a:off x="1724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1" name="object 11"/>
          <p:cNvSpPr/>
          <p:nvPr/>
        </p:nvSpPr>
        <p:spPr>
          <a:xfrm>
            <a:off x="17437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2" name="object 12"/>
          <p:cNvSpPr/>
          <p:nvPr/>
        </p:nvSpPr>
        <p:spPr>
          <a:xfrm>
            <a:off x="1762760" y="1276350"/>
            <a:ext cx="786130" cy="0"/>
          </a:xfrm>
          <a:custGeom>
            <a:avLst/>
            <a:gdLst/>
            <a:ahLst/>
            <a:cxnLst/>
            <a:rect l="l" t="t" r="r" b="b"/>
            <a:pathLst>
              <a:path w="786130">
                <a:moveTo>
                  <a:pt x="0" y="0"/>
                </a:moveTo>
                <a:lnTo>
                  <a:pt x="786129" y="0"/>
                </a:lnTo>
              </a:path>
            </a:pathLst>
          </a:custGeom>
          <a:ln w="8890">
            <a:solidFill>
              <a:srgbClr val="7A9799"/>
            </a:solidFill>
          </a:ln>
        </p:spPr>
        <p:txBody>
          <a:bodyPr wrap="square" lIns="0" tIns="0" rIns="0" bIns="0" rtlCol="0">
            <a:spAutoFit/>
          </a:bodyPr>
          <a:lstStyle/>
          <a:p>
            <a:endParaRPr/>
          </a:p>
        </p:txBody>
      </p:sp>
      <p:sp>
        <p:nvSpPr>
          <p:cNvPr id="13" name="object 13"/>
          <p:cNvSpPr/>
          <p:nvPr/>
        </p:nvSpPr>
        <p:spPr>
          <a:xfrm>
            <a:off x="18211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4" name="object 14"/>
          <p:cNvSpPr/>
          <p:nvPr/>
        </p:nvSpPr>
        <p:spPr>
          <a:xfrm>
            <a:off x="1879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5" name="object 15"/>
          <p:cNvSpPr/>
          <p:nvPr/>
        </p:nvSpPr>
        <p:spPr>
          <a:xfrm>
            <a:off x="20929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6" name="object 16"/>
          <p:cNvSpPr/>
          <p:nvPr/>
        </p:nvSpPr>
        <p:spPr>
          <a:xfrm>
            <a:off x="21513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7" name="object 17"/>
          <p:cNvSpPr/>
          <p:nvPr/>
        </p:nvSpPr>
        <p:spPr>
          <a:xfrm>
            <a:off x="2228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8" name="object 18"/>
          <p:cNvSpPr/>
          <p:nvPr/>
        </p:nvSpPr>
        <p:spPr>
          <a:xfrm>
            <a:off x="244221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19" name="object 19"/>
          <p:cNvSpPr/>
          <p:nvPr/>
        </p:nvSpPr>
        <p:spPr>
          <a:xfrm>
            <a:off x="25006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0" name="object 20"/>
          <p:cNvSpPr/>
          <p:nvPr/>
        </p:nvSpPr>
        <p:spPr>
          <a:xfrm>
            <a:off x="25590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1" name="object 21"/>
          <p:cNvSpPr/>
          <p:nvPr/>
        </p:nvSpPr>
        <p:spPr>
          <a:xfrm>
            <a:off x="2578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2" name="object 22"/>
          <p:cNvSpPr/>
          <p:nvPr/>
        </p:nvSpPr>
        <p:spPr>
          <a:xfrm>
            <a:off x="2597150" y="1276350"/>
            <a:ext cx="650240" cy="0"/>
          </a:xfrm>
          <a:custGeom>
            <a:avLst/>
            <a:gdLst/>
            <a:ahLst/>
            <a:cxnLst/>
            <a:rect l="l" t="t" r="r" b="b"/>
            <a:pathLst>
              <a:path w="650239">
                <a:moveTo>
                  <a:pt x="0" y="0"/>
                </a:moveTo>
                <a:lnTo>
                  <a:pt x="650239" y="0"/>
                </a:lnTo>
              </a:path>
            </a:pathLst>
          </a:custGeom>
          <a:ln w="8890">
            <a:solidFill>
              <a:srgbClr val="7A9799"/>
            </a:solidFill>
          </a:ln>
        </p:spPr>
        <p:txBody>
          <a:bodyPr wrap="square" lIns="0" tIns="0" rIns="0" bIns="0" rtlCol="0">
            <a:spAutoFit/>
          </a:bodyPr>
          <a:lstStyle/>
          <a:p>
            <a:endParaRPr/>
          </a:p>
        </p:txBody>
      </p:sp>
      <p:sp>
        <p:nvSpPr>
          <p:cNvPr id="23" name="object 23"/>
          <p:cNvSpPr/>
          <p:nvPr/>
        </p:nvSpPr>
        <p:spPr>
          <a:xfrm>
            <a:off x="27914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4" name="object 24"/>
          <p:cNvSpPr/>
          <p:nvPr/>
        </p:nvSpPr>
        <p:spPr>
          <a:xfrm>
            <a:off x="284987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5" name="object 25"/>
          <p:cNvSpPr/>
          <p:nvPr/>
        </p:nvSpPr>
        <p:spPr>
          <a:xfrm>
            <a:off x="2908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6" name="object 26"/>
          <p:cNvSpPr/>
          <p:nvPr/>
        </p:nvSpPr>
        <p:spPr>
          <a:xfrm>
            <a:off x="312166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7" name="object 27"/>
          <p:cNvSpPr/>
          <p:nvPr/>
        </p:nvSpPr>
        <p:spPr>
          <a:xfrm>
            <a:off x="319912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8" name="object 28"/>
          <p:cNvSpPr/>
          <p:nvPr/>
        </p:nvSpPr>
        <p:spPr>
          <a:xfrm>
            <a:off x="32575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29" name="object 29"/>
          <p:cNvSpPr/>
          <p:nvPr/>
        </p:nvSpPr>
        <p:spPr>
          <a:xfrm>
            <a:off x="32766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0" name="object 30"/>
          <p:cNvSpPr/>
          <p:nvPr/>
        </p:nvSpPr>
        <p:spPr>
          <a:xfrm>
            <a:off x="3295650" y="1276350"/>
            <a:ext cx="29209" cy="0"/>
          </a:xfrm>
          <a:custGeom>
            <a:avLst/>
            <a:gdLst/>
            <a:ahLst/>
            <a:cxnLst/>
            <a:rect l="l" t="t" r="r" b="b"/>
            <a:pathLst>
              <a:path w="29210">
                <a:moveTo>
                  <a:pt x="0" y="0"/>
                </a:moveTo>
                <a:lnTo>
                  <a:pt x="29210" y="0"/>
                </a:lnTo>
              </a:path>
            </a:pathLst>
          </a:custGeom>
          <a:ln w="8890">
            <a:solidFill>
              <a:srgbClr val="7A9799"/>
            </a:solidFill>
          </a:ln>
        </p:spPr>
        <p:txBody>
          <a:bodyPr wrap="square" lIns="0" tIns="0" rIns="0" bIns="0" rtlCol="0">
            <a:spAutoFit/>
          </a:bodyPr>
          <a:lstStyle/>
          <a:p>
            <a:endParaRPr/>
          </a:p>
        </p:txBody>
      </p:sp>
      <p:sp>
        <p:nvSpPr>
          <p:cNvPr id="31" name="object 31"/>
          <p:cNvSpPr/>
          <p:nvPr/>
        </p:nvSpPr>
        <p:spPr>
          <a:xfrm>
            <a:off x="33350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2" name="object 32"/>
          <p:cNvSpPr/>
          <p:nvPr/>
        </p:nvSpPr>
        <p:spPr>
          <a:xfrm>
            <a:off x="33540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3" name="object 33"/>
          <p:cNvSpPr/>
          <p:nvPr/>
        </p:nvSpPr>
        <p:spPr>
          <a:xfrm>
            <a:off x="3373120" y="1276350"/>
            <a:ext cx="786130" cy="0"/>
          </a:xfrm>
          <a:custGeom>
            <a:avLst/>
            <a:gdLst/>
            <a:ahLst/>
            <a:cxnLst/>
            <a:rect l="l" t="t" r="r" b="b"/>
            <a:pathLst>
              <a:path w="786129">
                <a:moveTo>
                  <a:pt x="0" y="0"/>
                </a:moveTo>
                <a:lnTo>
                  <a:pt x="786129" y="0"/>
                </a:lnTo>
              </a:path>
            </a:pathLst>
          </a:custGeom>
          <a:ln w="8890">
            <a:solidFill>
              <a:srgbClr val="7A9799"/>
            </a:solidFill>
          </a:ln>
        </p:spPr>
        <p:txBody>
          <a:bodyPr wrap="square" lIns="0" tIns="0" rIns="0" bIns="0" rtlCol="0">
            <a:spAutoFit/>
          </a:bodyPr>
          <a:lstStyle/>
          <a:p>
            <a:endParaRPr/>
          </a:p>
        </p:txBody>
      </p:sp>
      <p:sp>
        <p:nvSpPr>
          <p:cNvPr id="34" name="object 34"/>
          <p:cNvSpPr/>
          <p:nvPr/>
        </p:nvSpPr>
        <p:spPr>
          <a:xfrm>
            <a:off x="34124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5" name="object 35"/>
          <p:cNvSpPr/>
          <p:nvPr/>
        </p:nvSpPr>
        <p:spPr>
          <a:xfrm>
            <a:off x="34709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6" name="object 36"/>
          <p:cNvSpPr/>
          <p:nvPr/>
        </p:nvSpPr>
        <p:spPr>
          <a:xfrm>
            <a:off x="36258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7" name="object 37"/>
          <p:cNvSpPr/>
          <p:nvPr/>
        </p:nvSpPr>
        <p:spPr>
          <a:xfrm>
            <a:off x="36842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8" name="object 38"/>
          <p:cNvSpPr/>
          <p:nvPr/>
        </p:nvSpPr>
        <p:spPr>
          <a:xfrm>
            <a:off x="37617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39" name="object 39"/>
          <p:cNvSpPr/>
          <p:nvPr/>
        </p:nvSpPr>
        <p:spPr>
          <a:xfrm>
            <a:off x="38201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0" name="object 40"/>
          <p:cNvSpPr/>
          <p:nvPr/>
        </p:nvSpPr>
        <p:spPr>
          <a:xfrm>
            <a:off x="39751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1" name="object 41"/>
          <p:cNvSpPr/>
          <p:nvPr/>
        </p:nvSpPr>
        <p:spPr>
          <a:xfrm>
            <a:off x="403352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2" name="object 42"/>
          <p:cNvSpPr/>
          <p:nvPr/>
        </p:nvSpPr>
        <p:spPr>
          <a:xfrm>
            <a:off x="40919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3" name="object 43"/>
          <p:cNvSpPr/>
          <p:nvPr/>
        </p:nvSpPr>
        <p:spPr>
          <a:xfrm>
            <a:off x="41694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4" name="object 44"/>
          <p:cNvSpPr/>
          <p:nvPr/>
        </p:nvSpPr>
        <p:spPr>
          <a:xfrm>
            <a:off x="418845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5" name="object 45"/>
          <p:cNvSpPr/>
          <p:nvPr/>
        </p:nvSpPr>
        <p:spPr>
          <a:xfrm>
            <a:off x="4207509"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46" name="object 46"/>
          <p:cNvSpPr/>
          <p:nvPr/>
        </p:nvSpPr>
        <p:spPr>
          <a:xfrm>
            <a:off x="430530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7" name="object 47"/>
          <p:cNvSpPr/>
          <p:nvPr/>
        </p:nvSpPr>
        <p:spPr>
          <a:xfrm>
            <a:off x="432435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48" name="object 48"/>
          <p:cNvSpPr/>
          <p:nvPr/>
        </p:nvSpPr>
        <p:spPr>
          <a:xfrm>
            <a:off x="4343400" y="1276350"/>
            <a:ext cx="87630" cy="0"/>
          </a:xfrm>
          <a:custGeom>
            <a:avLst/>
            <a:gdLst/>
            <a:ahLst/>
            <a:cxnLst/>
            <a:rect l="l" t="t" r="r" b="b"/>
            <a:pathLst>
              <a:path w="87629">
                <a:moveTo>
                  <a:pt x="0" y="0"/>
                </a:moveTo>
                <a:lnTo>
                  <a:pt x="87629" y="0"/>
                </a:lnTo>
              </a:path>
            </a:pathLst>
          </a:custGeom>
          <a:ln w="8890">
            <a:solidFill>
              <a:srgbClr val="7A9799"/>
            </a:solidFill>
          </a:ln>
        </p:spPr>
        <p:txBody>
          <a:bodyPr wrap="square" lIns="0" tIns="0" rIns="0" bIns="0" rtlCol="0">
            <a:spAutoFit/>
          </a:bodyPr>
          <a:lstStyle/>
          <a:p>
            <a:endParaRPr/>
          </a:p>
        </p:txBody>
      </p:sp>
      <p:sp>
        <p:nvSpPr>
          <p:cNvPr id="49" name="object 49"/>
          <p:cNvSpPr/>
          <p:nvPr/>
        </p:nvSpPr>
        <p:spPr>
          <a:xfrm>
            <a:off x="438277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0" name="object 50"/>
          <p:cNvSpPr/>
          <p:nvPr/>
        </p:nvSpPr>
        <p:spPr>
          <a:xfrm>
            <a:off x="444119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1" name="object 51"/>
          <p:cNvSpPr/>
          <p:nvPr/>
        </p:nvSpPr>
        <p:spPr>
          <a:xfrm>
            <a:off x="4460240"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2" name="object 52"/>
          <p:cNvSpPr/>
          <p:nvPr/>
        </p:nvSpPr>
        <p:spPr>
          <a:xfrm>
            <a:off x="4537709" y="1276350"/>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3" name="object 53"/>
          <p:cNvSpPr/>
          <p:nvPr/>
        </p:nvSpPr>
        <p:spPr>
          <a:xfrm>
            <a:off x="4575809" y="1277619"/>
            <a:ext cx="476250" cy="0"/>
          </a:xfrm>
          <a:custGeom>
            <a:avLst/>
            <a:gdLst/>
            <a:ahLst/>
            <a:cxnLst/>
            <a:rect l="l" t="t" r="r" b="b"/>
            <a:pathLst>
              <a:path w="476250">
                <a:moveTo>
                  <a:pt x="0" y="0"/>
                </a:moveTo>
                <a:lnTo>
                  <a:pt x="476250" y="0"/>
                </a:lnTo>
              </a:path>
            </a:pathLst>
          </a:custGeom>
          <a:ln w="8890">
            <a:solidFill>
              <a:srgbClr val="7A9799"/>
            </a:solidFill>
          </a:ln>
        </p:spPr>
        <p:txBody>
          <a:bodyPr wrap="square" lIns="0" tIns="0" rIns="0" bIns="0" rtlCol="0">
            <a:spAutoFit/>
          </a:bodyPr>
          <a:lstStyle/>
          <a:p>
            <a:endParaRPr/>
          </a:p>
        </p:txBody>
      </p:sp>
      <p:sp>
        <p:nvSpPr>
          <p:cNvPr id="54" name="object 54"/>
          <p:cNvSpPr/>
          <p:nvPr/>
        </p:nvSpPr>
        <p:spPr>
          <a:xfrm>
            <a:off x="46545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5" name="object 55"/>
          <p:cNvSpPr/>
          <p:nvPr/>
        </p:nvSpPr>
        <p:spPr>
          <a:xfrm>
            <a:off x="47320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6" name="object 56"/>
          <p:cNvSpPr/>
          <p:nvPr/>
        </p:nvSpPr>
        <p:spPr>
          <a:xfrm>
            <a:off x="48094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7" name="object 57"/>
          <p:cNvSpPr/>
          <p:nvPr/>
        </p:nvSpPr>
        <p:spPr>
          <a:xfrm>
            <a:off x="48679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8" name="object 58"/>
          <p:cNvSpPr/>
          <p:nvPr/>
        </p:nvSpPr>
        <p:spPr>
          <a:xfrm>
            <a:off x="50038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59" name="object 59"/>
          <p:cNvSpPr/>
          <p:nvPr/>
        </p:nvSpPr>
        <p:spPr>
          <a:xfrm>
            <a:off x="50622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0" name="object 60"/>
          <p:cNvSpPr/>
          <p:nvPr/>
        </p:nvSpPr>
        <p:spPr>
          <a:xfrm>
            <a:off x="50812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1" name="object 61"/>
          <p:cNvSpPr/>
          <p:nvPr/>
        </p:nvSpPr>
        <p:spPr>
          <a:xfrm>
            <a:off x="51003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2" name="object 62"/>
          <p:cNvSpPr/>
          <p:nvPr/>
        </p:nvSpPr>
        <p:spPr>
          <a:xfrm>
            <a:off x="5119370" y="1277619"/>
            <a:ext cx="572770" cy="0"/>
          </a:xfrm>
          <a:custGeom>
            <a:avLst/>
            <a:gdLst/>
            <a:ahLst/>
            <a:cxnLst/>
            <a:rect l="l" t="t" r="r" b="b"/>
            <a:pathLst>
              <a:path w="572770">
                <a:moveTo>
                  <a:pt x="0" y="0"/>
                </a:moveTo>
                <a:lnTo>
                  <a:pt x="572769" y="0"/>
                </a:lnTo>
              </a:path>
            </a:pathLst>
          </a:custGeom>
          <a:ln w="8890">
            <a:solidFill>
              <a:srgbClr val="7A9799"/>
            </a:solidFill>
          </a:ln>
        </p:spPr>
        <p:txBody>
          <a:bodyPr wrap="square" lIns="0" tIns="0" rIns="0" bIns="0" rtlCol="0">
            <a:spAutoFit/>
          </a:bodyPr>
          <a:lstStyle/>
          <a:p>
            <a:endParaRPr/>
          </a:p>
        </p:txBody>
      </p:sp>
      <p:sp>
        <p:nvSpPr>
          <p:cNvPr id="63" name="object 63"/>
          <p:cNvSpPr/>
          <p:nvPr/>
        </p:nvSpPr>
        <p:spPr>
          <a:xfrm>
            <a:off x="515874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4" name="object 64"/>
          <p:cNvSpPr/>
          <p:nvPr/>
        </p:nvSpPr>
        <p:spPr>
          <a:xfrm>
            <a:off x="52171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5" name="object 65"/>
          <p:cNvSpPr/>
          <p:nvPr/>
        </p:nvSpPr>
        <p:spPr>
          <a:xfrm>
            <a:off x="53530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6" name="object 66"/>
          <p:cNvSpPr/>
          <p:nvPr/>
        </p:nvSpPr>
        <p:spPr>
          <a:xfrm>
            <a:off x="54305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7" name="object 67"/>
          <p:cNvSpPr/>
          <p:nvPr/>
        </p:nvSpPr>
        <p:spPr>
          <a:xfrm>
            <a:off x="55079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8" name="object 68"/>
          <p:cNvSpPr/>
          <p:nvPr/>
        </p:nvSpPr>
        <p:spPr>
          <a:xfrm>
            <a:off x="55664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69" name="object 69"/>
          <p:cNvSpPr/>
          <p:nvPr/>
        </p:nvSpPr>
        <p:spPr>
          <a:xfrm>
            <a:off x="57023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0" name="object 70"/>
          <p:cNvSpPr/>
          <p:nvPr/>
        </p:nvSpPr>
        <p:spPr>
          <a:xfrm>
            <a:off x="57213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1" name="object 71"/>
          <p:cNvSpPr/>
          <p:nvPr/>
        </p:nvSpPr>
        <p:spPr>
          <a:xfrm>
            <a:off x="5740400" y="1277619"/>
            <a:ext cx="300990" cy="0"/>
          </a:xfrm>
          <a:custGeom>
            <a:avLst/>
            <a:gdLst/>
            <a:ahLst/>
            <a:cxnLst/>
            <a:rect l="l" t="t" r="r" b="b"/>
            <a:pathLst>
              <a:path w="300989">
                <a:moveTo>
                  <a:pt x="0" y="0"/>
                </a:moveTo>
                <a:lnTo>
                  <a:pt x="300989" y="0"/>
                </a:lnTo>
              </a:path>
            </a:pathLst>
          </a:custGeom>
          <a:ln w="8890">
            <a:solidFill>
              <a:srgbClr val="7A9799"/>
            </a:solidFill>
          </a:ln>
        </p:spPr>
        <p:txBody>
          <a:bodyPr wrap="square" lIns="0" tIns="0" rIns="0" bIns="0" rtlCol="0">
            <a:spAutoFit/>
          </a:bodyPr>
          <a:lstStyle/>
          <a:p>
            <a:endParaRPr/>
          </a:p>
        </p:txBody>
      </p:sp>
      <p:sp>
        <p:nvSpPr>
          <p:cNvPr id="72" name="object 72"/>
          <p:cNvSpPr/>
          <p:nvPr/>
        </p:nvSpPr>
        <p:spPr>
          <a:xfrm>
            <a:off x="57797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3" name="object 73"/>
          <p:cNvSpPr/>
          <p:nvPr/>
        </p:nvSpPr>
        <p:spPr>
          <a:xfrm>
            <a:off x="583819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4" name="object 74"/>
          <p:cNvSpPr/>
          <p:nvPr/>
        </p:nvSpPr>
        <p:spPr>
          <a:xfrm>
            <a:off x="59156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5" name="object 75"/>
          <p:cNvSpPr/>
          <p:nvPr/>
        </p:nvSpPr>
        <p:spPr>
          <a:xfrm>
            <a:off x="605155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6" name="object 76"/>
          <p:cNvSpPr/>
          <p:nvPr/>
        </p:nvSpPr>
        <p:spPr>
          <a:xfrm>
            <a:off x="60706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7" name="object 77"/>
          <p:cNvSpPr/>
          <p:nvPr/>
        </p:nvSpPr>
        <p:spPr>
          <a:xfrm>
            <a:off x="6089650" y="1277619"/>
            <a:ext cx="146050" cy="0"/>
          </a:xfrm>
          <a:custGeom>
            <a:avLst/>
            <a:gdLst/>
            <a:ahLst/>
            <a:cxnLst/>
            <a:rect l="l" t="t" r="r" b="b"/>
            <a:pathLst>
              <a:path w="146050">
                <a:moveTo>
                  <a:pt x="0" y="0"/>
                </a:moveTo>
                <a:lnTo>
                  <a:pt x="146050" y="0"/>
                </a:lnTo>
              </a:path>
            </a:pathLst>
          </a:custGeom>
          <a:ln w="8890">
            <a:solidFill>
              <a:srgbClr val="7A9799"/>
            </a:solidFill>
          </a:ln>
        </p:spPr>
        <p:txBody>
          <a:bodyPr wrap="square" lIns="0" tIns="0" rIns="0" bIns="0" rtlCol="0">
            <a:spAutoFit/>
          </a:bodyPr>
          <a:lstStyle/>
          <a:p>
            <a:endParaRPr/>
          </a:p>
        </p:txBody>
      </p:sp>
      <p:sp>
        <p:nvSpPr>
          <p:cNvPr id="78" name="object 78"/>
          <p:cNvSpPr/>
          <p:nvPr/>
        </p:nvSpPr>
        <p:spPr>
          <a:xfrm>
            <a:off x="612902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79" name="object 79"/>
          <p:cNvSpPr/>
          <p:nvPr/>
        </p:nvSpPr>
        <p:spPr>
          <a:xfrm>
            <a:off x="618744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0" name="object 80"/>
          <p:cNvSpPr/>
          <p:nvPr/>
        </p:nvSpPr>
        <p:spPr>
          <a:xfrm>
            <a:off x="624585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1" name="object 81"/>
          <p:cNvSpPr/>
          <p:nvPr/>
        </p:nvSpPr>
        <p:spPr>
          <a:xfrm>
            <a:off x="6264909"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2" name="object 82"/>
          <p:cNvSpPr/>
          <p:nvPr/>
        </p:nvSpPr>
        <p:spPr>
          <a:xfrm>
            <a:off x="6283959" y="1277619"/>
            <a:ext cx="941069" cy="0"/>
          </a:xfrm>
          <a:custGeom>
            <a:avLst/>
            <a:gdLst/>
            <a:ahLst/>
            <a:cxnLst/>
            <a:rect l="l" t="t" r="r" b="b"/>
            <a:pathLst>
              <a:path w="941070">
                <a:moveTo>
                  <a:pt x="0" y="0"/>
                </a:moveTo>
                <a:lnTo>
                  <a:pt x="941069" y="0"/>
                </a:lnTo>
              </a:path>
            </a:pathLst>
          </a:custGeom>
          <a:ln w="8890">
            <a:solidFill>
              <a:srgbClr val="7A9799"/>
            </a:solidFill>
          </a:ln>
        </p:spPr>
        <p:txBody>
          <a:bodyPr wrap="square" lIns="0" tIns="0" rIns="0" bIns="0" rtlCol="0">
            <a:spAutoFit/>
          </a:bodyPr>
          <a:lstStyle/>
          <a:p>
            <a:endParaRPr/>
          </a:p>
        </p:txBody>
      </p:sp>
      <p:sp>
        <p:nvSpPr>
          <p:cNvPr id="83" name="object 83"/>
          <p:cNvSpPr/>
          <p:nvPr/>
        </p:nvSpPr>
        <p:spPr>
          <a:xfrm>
            <a:off x="640080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4" name="object 84"/>
          <p:cNvSpPr/>
          <p:nvPr/>
        </p:nvSpPr>
        <p:spPr>
          <a:xfrm>
            <a:off x="6478270" y="1277619"/>
            <a:ext cx="8890" cy="0"/>
          </a:xfrm>
          <a:custGeom>
            <a:avLst/>
            <a:gdLst/>
            <a:ahLst/>
            <a:cxnLst/>
            <a:rect l="l" t="t" r="r" b="b"/>
            <a:pathLst>
              <a:path w="8889">
                <a:moveTo>
                  <a:pt x="0" y="0"/>
                </a:moveTo>
                <a:lnTo>
                  <a:pt x="8889" y="0"/>
                </a:lnTo>
              </a:path>
            </a:pathLst>
          </a:custGeom>
          <a:ln w="8890">
            <a:solidFill>
              <a:srgbClr val="7A9799"/>
            </a:solidFill>
          </a:ln>
        </p:spPr>
        <p:txBody>
          <a:bodyPr wrap="square" lIns="0" tIns="0" rIns="0" bIns="0" rtlCol="0">
            <a:spAutoFit/>
          </a:bodyPr>
          <a:lstStyle/>
          <a:p>
            <a:endParaRPr/>
          </a:p>
        </p:txBody>
      </p:sp>
      <p:sp>
        <p:nvSpPr>
          <p:cNvPr id="85" name="object 85"/>
          <p:cNvSpPr/>
          <p:nvPr/>
        </p:nvSpPr>
        <p:spPr>
          <a:xfrm>
            <a:off x="65366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6" name="object 86"/>
          <p:cNvSpPr/>
          <p:nvPr/>
        </p:nvSpPr>
        <p:spPr>
          <a:xfrm>
            <a:off x="68084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7" name="object 87"/>
          <p:cNvSpPr/>
          <p:nvPr/>
        </p:nvSpPr>
        <p:spPr>
          <a:xfrm>
            <a:off x="68859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8" name="object 88"/>
          <p:cNvSpPr/>
          <p:nvPr/>
        </p:nvSpPr>
        <p:spPr>
          <a:xfrm>
            <a:off x="71577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89" name="object 89"/>
          <p:cNvSpPr/>
          <p:nvPr/>
        </p:nvSpPr>
        <p:spPr>
          <a:xfrm>
            <a:off x="72351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0" name="object 90"/>
          <p:cNvSpPr/>
          <p:nvPr/>
        </p:nvSpPr>
        <p:spPr>
          <a:xfrm>
            <a:off x="72542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1" name="object 91"/>
          <p:cNvSpPr/>
          <p:nvPr/>
        </p:nvSpPr>
        <p:spPr>
          <a:xfrm>
            <a:off x="7273290" y="1277619"/>
            <a:ext cx="223520" cy="0"/>
          </a:xfrm>
          <a:custGeom>
            <a:avLst/>
            <a:gdLst/>
            <a:ahLst/>
            <a:cxnLst/>
            <a:rect l="l" t="t" r="r" b="b"/>
            <a:pathLst>
              <a:path w="223520">
                <a:moveTo>
                  <a:pt x="0" y="0"/>
                </a:moveTo>
                <a:lnTo>
                  <a:pt x="223519" y="0"/>
                </a:lnTo>
              </a:path>
            </a:pathLst>
          </a:custGeom>
          <a:ln w="8890">
            <a:solidFill>
              <a:srgbClr val="7A9799"/>
            </a:solidFill>
          </a:ln>
        </p:spPr>
        <p:txBody>
          <a:bodyPr wrap="square" lIns="0" tIns="0" rIns="0" bIns="0" rtlCol="0">
            <a:spAutoFit/>
          </a:bodyPr>
          <a:lstStyle/>
          <a:p>
            <a:endParaRPr/>
          </a:p>
        </p:txBody>
      </p:sp>
      <p:sp>
        <p:nvSpPr>
          <p:cNvPr id="92" name="object 92"/>
          <p:cNvSpPr/>
          <p:nvPr/>
        </p:nvSpPr>
        <p:spPr>
          <a:xfrm>
            <a:off x="75069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3" name="object 93"/>
          <p:cNvSpPr/>
          <p:nvPr/>
        </p:nvSpPr>
        <p:spPr>
          <a:xfrm>
            <a:off x="75260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4" name="object 94"/>
          <p:cNvSpPr/>
          <p:nvPr/>
        </p:nvSpPr>
        <p:spPr>
          <a:xfrm>
            <a:off x="7545069" y="1277619"/>
            <a:ext cx="1407160" cy="0"/>
          </a:xfrm>
          <a:custGeom>
            <a:avLst/>
            <a:gdLst/>
            <a:ahLst/>
            <a:cxnLst/>
            <a:rect l="l" t="t" r="r" b="b"/>
            <a:pathLst>
              <a:path w="1407159">
                <a:moveTo>
                  <a:pt x="0" y="0"/>
                </a:moveTo>
                <a:lnTo>
                  <a:pt x="1407159" y="0"/>
                </a:lnTo>
              </a:path>
            </a:pathLst>
          </a:custGeom>
          <a:ln w="8890">
            <a:solidFill>
              <a:srgbClr val="7A9799"/>
            </a:solidFill>
          </a:ln>
        </p:spPr>
        <p:txBody>
          <a:bodyPr wrap="square" lIns="0" tIns="0" rIns="0" bIns="0" rtlCol="0">
            <a:spAutoFit/>
          </a:bodyPr>
          <a:lstStyle/>
          <a:p>
            <a:endParaRPr/>
          </a:p>
        </p:txBody>
      </p:sp>
      <p:sp>
        <p:nvSpPr>
          <p:cNvPr id="95" name="object 95"/>
          <p:cNvSpPr/>
          <p:nvPr/>
        </p:nvSpPr>
        <p:spPr>
          <a:xfrm>
            <a:off x="75844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6" name="object 96"/>
          <p:cNvSpPr/>
          <p:nvPr/>
        </p:nvSpPr>
        <p:spPr>
          <a:xfrm>
            <a:off x="78752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7" name="object 97"/>
          <p:cNvSpPr/>
          <p:nvPr/>
        </p:nvSpPr>
        <p:spPr>
          <a:xfrm>
            <a:off x="79336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8" name="object 98"/>
          <p:cNvSpPr/>
          <p:nvPr/>
        </p:nvSpPr>
        <p:spPr>
          <a:xfrm>
            <a:off x="82245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99" name="object 99"/>
          <p:cNvSpPr/>
          <p:nvPr/>
        </p:nvSpPr>
        <p:spPr>
          <a:xfrm>
            <a:off x="828294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0" name="object 100"/>
          <p:cNvSpPr/>
          <p:nvPr/>
        </p:nvSpPr>
        <p:spPr>
          <a:xfrm>
            <a:off x="855471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1" name="object 101"/>
          <p:cNvSpPr/>
          <p:nvPr/>
        </p:nvSpPr>
        <p:spPr>
          <a:xfrm>
            <a:off x="86321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2" name="object 102"/>
          <p:cNvSpPr/>
          <p:nvPr/>
        </p:nvSpPr>
        <p:spPr>
          <a:xfrm>
            <a:off x="8903969"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3" name="object 103"/>
          <p:cNvSpPr/>
          <p:nvPr/>
        </p:nvSpPr>
        <p:spPr>
          <a:xfrm>
            <a:off x="8962390" y="1277619"/>
            <a:ext cx="8890" cy="0"/>
          </a:xfrm>
          <a:custGeom>
            <a:avLst/>
            <a:gdLst/>
            <a:ahLst/>
            <a:cxnLst/>
            <a:rect l="l" t="t" r="r" b="b"/>
            <a:pathLst>
              <a:path w="8890">
                <a:moveTo>
                  <a:pt x="0" y="0"/>
                </a:moveTo>
                <a:lnTo>
                  <a:pt x="8889" y="0"/>
                </a:lnTo>
              </a:path>
            </a:pathLst>
          </a:custGeom>
          <a:ln w="8890">
            <a:solidFill>
              <a:srgbClr val="7A9799"/>
            </a:solidFill>
          </a:ln>
        </p:spPr>
        <p:txBody>
          <a:bodyPr wrap="square" lIns="0" tIns="0" rIns="0" bIns="0" rtlCol="0">
            <a:spAutoFit/>
          </a:bodyPr>
          <a:lstStyle/>
          <a:p>
            <a:endParaRPr/>
          </a:p>
        </p:txBody>
      </p:sp>
      <p:sp>
        <p:nvSpPr>
          <p:cNvPr id="104" name="object 104"/>
          <p:cNvSpPr/>
          <p:nvPr/>
        </p:nvSpPr>
        <p:spPr>
          <a:xfrm>
            <a:off x="4267200" y="955039"/>
            <a:ext cx="609600" cy="609600"/>
          </a:xfrm>
          <a:custGeom>
            <a:avLst/>
            <a:gdLst/>
            <a:ahLst/>
            <a:cxnLst/>
            <a:rect l="l" t="t" r="r" b="b"/>
            <a:pathLst>
              <a:path w="609600" h="609600">
                <a:moveTo>
                  <a:pt x="304800" y="0"/>
                </a:moveTo>
                <a:lnTo>
                  <a:pt x="254294" y="3870"/>
                </a:lnTo>
                <a:lnTo>
                  <a:pt x="206776" y="15118"/>
                </a:lnTo>
                <a:lnTo>
                  <a:pt x="162793" y="33192"/>
                </a:lnTo>
                <a:lnTo>
                  <a:pt x="122895" y="57546"/>
                </a:lnTo>
                <a:lnTo>
                  <a:pt x="87629" y="87630"/>
                </a:lnTo>
                <a:lnTo>
                  <a:pt x="57546" y="122895"/>
                </a:lnTo>
                <a:lnTo>
                  <a:pt x="33192" y="162793"/>
                </a:lnTo>
                <a:lnTo>
                  <a:pt x="15118" y="206776"/>
                </a:lnTo>
                <a:lnTo>
                  <a:pt x="3870" y="254294"/>
                </a:lnTo>
                <a:lnTo>
                  <a:pt x="0" y="304800"/>
                </a:lnTo>
                <a:lnTo>
                  <a:pt x="979" y="330391"/>
                </a:lnTo>
                <a:lnTo>
                  <a:pt x="8606" y="379472"/>
                </a:lnTo>
                <a:lnTo>
                  <a:pt x="23336" y="425291"/>
                </a:lnTo>
                <a:lnTo>
                  <a:pt x="44618" y="467300"/>
                </a:lnTo>
                <a:lnTo>
                  <a:pt x="71906" y="504950"/>
                </a:lnTo>
                <a:lnTo>
                  <a:pt x="104649" y="537693"/>
                </a:lnTo>
                <a:lnTo>
                  <a:pt x="142299" y="564981"/>
                </a:lnTo>
                <a:lnTo>
                  <a:pt x="184308" y="586263"/>
                </a:lnTo>
                <a:lnTo>
                  <a:pt x="230127" y="600993"/>
                </a:lnTo>
                <a:lnTo>
                  <a:pt x="279208" y="608620"/>
                </a:lnTo>
                <a:lnTo>
                  <a:pt x="304800" y="609600"/>
                </a:lnTo>
                <a:lnTo>
                  <a:pt x="330391" y="608620"/>
                </a:lnTo>
                <a:lnTo>
                  <a:pt x="379472" y="600993"/>
                </a:lnTo>
                <a:lnTo>
                  <a:pt x="425291" y="586263"/>
                </a:lnTo>
                <a:lnTo>
                  <a:pt x="467300" y="564981"/>
                </a:lnTo>
                <a:lnTo>
                  <a:pt x="504950" y="537693"/>
                </a:lnTo>
                <a:lnTo>
                  <a:pt x="537693" y="504950"/>
                </a:lnTo>
                <a:lnTo>
                  <a:pt x="564981" y="467300"/>
                </a:lnTo>
                <a:lnTo>
                  <a:pt x="586263" y="425291"/>
                </a:lnTo>
                <a:lnTo>
                  <a:pt x="600993" y="379472"/>
                </a:lnTo>
                <a:lnTo>
                  <a:pt x="608620" y="330391"/>
                </a:lnTo>
                <a:lnTo>
                  <a:pt x="609600" y="304800"/>
                </a:lnTo>
                <a:lnTo>
                  <a:pt x="608620" y="279208"/>
                </a:lnTo>
                <a:lnTo>
                  <a:pt x="600993" y="230127"/>
                </a:lnTo>
                <a:lnTo>
                  <a:pt x="586263" y="184308"/>
                </a:lnTo>
                <a:lnTo>
                  <a:pt x="564981" y="142299"/>
                </a:lnTo>
                <a:lnTo>
                  <a:pt x="537693" y="104649"/>
                </a:lnTo>
                <a:lnTo>
                  <a:pt x="504950" y="71906"/>
                </a:lnTo>
                <a:lnTo>
                  <a:pt x="467300" y="44618"/>
                </a:lnTo>
                <a:lnTo>
                  <a:pt x="425291" y="23336"/>
                </a:lnTo>
                <a:lnTo>
                  <a:pt x="379472" y="8606"/>
                </a:lnTo>
                <a:lnTo>
                  <a:pt x="330391" y="979"/>
                </a:lnTo>
                <a:lnTo>
                  <a:pt x="304800" y="0"/>
                </a:lnTo>
                <a:close/>
              </a:path>
            </a:pathLst>
          </a:custGeom>
          <a:solidFill>
            <a:srgbClr val="FFFFFF"/>
          </a:solidFill>
        </p:spPr>
        <p:txBody>
          <a:bodyPr wrap="square" lIns="0" tIns="0" rIns="0" bIns="0" rtlCol="0">
            <a:spAutoFit/>
          </a:bodyPr>
          <a:lstStyle/>
          <a:p>
            <a:endParaRPr/>
          </a:p>
        </p:txBody>
      </p:sp>
      <p:sp>
        <p:nvSpPr>
          <p:cNvPr id="105" name="object 105"/>
          <p:cNvSpPr/>
          <p:nvPr/>
        </p:nvSpPr>
        <p:spPr>
          <a:xfrm>
            <a:off x="4362450" y="1050289"/>
            <a:ext cx="419100" cy="421640"/>
          </a:xfrm>
          <a:custGeom>
            <a:avLst/>
            <a:gdLst/>
            <a:ahLst/>
            <a:cxnLst/>
            <a:rect l="l" t="t" r="r" b="b"/>
            <a:pathLst>
              <a:path w="419100" h="421640">
                <a:moveTo>
                  <a:pt x="209550" y="0"/>
                </a:moveTo>
                <a:lnTo>
                  <a:pt x="158006" y="5957"/>
                </a:lnTo>
                <a:lnTo>
                  <a:pt x="111640" y="22974"/>
                </a:lnTo>
                <a:lnTo>
                  <a:pt x="71687" y="49763"/>
                </a:lnTo>
                <a:lnTo>
                  <a:pt x="39380" y="85039"/>
                </a:lnTo>
                <a:lnTo>
                  <a:pt x="15954" y="127515"/>
                </a:lnTo>
                <a:lnTo>
                  <a:pt x="2644" y="175907"/>
                </a:lnTo>
                <a:lnTo>
                  <a:pt x="0" y="210820"/>
                </a:lnTo>
                <a:lnTo>
                  <a:pt x="668" y="228509"/>
                </a:lnTo>
                <a:lnTo>
                  <a:pt x="10332" y="278587"/>
                </a:lnTo>
                <a:lnTo>
                  <a:pt x="30523" y="323178"/>
                </a:lnTo>
                <a:lnTo>
                  <a:pt x="60007" y="360997"/>
                </a:lnTo>
                <a:lnTo>
                  <a:pt x="97549" y="390758"/>
                </a:lnTo>
                <a:lnTo>
                  <a:pt x="141914" y="411175"/>
                </a:lnTo>
                <a:lnTo>
                  <a:pt x="191869" y="420962"/>
                </a:lnTo>
                <a:lnTo>
                  <a:pt x="209550" y="421639"/>
                </a:lnTo>
                <a:lnTo>
                  <a:pt x="227230" y="420962"/>
                </a:lnTo>
                <a:lnTo>
                  <a:pt x="277185" y="411175"/>
                </a:lnTo>
                <a:lnTo>
                  <a:pt x="321550" y="390758"/>
                </a:lnTo>
                <a:lnTo>
                  <a:pt x="359092" y="360997"/>
                </a:lnTo>
                <a:lnTo>
                  <a:pt x="388576" y="323178"/>
                </a:lnTo>
                <a:lnTo>
                  <a:pt x="408767" y="278587"/>
                </a:lnTo>
                <a:lnTo>
                  <a:pt x="418431" y="228509"/>
                </a:lnTo>
                <a:lnTo>
                  <a:pt x="419100" y="210820"/>
                </a:lnTo>
                <a:lnTo>
                  <a:pt x="418431" y="193130"/>
                </a:lnTo>
                <a:lnTo>
                  <a:pt x="408767" y="143052"/>
                </a:lnTo>
                <a:lnTo>
                  <a:pt x="388576" y="98461"/>
                </a:lnTo>
                <a:lnTo>
                  <a:pt x="359092" y="60642"/>
                </a:lnTo>
                <a:lnTo>
                  <a:pt x="321550" y="30881"/>
                </a:lnTo>
                <a:lnTo>
                  <a:pt x="277185" y="10464"/>
                </a:lnTo>
                <a:lnTo>
                  <a:pt x="227230" y="677"/>
                </a:lnTo>
                <a:lnTo>
                  <a:pt x="209550" y="0"/>
                </a:lnTo>
                <a:close/>
              </a:path>
            </a:pathLst>
          </a:custGeom>
          <a:solidFill>
            <a:srgbClr val="FFFFFF"/>
          </a:solidFill>
        </p:spPr>
        <p:txBody>
          <a:bodyPr wrap="square" lIns="0" tIns="0" rIns="0" bIns="0" rtlCol="0">
            <a:spAutoFit/>
          </a:bodyPr>
          <a:lstStyle/>
          <a:p>
            <a:endParaRPr/>
          </a:p>
        </p:txBody>
      </p:sp>
      <p:sp>
        <p:nvSpPr>
          <p:cNvPr id="106" name="object 106"/>
          <p:cNvSpPr/>
          <p:nvPr/>
        </p:nvSpPr>
        <p:spPr>
          <a:xfrm>
            <a:off x="4362450" y="1050289"/>
            <a:ext cx="419100" cy="421640"/>
          </a:xfrm>
          <a:custGeom>
            <a:avLst/>
            <a:gdLst/>
            <a:ahLst/>
            <a:cxnLst/>
            <a:rect l="l" t="t" r="r" b="b"/>
            <a:pathLst>
              <a:path w="419100" h="421640">
                <a:moveTo>
                  <a:pt x="209550" y="0"/>
                </a:moveTo>
                <a:lnTo>
                  <a:pt x="261093" y="5957"/>
                </a:lnTo>
                <a:lnTo>
                  <a:pt x="307459" y="22974"/>
                </a:lnTo>
                <a:lnTo>
                  <a:pt x="347412" y="49763"/>
                </a:lnTo>
                <a:lnTo>
                  <a:pt x="379719" y="85039"/>
                </a:lnTo>
                <a:lnTo>
                  <a:pt x="403145" y="127515"/>
                </a:lnTo>
                <a:lnTo>
                  <a:pt x="416455" y="175907"/>
                </a:lnTo>
                <a:lnTo>
                  <a:pt x="419100" y="210820"/>
                </a:lnTo>
                <a:lnTo>
                  <a:pt x="418431" y="228509"/>
                </a:lnTo>
                <a:lnTo>
                  <a:pt x="408767" y="278587"/>
                </a:lnTo>
                <a:lnTo>
                  <a:pt x="388576" y="323178"/>
                </a:lnTo>
                <a:lnTo>
                  <a:pt x="359092" y="360997"/>
                </a:lnTo>
                <a:lnTo>
                  <a:pt x="321550" y="390758"/>
                </a:lnTo>
                <a:lnTo>
                  <a:pt x="277185" y="411175"/>
                </a:lnTo>
                <a:lnTo>
                  <a:pt x="227230" y="420962"/>
                </a:lnTo>
                <a:lnTo>
                  <a:pt x="209550" y="421639"/>
                </a:lnTo>
                <a:lnTo>
                  <a:pt x="191869" y="420962"/>
                </a:lnTo>
                <a:lnTo>
                  <a:pt x="141914" y="411175"/>
                </a:lnTo>
                <a:lnTo>
                  <a:pt x="97549" y="390758"/>
                </a:lnTo>
                <a:lnTo>
                  <a:pt x="60007" y="360997"/>
                </a:lnTo>
                <a:lnTo>
                  <a:pt x="30523" y="323178"/>
                </a:lnTo>
                <a:lnTo>
                  <a:pt x="10332" y="278587"/>
                </a:lnTo>
                <a:lnTo>
                  <a:pt x="668" y="228509"/>
                </a:lnTo>
                <a:lnTo>
                  <a:pt x="0" y="210820"/>
                </a:lnTo>
                <a:lnTo>
                  <a:pt x="668" y="193130"/>
                </a:lnTo>
                <a:lnTo>
                  <a:pt x="10332" y="143052"/>
                </a:lnTo>
                <a:lnTo>
                  <a:pt x="30523" y="98461"/>
                </a:lnTo>
                <a:lnTo>
                  <a:pt x="60007" y="60642"/>
                </a:lnTo>
                <a:lnTo>
                  <a:pt x="97549" y="30881"/>
                </a:lnTo>
                <a:lnTo>
                  <a:pt x="141914" y="10464"/>
                </a:lnTo>
                <a:lnTo>
                  <a:pt x="191869" y="677"/>
                </a:lnTo>
                <a:lnTo>
                  <a:pt x="209550" y="0"/>
                </a:lnTo>
                <a:close/>
              </a:path>
            </a:pathLst>
          </a:custGeom>
          <a:ln w="50676">
            <a:solidFill>
              <a:srgbClr val="7A9799"/>
            </a:solidFill>
          </a:ln>
        </p:spPr>
        <p:txBody>
          <a:bodyPr wrap="square" lIns="0" tIns="0" rIns="0" bIns="0" rtlCol="0">
            <a:spAutoFit/>
          </a:bodyPr>
          <a:lstStyle/>
          <a:p>
            <a:endParaRPr/>
          </a:p>
        </p:txBody>
      </p:sp>
      <p:sp>
        <p:nvSpPr>
          <p:cNvPr id="107" name="object 107"/>
          <p:cNvSpPr/>
          <p:nvPr/>
        </p:nvSpPr>
        <p:spPr>
          <a:xfrm>
            <a:off x="4362450" y="1050289"/>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08" name="object 108"/>
          <p:cNvSpPr/>
          <p:nvPr/>
        </p:nvSpPr>
        <p:spPr>
          <a:xfrm>
            <a:off x="4781550" y="1471930"/>
            <a:ext cx="0" cy="0"/>
          </a:xfrm>
          <a:custGeom>
            <a:avLst/>
            <a:gdLst/>
            <a:ahLst/>
            <a:cxnLst/>
            <a:rect l="l" t="t" r="r" b="b"/>
            <a:pathLst>
              <a:path>
                <a:moveTo>
                  <a:pt x="0" y="0"/>
                </a:moveTo>
                <a:lnTo>
                  <a:pt x="0" y="0"/>
                </a:lnTo>
              </a:path>
            </a:pathLst>
          </a:custGeom>
          <a:ln w="50676">
            <a:solidFill>
              <a:srgbClr val="7A9799"/>
            </a:solidFill>
          </a:ln>
        </p:spPr>
        <p:txBody>
          <a:bodyPr wrap="square" lIns="0" tIns="0" rIns="0" bIns="0" rtlCol="0">
            <a:spAutoFit/>
          </a:bodyPr>
          <a:lstStyle/>
          <a:p>
            <a:endParaRPr/>
          </a:p>
        </p:txBody>
      </p:sp>
      <p:sp>
        <p:nvSpPr>
          <p:cNvPr id="109" name="object 109"/>
          <p:cNvSpPr/>
          <p:nvPr/>
        </p:nvSpPr>
        <p:spPr>
          <a:xfrm>
            <a:off x="1036319" y="1548130"/>
            <a:ext cx="7311390" cy="5149850"/>
          </a:xfrm>
          <a:prstGeom prst="rect">
            <a:avLst/>
          </a:prstGeom>
          <a:blipFill>
            <a:blip r:embed="rId2" cstate="print"/>
            <a:stretch>
              <a:fillRect/>
            </a:stretch>
          </a:blipFill>
        </p:spPr>
        <p:txBody>
          <a:bodyPr wrap="square" lIns="0" tIns="0" rIns="0" bIns="0" rtlCol="0">
            <a:spAutoFit/>
          </a:bodyPr>
          <a:lstStyle/>
          <a:p>
            <a:endParaRPr/>
          </a:p>
        </p:txBody>
      </p:sp>
      <p:sp>
        <p:nvSpPr>
          <p:cNvPr id="110" name="object 110"/>
          <p:cNvSpPr/>
          <p:nvPr/>
        </p:nvSpPr>
        <p:spPr>
          <a:xfrm>
            <a:off x="3350259" y="3449320"/>
            <a:ext cx="3907790" cy="2564130"/>
          </a:xfrm>
          <a:custGeom>
            <a:avLst/>
            <a:gdLst/>
            <a:ahLst/>
            <a:cxnLst/>
            <a:rect l="l" t="t" r="r" b="b"/>
            <a:pathLst>
              <a:path w="3907790" h="2564129">
                <a:moveTo>
                  <a:pt x="0" y="0"/>
                </a:moveTo>
                <a:lnTo>
                  <a:pt x="1418589" y="1593849"/>
                </a:lnTo>
                <a:lnTo>
                  <a:pt x="1418589" y="2288540"/>
                </a:lnTo>
                <a:lnTo>
                  <a:pt x="1420116" y="2309106"/>
                </a:lnTo>
                <a:lnTo>
                  <a:pt x="1431864" y="2349876"/>
                </a:lnTo>
                <a:lnTo>
                  <a:pt x="1454169" y="2389465"/>
                </a:lnTo>
                <a:lnTo>
                  <a:pt x="1485790" y="2427035"/>
                </a:lnTo>
                <a:lnTo>
                  <a:pt x="1525484" y="2461747"/>
                </a:lnTo>
                <a:lnTo>
                  <a:pt x="1572010" y="2492763"/>
                </a:lnTo>
                <a:lnTo>
                  <a:pt x="1624125" y="2519246"/>
                </a:lnTo>
                <a:lnTo>
                  <a:pt x="1680587" y="2540357"/>
                </a:lnTo>
                <a:lnTo>
                  <a:pt x="1740154" y="2555257"/>
                </a:lnTo>
                <a:lnTo>
                  <a:pt x="1801584" y="2563109"/>
                </a:lnTo>
                <a:lnTo>
                  <a:pt x="1832610" y="2564129"/>
                </a:lnTo>
                <a:lnTo>
                  <a:pt x="3493769" y="2564129"/>
                </a:lnTo>
                <a:lnTo>
                  <a:pt x="3555665" y="2560116"/>
                </a:lnTo>
                <a:lnTo>
                  <a:pt x="3616319" y="2548635"/>
                </a:lnTo>
                <a:lnTo>
                  <a:pt x="3674489" y="2530525"/>
                </a:lnTo>
                <a:lnTo>
                  <a:pt x="3728933" y="2506624"/>
                </a:lnTo>
                <a:lnTo>
                  <a:pt x="3778408" y="2477769"/>
                </a:lnTo>
                <a:lnTo>
                  <a:pt x="3821673" y="2444800"/>
                </a:lnTo>
                <a:lnTo>
                  <a:pt x="3857486" y="2408554"/>
                </a:lnTo>
                <a:lnTo>
                  <a:pt x="3884604" y="2369870"/>
                </a:lnTo>
                <a:lnTo>
                  <a:pt x="3901786" y="2329586"/>
                </a:lnTo>
                <a:lnTo>
                  <a:pt x="3907790" y="2288540"/>
                </a:lnTo>
                <a:lnTo>
                  <a:pt x="3907790" y="1181099"/>
                </a:lnTo>
                <a:lnTo>
                  <a:pt x="1418589" y="1181099"/>
                </a:lnTo>
                <a:lnTo>
                  <a:pt x="0" y="0"/>
                </a:lnTo>
                <a:close/>
              </a:path>
              <a:path w="3907790" h="2564129">
                <a:moveTo>
                  <a:pt x="3493769" y="905509"/>
                </a:moveTo>
                <a:lnTo>
                  <a:pt x="1832610" y="905509"/>
                </a:lnTo>
                <a:lnTo>
                  <a:pt x="1801584" y="906521"/>
                </a:lnTo>
                <a:lnTo>
                  <a:pt x="1740154" y="914309"/>
                </a:lnTo>
                <a:lnTo>
                  <a:pt x="1680587" y="929104"/>
                </a:lnTo>
                <a:lnTo>
                  <a:pt x="1624125" y="950090"/>
                </a:lnTo>
                <a:lnTo>
                  <a:pt x="1572010" y="976451"/>
                </a:lnTo>
                <a:lnTo>
                  <a:pt x="1525484" y="1007374"/>
                </a:lnTo>
                <a:lnTo>
                  <a:pt x="1485790" y="1042041"/>
                </a:lnTo>
                <a:lnTo>
                  <a:pt x="1454169" y="1079638"/>
                </a:lnTo>
                <a:lnTo>
                  <a:pt x="1431864" y="1119350"/>
                </a:lnTo>
                <a:lnTo>
                  <a:pt x="1420116" y="1160362"/>
                </a:lnTo>
                <a:lnTo>
                  <a:pt x="1418589" y="1181099"/>
                </a:lnTo>
                <a:lnTo>
                  <a:pt x="3907790" y="1181099"/>
                </a:lnTo>
                <a:lnTo>
                  <a:pt x="3901786" y="1139744"/>
                </a:lnTo>
                <a:lnTo>
                  <a:pt x="3884604" y="1099281"/>
                </a:lnTo>
                <a:lnTo>
                  <a:pt x="3857486" y="1060524"/>
                </a:lnTo>
                <a:lnTo>
                  <a:pt x="3821673" y="1024290"/>
                </a:lnTo>
                <a:lnTo>
                  <a:pt x="3778408" y="991393"/>
                </a:lnTo>
                <a:lnTo>
                  <a:pt x="3728933" y="962649"/>
                </a:lnTo>
                <a:lnTo>
                  <a:pt x="3674489" y="938874"/>
                </a:lnTo>
                <a:lnTo>
                  <a:pt x="3616319" y="920882"/>
                </a:lnTo>
                <a:lnTo>
                  <a:pt x="3555665" y="909488"/>
                </a:lnTo>
                <a:lnTo>
                  <a:pt x="3493769" y="905509"/>
                </a:lnTo>
                <a:close/>
              </a:path>
            </a:pathLst>
          </a:custGeom>
          <a:solidFill>
            <a:srgbClr val="CCCC00"/>
          </a:solidFill>
        </p:spPr>
        <p:txBody>
          <a:bodyPr wrap="square" lIns="0" tIns="0" rIns="0" bIns="0" rtlCol="0">
            <a:spAutoFit/>
          </a:bodyPr>
          <a:lstStyle/>
          <a:p>
            <a:endParaRPr/>
          </a:p>
        </p:txBody>
      </p:sp>
      <p:sp>
        <p:nvSpPr>
          <p:cNvPr id="111" name="object 111"/>
          <p:cNvSpPr/>
          <p:nvPr/>
        </p:nvSpPr>
        <p:spPr>
          <a:xfrm>
            <a:off x="3350259" y="3449320"/>
            <a:ext cx="3907790" cy="2564130"/>
          </a:xfrm>
          <a:custGeom>
            <a:avLst/>
            <a:gdLst/>
            <a:ahLst/>
            <a:cxnLst/>
            <a:rect l="l" t="t" r="r" b="b"/>
            <a:pathLst>
              <a:path w="3907790" h="2564129">
                <a:moveTo>
                  <a:pt x="1832610" y="905509"/>
                </a:moveTo>
                <a:lnTo>
                  <a:pt x="1770714" y="909488"/>
                </a:lnTo>
                <a:lnTo>
                  <a:pt x="1710060" y="920882"/>
                </a:lnTo>
                <a:lnTo>
                  <a:pt x="1651890" y="938874"/>
                </a:lnTo>
                <a:lnTo>
                  <a:pt x="1597446" y="962649"/>
                </a:lnTo>
                <a:lnTo>
                  <a:pt x="1547971" y="991393"/>
                </a:lnTo>
                <a:lnTo>
                  <a:pt x="1504706" y="1024290"/>
                </a:lnTo>
                <a:lnTo>
                  <a:pt x="1468893" y="1060524"/>
                </a:lnTo>
                <a:lnTo>
                  <a:pt x="1441775" y="1099281"/>
                </a:lnTo>
                <a:lnTo>
                  <a:pt x="1424593" y="1139744"/>
                </a:lnTo>
                <a:lnTo>
                  <a:pt x="1418589" y="1181099"/>
                </a:lnTo>
                <a:lnTo>
                  <a:pt x="0" y="0"/>
                </a:lnTo>
                <a:lnTo>
                  <a:pt x="1418589" y="1593849"/>
                </a:lnTo>
                <a:lnTo>
                  <a:pt x="1418589" y="1874519"/>
                </a:lnTo>
                <a:lnTo>
                  <a:pt x="1418589" y="2081529"/>
                </a:lnTo>
                <a:lnTo>
                  <a:pt x="1418589" y="2288540"/>
                </a:lnTo>
                <a:lnTo>
                  <a:pt x="1420116" y="2309106"/>
                </a:lnTo>
                <a:lnTo>
                  <a:pt x="1431864" y="2349876"/>
                </a:lnTo>
                <a:lnTo>
                  <a:pt x="1454169" y="2389465"/>
                </a:lnTo>
                <a:lnTo>
                  <a:pt x="1485790" y="2427035"/>
                </a:lnTo>
                <a:lnTo>
                  <a:pt x="1525484" y="2461747"/>
                </a:lnTo>
                <a:lnTo>
                  <a:pt x="1572010" y="2492763"/>
                </a:lnTo>
                <a:lnTo>
                  <a:pt x="1624125" y="2519246"/>
                </a:lnTo>
                <a:lnTo>
                  <a:pt x="1680587" y="2540357"/>
                </a:lnTo>
                <a:lnTo>
                  <a:pt x="1740154" y="2555257"/>
                </a:lnTo>
                <a:lnTo>
                  <a:pt x="1801584" y="2563109"/>
                </a:lnTo>
                <a:lnTo>
                  <a:pt x="1832610" y="2564129"/>
                </a:lnTo>
                <a:lnTo>
                  <a:pt x="2142490" y="2564129"/>
                </a:lnTo>
                <a:lnTo>
                  <a:pt x="2452369" y="2564129"/>
                </a:lnTo>
                <a:lnTo>
                  <a:pt x="2874010" y="2564129"/>
                </a:lnTo>
                <a:lnTo>
                  <a:pt x="3183890" y="2564129"/>
                </a:lnTo>
                <a:lnTo>
                  <a:pt x="3493769" y="2564129"/>
                </a:lnTo>
                <a:lnTo>
                  <a:pt x="3524795" y="2563109"/>
                </a:lnTo>
                <a:lnTo>
                  <a:pt x="3586225" y="2555257"/>
                </a:lnTo>
                <a:lnTo>
                  <a:pt x="3645792" y="2540357"/>
                </a:lnTo>
                <a:lnTo>
                  <a:pt x="3702254" y="2519246"/>
                </a:lnTo>
                <a:lnTo>
                  <a:pt x="3754369" y="2492763"/>
                </a:lnTo>
                <a:lnTo>
                  <a:pt x="3800895" y="2461747"/>
                </a:lnTo>
                <a:lnTo>
                  <a:pt x="3840589" y="2427035"/>
                </a:lnTo>
                <a:lnTo>
                  <a:pt x="3872210" y="2389465"/>
                </a:lnTo>
                <a:lnTo>
                  <a:pt x="3894515" y="2349876"/>
                </a:lnTo>
                <a:lnTo>
                  <a:pt x="3906263" y="2309106"/>
                </a:lnTo>
                <a:lnTo>
                  <a:pt x="3907790" y="2288540"/>
                </a:lnTo>
                <a:lnTo>
                  <a:pt x="3907790" y="2081529"/>
                </a:lnTo>
                <a:lnTo>
                  <a:pt x="3907790" y="1874519"/>
                </a:lnTo>
                <a:lnTo>
                  <a:pt x="3907790" y="1593849"/>
                </a:lnTo>
                <a:lnTo>
                  <a:pt x="3907790" y="1388109"/>
                </a:lnTo>
                <a:lnTo>
                  <a:pt x="3907790" y="1181099"/>
                </a:lnTo>
                <a:lnTo>
                  <a:pt x="3906263" y="1160362"/>
                </a:lnTo>
                <a:lnTo>
                  <a:pt x="3894515" y="1119350"/>
                </a:lnTo>
                <a:lnTo>
                  <a:pt x="3872210" y="1079638"/>
                </a:lnTo>
                <a:lnTo>
                  <a:pt x="3840589" y="1042041"/>
                </a:lnTo>
                <a:lnTo>
                  <a:pt x="3800895" y="1007374"/>
                </a:lnTo>
                <a:lnTo>
                  <a:pt x="3754369" y="976451"/>
                </a:lnTo>
                <a:lnTo>
                  <a:pt x="3702254" y="950090"/>
                </a:lnTo>
                <a:lnTo>
                  <a:pt x="3645792" y="929104"/>
                </a:lnTo>
                <a:lnTo>
                  <a:pt x="3586225" y="914309"/>
                </a:lnTo>
                <a:lnTo>
                  <a:pt x="3524795" y="906521"/>
                </a:lnTo>
                <a:lnTo>
                  <a:pt x="3493769" y="905509"/>
                </a:lnTo>
                <a:lnTo>
                  <a:pt x="3183890" y="905509"/>
                </a:lnTo>
                <a:lnTo>
                  <a:pt x="2874010" y="905509"/>
                </a:lnTo>
                <a:lnTo>
                  <a:pt x="2452369" y="905509"/>
                </a:lnTo>
                <a:lnTo>
                  <a:pt x="2142490" y="905509"/>
                </a:lnTo>
                <a:lnTo>
                  <a:pt x="1832610" y="905509"/>
                </a:lnTo>
                <a:close/>
              </a:path>
            </a:pathLst>
          </a:custGeom>
          <a:ln w="9344">
            <a:solidFill>
              <a:srgbClr val="000000"/>
            </a:solidFill>
          </a:ln>
        </p:spPr>
        <p:txBody>
          <a:bodyPr wrap="square" lIns="0" tIns="0" rIns="0" bIns="0" rtlCol="0">
            <a:spAutoFit/>
          </a:bodyPr>
          <a:lstStyle/>
          <a:p>
            <a:endParaRPr/>
          </a:p>
        </p:txBody>
      </p:sp>
      <p:sp>
        <p:nvSpPr>
          <p:cNvPr id="112" name="object 112"/>
          <p:cNvSpPr/>
          <p:nvPr/>
        </p:nvSpPr>
        <p:spPr>
          <a:xfrm>
            <a:off x="4768850" y="4354829"/>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sp>
        <p:nvSpPr>
          <p:cNvPr id="113" name="object 113"/>
          <p:cNvSpPr/>
          <p:nvPr/>
        </p:nvSpPr>
        <p:spPr>
          <a:xfrm>
            <a:off x="7258050" y="601345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spAutoFit/>
          </a:bodyPr>
          <a:lstStyle/>
          <a:p>
            <a:endParaRPr/>
          </a:p>
        </p:txBody>
      </p:sp>
      <p:graphicFrame>
        <p:nvGraphicFramePr>
          <p:cNvPr id="114" name="object 114"/>
          <p:cNvGraphicFramePr>
            <a:graphicFrameLocks noGrp="1"/>
          </p:cNvGraphicFramePr>
          <p:nvPr>
            <p:extLst>
              <p:ext uri="{D42A27DB-BD31-4B8C-83A1-F6EECF244321}">
                <p14:modId xmlns:p14="http://schemas.microsoft.com/office/powerpoint/2010/main" val="743037748"/>
              </p:ext>
            </p:extLst>
          </p:nvPr>
        </p:nvGraphicFramePr>
        <p:xfrm>
          <a:off x="147727" y="150267"/>
          <a:ext cx="8832850" cy="6568439"/>
        </p:xfrm>
        <a:graphic>
          <a:graphicData uri="http://schemas.openxmlformats.org/drawingml/2006/table">
            <a:tbl>
              <a:tblPr firstRow="1" bandRow="1">
                <a:tableStyleId>{2D5ABB26-0587-4C30-8999-92F81FD0307C}</a:tableStyleId>
              </a:tblPr>
              <a:tblGrid>
                <a:gridCol w="455930">
                  <a:extLst>
                    <a:ext uri="{9D8B030D-6E8A-4147-A177-3AD203B41FA5}">
                      <a16:colId xmlns:a16="http://schemas.microsoft.com/office/drawing/2014/main" val="20000"/>
                    </a:ext>
                  </a:extLst>
                </a:gridCol>
                <a:gridCol w="8376920">
                  <a:extLst>
                    <a:ext uri="{9D8B030D-6E8A-4147-A177-3AD203B41FA5}">
                      <a16:colId xmlns:a16="http://schemas.microsoft.com/office/drawing/2014/main" val="20001"/>
                    </a:ext>
                  </a:extLst>
                </a:gridCol>
              </a:tblGrid>
              <a:tr h="1121409">
                <a:tc>
                  <a:txBody>
                    <a:bodyPr/>
                    <a:lstStyle/>
                    <a:p>
                      <a:endParaRPr sz="1800">
                        <a:solidFill>
                          <a:srgbClr val="002060"/>
                        </a:solidFill>
                        <a:latin typeface="Arial"/>
                        <a:cs typeface="Arial"/>
                      </a:endParaRPr>
                    </a:p>
                  </a:txBody>
                  <a:tcPr marL="0" marR="0" marT="0" marB="0">
                    <a:lnL w="9344">
                      <a:solidFill>
                        <a:srgbClr val="7A9799"/>
                      </a:solidFill>
                      <a:prstDash val="solid"/>
                    </a:lnL>
                    <a:lnT w="9344">
                      <a:solidFill>
                        <a:srgbClr val="7A9799"/>
                      </a:solidFill>
                      <a:prstDash val="solid"/>
                    </a:lnT>
                    <a:lnB w="8890">
                      <a:solidFill>
                        <a:srgbClr val="7A9799"/>
                      </a:solidFill>
                      <a:prstDash val="solid"/>
                    </a:lnB>
                  </a:tcPr>
                </a:tc>
                <a:tc rowSpan="2">
                  <a:txBody>
                    <a:bodyPr/>
                    <a:lstStyle/>
                    <a:p>
                      <a:pPr marR="446405" algn="ctr">
                        <a:lnSpc>
                          <a:spcPct val="100000"/>
                        </a:lnSpc>
                      </a:pPr>
                      <a:r>
                        <a:rPr sz="3300" b="1">
                          <a:solidFill>
                            <a:srgbClr val="FF0000"/>
                          </a:solidFill>
                          <a:latin typeface="Tahoma"/>
                          <a:cs typeface="Tahoma"/>
                        </a:rPr>
                        <a:t>O</a:t>
                      </a:r>
                      <a:r>
                        <a:rPr sz="3300" b="1" spc="-5">
                          <a:solidFill>
                            <a:srgbClr val="FF0000"/>
                          </a:solidFill>
                          <a:latin typeface="Tahoma"/>
                          <a:cs typeface="Tahoma"/>
                        </a:rPr>
                        <a:t>pe</a:t>
                      </a:r>
                      <a:r>
                        <a:rPr sz="3300" b="1">
                          <a:solidFill>
                            <a:srgbClr val="FF0000"/>
                          </a:solidFill>
                          <a:latin typeface="Tahoma"/>
                          <a:cs typeface="Tahoma"/>
                        </a:rPr>
                        <a:t>n </a:t>
                      </a:r>
                      <a:r>
                        <a:rPr sz="3300" b="1" spc="-5">
                          <a:solidFill>
                            <a:srgbClr val="FF0000"/>
                          </a:solidFill>
                          <a:latin typeface="Tahoma"/>
                          <a:cs typeface="Tahoma"/>
                        </a:rPr>
                        <a:t>ba</a:t>
                      </a:r>
                      <a:r>
                        <a:rPr sz="3300" b="1">
                          <a:solidFill>
                            <a:srgbClr val="FF0000"/>
                          </a:solidFill>
                          <a:latin typeface="Tahoma"/>
                          <a:cs typeface="Tahoma"/>
                        </a:rPr>
                        <a:t>se</a:t>
                      </a:r>
                      <a:r>
                        <a:rPr sz="3300" b="1" spc="-5">
                          <a:solidFill>
                            <a:srgbClr val="FF0000"/>
                          </a:solidFill>
                          <a:latin typeface="Tahoma"/>
                          <a:cs typeface="Tahoma"/>
                        </a:rPr>
                        <a:t> (~M</a:t>
                      </a:r>
                      <a:r>
                        <a:rPr sz="3300" b="1">
                          <a:solidFill>
                            <a:srgbClr val="FF0000"/>
                          </a:solidFill>
                          <a:latin typeface="Tahoma"/>
                          <a:cs typeface="Tahoma"/>
                        </a:rPr>
                        <a:t>s </a:t>
                      </a:r>
                      <a:r>
                        <a:rPr sz="3300" b="1" spc="-5">
                          <a:solidFill>
                            <a:srgbClr val="FF0000"/>
                          </a:solidFill>
                          <a:latin typeface="Tahoma"/>
                          <a:cs typeface="Tahoma"/>
                        </a:rPr>
                        <a:t>A</a:t>
                      </a:r>
                      <a:r>
                        <a:rPr sz="3300" b="1" spc="5">
                          <a:solidFill>
                            <a:srgbClr val="FF0000"/>
                          </a:solidFill>
                          <a:latin typeface="Tahoma"/>
                          <a:cs typeface="Tahoma"/>
                        </a:rPr>
                        <a:t>c</a:t>
                      </a:r>
                      <a:r>
                        <a:rPr sz="3300" b="1" spc="-5">
                          <a:solidFill>
                            <a:srgbClr val="FF0000"/>
                          </a:solidFill>
                          <a:latin typeface="Tahoma"/>
                          <a:cs typeface="Tahoma"/>
                        </a:rPr>
                        <a:t>ce</a:t>
                      </a:r>
                      <a:r>
                        <a:rPr sz="3300" b="1">
                          <a:solidFill>
                            <a:srgbClr val="FF0000"/>
                          </a:solidFill>
                          <a:latin typeface="Tahoma"/>
                          <a:cs typeface="Tahoma"/>
                        </a:rPr>
                        <a:t>s</a:t>
                      </a:r>
                      <a:r>
                        <a:rPr sz="3300" b="1" spc="-5">
                          <a:solidFill>
                            <a:srgbClr val="FF0000"/>
                          </a:solidFill>
                          <a:latin typeface="Tahoma"/>
                          <a:cs typeface="Tahoma"/>
                        </a:rPr>
                        <a:t>s</a:t>
                      </a:r>
                      <a:r>
                        <a:rPr sz="3300" b="1">
                          <a:solidFill>
                            <a:srgbClr val="FF0000"/>
                          </a:solidFill>
                          <a:latin typeface="Tahoma"/>
                          <a:cs typeface="Tahoma"/>
                        </a:rPr>
                        <a:t>)</a:t>
                      </a: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lang="en-US" sz="1550">
                        <a:solidFill>
                          <a:srgbClr val="002060"/>
                        </a:solidFill>
                        <a:latin typeface="Times New Roman"/>
                        <a:cs typeface="Times New Roman"/>
                      </a:endParaRPr>
                    </a:p>
                    <a:p>
                      <a:pPr>
                        <a:lnSpc>
                          <a:spcPts val="1800"/>
                        </a:lnSpc>
                      </a:pPr>
                      <a:endParaRPr lang="en-US" sz="1550">
                        <a:solidFill>
                          <a:srgbClr val="002060"/>
                        </a:solidFill>
                        <a:latin typeface="Times New Roman"/>
                        <a:cs typeface="Times New Roman"/>
                      </a:endParaRPr>
                    </a:p>
                    <a:p>
                      <a:pPr>
                        <a:lnSpc>
                          <a:spcPts val="1800"/>
                        </a:lnSpc>
                      </a:pPr>
                      <a:endParaRPr lang="en-US"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800"/>
                        </a:lnSpc>
                      </a:pPr>
                      <a:endParaRPr sz="1550">
                        <a:solidFill>
                          <a:srgbClr val="002060"/>
                        </a:solidFill>
                        <a:latin typeface="Times New Roman"/>
                        <a:cs typeface="Times New Roman"/>
                      </a:endParaRPr>
                    </a:p>
                    <a:p>
                      <a:pPr>
                        <a:lnSpc>
                          <a:spcPts val="1900"/>
                        </a:lnSpc>
                        <a:spcBef>
                          <a:spcPts val="30"/>
                        </a:spcBef>
                      </a:pPr>
                      <a:endParaRPr sz="1650">
                        <a:solidFill>
                          <a:srgbClr val="002060"/>
                        </a:solidFill>
                        <a:latin typeface="Times New Roman"/>
                        <a:cs typeface="Times New Roman"/>
                      </a:endParaRPr>
                    </a:p>
                    <a:p>
                      <a:pPr marL="3512820">
                        <a:lnSpc>
                          <a:spcPct val="100000"/>
                        </a:lnSpc>
                      </a:pPr>
                      <a:r>
                        <a:rPr sz="2200" spc="-10">
                          <a:solidFill>
                            <a:srgbClr val="002060"/>
                          </a:solidFill>
                          <a:latin typeface="Times New Roman"/>
                          <a:cs typeface="Times New Roman"/>
                        </a:rPr>
                        <a:t>C</a:t>
                      </a:r>
                      <a:r>
                        <a:rPr sz="2200">
                          <a:solidFill>
                            <a:srgbClr val="002060"/>
                          </a:solidFill>
                          <a:latin typeface="Times New Roman"/>
                          <a:cs typeface="Times New Roman"/>
                        </a:rPr>
                        <a:t>hỉ</a:t>
                      </a:r>
                      <a:r>
                        <a:rPr sz="2200" spc="5">
                          <a:solidFill>
                            <a:srgbClr val="002060"/>
                          </a:solidFill>
                          <a:latin typeface="Times New Roman"/>
                          <a:cs typeface="Times New Roman"/>
                        </a:rPr>
                        <a:t> </a:t>
                      </a:r>
                      <a:r>
                        <a:rPr sz="2200" spc="-10">
                          <a:solidFill>
                            <a:srgbClr val="002060"/>
                          </a:solidFill>
                          <a:latin typeface="Times New Roman"/>
                          <a:cs typeface="Times New Roman"/>
                        </a:rPr>
                        <a:t>c</a:t>
                      </a:r>
                      <a:r>
                        <a:rPr sz="2200">
                          <a:solidFill>
                            <a:srgbClr val="002060"/>
                          </a:solidFill>
                          <a:latin typeface="Times New Roman"/>
                          <a:cs typeface="Times New Roman"/>
                        </a:rPr>
                        <a:t>ó</a:t>
                      </a:r>
                      <a:r>
                        <a:rPr sz="2200" spc="5">
                          <a:solidFill>
                            <a:srgbClr val="002060"/>
                          </a:solidFill>
                          <a:latin typeface="Times New Roman"/>
                          <a:cs typeface="Times New Roman"/>
                        </a:rPr>
                        <a:t> </a:t>
                      </a:r>
                      <a:r>
                        <a:rPr sz="2200" spc="-5">
                          <a:solidFill>
                            <a:srgbClr val="002060"/>
                          </a:solidFill>
                          <a:latin typeface="Times New Roman"/>
                          <a:cs typeface="Times New Roman"/>
                        </a:rPr>
                        <a:t>tr</a:t>
                      </a:r>
                      <a:r>
                        <a:rPr sz="2200">
                          <a:solidFill>
                            <a:srgbClr val="002060"/>
                          </a:solidFill>
                          <a:latin typeface="Times New Roman"/>
                          <a:cs typeface="Times New Roman"/>
                        </a:rPr>
                        <a:t>o</a:t>
                      </a:r>
                      <a:r>
                        <a:rPr sz="2200" spc="5">
                          <a:solidFill>
                            <a:srgbClr val="002060"/>
                          </a:solidFill>
                          <a:latin typeface="Times New Roman"/>
                          <a:cs typeface="Times New Roman"/>
                        </a:rPr>
                        <a:t>n</a:t>
                      </a:r>
                      <a:r>
                        <a:rPr sz="2200">
                          <a:solidFill>
                            <a:srgbClr val="002060"/>
                          </a:solidFill>
                          <a:latin typeface="Times New Roman"/>
                          <a:cs typeface="Times New Roman"/>
                        </a:rPr>
                        <a:t>g </a:t>
                      </a:r>
                      <a:r>
                        <a:rPr sz="2200" spc="5">
                          <a:solidFill>
                            <a:srgbClr val="002060"/>
                          </a:solidFill>
                          <a:latin typeface="Times New Roman"/>
                          <a:cs typeface="Times New Roman"/>
                        </a:rPr>
                        <a:t>p</a:t>
                      </a:r>
                      <a:r>
                        <a:rPr sz="2200">
                          <a:solidFill>
                            <a:srgbClr val="002060"/>
                          </a:solidFill>
                          <a:latin typeface="Times New Roman"/>
                          <a:cs typeface="Times New Roman"/>
                        </a:rPr>
                        <a:t>hi</a:t>
                      </a:r>
                      <a:r>
                        <a:rPr sz="2200" spc="-5">
                          <a:solidFill>
                            <a:srgbClr val="002060"/>
                          </a:solidFill>
                          <a:latin typeface="Times New Roman"/>
                          <a:cs typeface="Times New Roman"/>
                        </a:rPr>
                        <a:t>ê</a:t>
                      </a:r>
                      <a:r>
                        <a:rPr sz="2200">
                          <a:solidFill>
                            <a:srgbClr val="002060"/>
                          </a:solidFill>
                          <a:latin typeface="Times New Roman"/>
                          <a:cs typeface="Times New Roman"/>
                        </a:rPr>
                        <a:t>n bản </a:t>
                      </a:r>
                      <a:r>
                        <a:rPr sz="2200" spc="5">
                          <a:solidFill>
                            <a:srgbClr val="002060"/>
                          </a:solidFill>
                          <a:latin typeface="Times New Roman"/>
                          <a:cs typeface="Times New Roman"/>
                        </a:rPr>
                        <a:t>2</a:t>
                      </a:r>
                      <a:r>
                        <a:rPr sz="2200">
                          <a:solidFill>
                            <a:srgbClr val="002060"/>
                          </a:solidFill>
                          <a:latin typeface="Times New Roman"/>
                          <a:cs typeface="Times New Roman"/>
                        </a:rPr>
                        <a:t>.0</a:t>
                      </a:r>
                      <a:r>
                        <a:rPr sz="2200" spc="5">
                          <a:solidFill>
                            <a:srgbClr val="002060"/>
                          </a:solidFill>
                          <a:latin typeface="Times New Roman"/>
                          <a:cs typeface="Times New Roman"/>
                        </a:rPr>
                        <a:t> </a:t>
                      </a:r>
                      <a:r>
                        <a:rPr sz="2200" spc="-5">
                          <a:solidFill>
                            <a:srgbClr val="002060"/>
                          </a:solidFill>
                          <a:latin typeface="Times New Roman"/>
                          <a:cs typeface="Times New Roman"/>
                        </a:rPr>
                        <a:t>tr</a:t>
                      </a:r>
                      <a:r>
                        <a:rPr sz="2200">
                          <a:solidFill>
                            <a:srgbClr val="002060"/>
                          </a:solidFill>
                          <a:latin typeface="Times New Roman"/>
                          <a:cs typeface="Times New Roman"/>
                        </a:rPr>
                        <a:t>ở</a:t>
                      </a:r>
                      <a:r>
                        <a:rPr sz="2200" spc="-5">
                          <a:solidFill>
                            <a:srgbClr val="002060"/>
                          </a:solidFill>
                          <a:latin typeface="Times New Roman"/>
                          <a:cs typeface="Times New Roman"/>
                        </a:rPr>
                        <a:t> </a:t>
                      </a:r>
                      <a:r>
                        <a:rPr sz="2200" spc="5">
                          <a:solidFill>
                            <a:srgbClr val="002060"/>
                          </a:solidFill>
                          <a:latin typeface="Times New Roman"/>
                          <a:cs typeface="Times New Roman"/>
                        </a:rPr>
                        <a:t>l</a:t>
                      </a:r>
                      <a:r>
                        <a:rPr sz="2200" spc="-10">
                          <a:solidFill>
                            <a:srgbClr val="002060"/>
                          </a:solidFill>
                          <a:latin typeface="Times New Roman"/>
                          <a:cs typeface="Times New Roman"/>
                        </a:rPr>
                        <a:t>ê</a:t>
                      </a:r>
                      <a:r>
                        <a:rPr sz="2200">
                          <a:solidFill>
                            <a:srgbClr val="002060"/>
                          </a:solidFill>
                          <a:latin typeface="Times New Roman"/>
                          <a:cs typeface="Times New Roman"/>
                        </a:rPr>
                        <a:t>n</a:t>
                      </a:r>
                    </a:p>
                  </a:txBody>
                  <a:tcPr marL="0" marR="0" marT="0" marB="0">
                    <a:lnR w="9344">
                      <a:solidFill>
                        <a:srgbClr val="7A9799"/>
                      </a:solidFill>
                      <a:prstDash val="solid"/>
                    </a:lnR>
                    <a:lnT w="9344">
                      <a:solidFill>
                        <a:srgbClr val="7A9799"/>
                      </a:solidFill>
                      <a:prstDash val="solid"/>
                    </a:lnT>
                  </a:tcPr>
                </a:tc>
                <a:extLst>
                  <a:ext uri="{0D108BD9-81ED-4DB2-BD59-A6C34878D82A}">
                    <a16:rowId xmlns:a16="http://schemas.microsoft.com/office/drawing/2014/main" val="10000"/>
                  </a:ext>
                </a:extLst>
              </a:tr>
              <a:tr h="5111750">
                <a:tc>
                  <a:txBody>
                    <a:bodyPr/>
                    <a:lstStyle/>
                    <a:p>
                      <a:endParaRPr sz="2200">
                        <a:solidFill>
                          <a:srgbClr val="002060"/>
                        </a:solidFill>
                        <a:latin typeface="Times New Roman"/>
                        <a:cs typeface="Times New Roman"/>
                      </a:endParaRPr>
                    </a:p>
                  </a:txBody>
                  <a:tcPr marL="0" marR="0" marT="0" marB="0">
                    <a:lnL w="9344">
                      <a:solidFill>
                        <a:srgbClr val="7A9799"/>
                      </a:solidFill>
                      <a:prstDash val="solid"/>
                    </a:lnL>
                    <a:lnT w="8890">
                      <a:solidFill>
                        <a:srgbClr val="7A9799"/>
                      </a:solidFill>
                      <a:prstDash val="solid"/>
                    </a:lnT>
                  </a:tcPr>
                </a:tc>
                <a:tc vMerge="1">
                  <a:txBody>
                    <a:bodyPr/>
                    <a:lstStyle/>
                    <a:p>
                      <a:endParaRPr/>
                    </a:p>
                  </a:txBody>
                  <a:tcPr marL="0" marR="0" marT="0" marB="0">
                    <a:lnR w="9344">
                      <a:solidFill>
                        <a:srgbClr val="7A9799"/>
                      </a:solidFill>
                      <a:prstDash val="solid"/>
                    </a:lnR>
                    <a:lnT w="9344">
                      <a:solidFill>
                        <a:srgbClr val="7A9799"/>
                      </a:solidFill>
                      <a:prstDash val="solid"/>
                    </a:lnT>
                  </a:tcPr>
                </a:tc>
                <a:extLst>
                  <a:ext uri="{0D108BD9-81ED-4DB2-BD59-A6C34878D82A}">
                    <a16:rowId xmlns:a16="http://schemas.microsoft.com/office/drawing/2014/main" val="10001"/>
                  </a:ext>
                </a:extLst>
              </a:tr>
              <a:tr h="309880">
                <a:tc gridSpan="2">
                  <a:txBody>
                    <a:bodyPr/>
                    <a:lstStyle/>
                    <a:p>
                      <a:endParaRPr sz="2200">
                        <a:solidFill>
                          <a:srgbClr val="002060"/>
                        </a:solidFill>
                        <a:latin typeface="Times New Roman"/>
                        <a:cs typeface="Times New Roman"/>
                      </a:endParaRPr>
                    </a:p>
                  </a:txBody>
                  <a:tcPr marL="0" marR="0" marT="0" marB="0">
                    <a:lnL w="9344">
                      <a:solidFill>
                        <a:srgbClr val="7A9799"/>
                      </a:solidFill>
                      <a:prstDash val="solid"/>
                    </a:lnL>
                    <a:lnR w="9344">
                      <a:solidFill>
                        <a:srgbClr val="7A9799"/>
                      </a:solidFill>
                      <a:prstDash val="solid"/>
                    </a:lnR>
                    <a:lnB w="9344">
                      <a:solidFill>
                        <a:srgbClr val="7A9799"/>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pic>
        <p:nvPicPr>
          <p:cNvPr id="115"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572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142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eaLnBrk="1" hangingPunct="1"/>
            <a:endParaRPr lang="vi-VN" sz="2400">
              <a:solidFill>
                <a:srgbClr val="002060"/>
              </a:solidFill>
              <a:latin typeface="+mj-lt"/>
              <a:cs typeface="Tahoma"/>
            </a:endParaRPr>
          </a:p>
        </p:txBody>
      </p:sp>
      <p:sp>
        <p:nvSpPr>
          <p:cNvPr id="3" name="object 3"/>
          <p:cNvSpPr txBox="1">
            <a:spLocks noGrp="1"/>
          </p:cNvSpPr>
          <p:nvPr>
            <p:ph type="title"/>
          </p:nvPr>
        </p:nvSpPr>
        <p:spPr>
          <a:xfrm>
            <a:off x="1301832" y="0"/>
            <a:ext cx="7696200" cy="369332"/>
          </a:xfrm>
          <a:prstGeom prst="rect">
            <a:avLst/>
          </a:prstGeom>
        </p:spPr>
        <p:txBody>
          <a:bodyPr vert="horz" wrap="square" lIns="0" tIns="0" rIns="0" bIns="0" rtlCol="0">
            <a:spAutoFit/>
          </a:bodyPr>
          <a:lstStyle/>
          <a:p>
            <a:pPr marL="25179"/>
            <a:r>
              <a:rPr lang="en-US" sz="2400" b="1" spc="99" err="1">
                <a:solidFill>
                  <a:srgbClr val="FF0000"/>
                </a:solidFill>
                <a:latin typeface="Times New Roman" pitchFamily="18" charset="0"/>
                <a:cs typeface="Times New Roman" pitchFamily="18" charset="0"/>
              </a:rPr>
              <a:t>Một</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số</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bản</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phân</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phối</a:t>
            </a:r>
            <a:r>
              <a:rPr lang="en-US" sz="2400" b="1" spc="99">
                <a:solidFill>
                  <a:srgbClr val="FF0000"/>
                </a:solidFill>
                <a:latin typeface="Times New Roman" pitchFamily="18" charset="0"/>
                <a:cs typeface="Times New Roman" pitchFamily="18" charset="0"/>
              </a:rPr>
              <a:t> </a:t>
            </a:r>
            <a:r>
              <a:rPr lang="en-US" sz="2400" b="1" spc="99" err="1">
                <a:solidFill>
                  <a:srgbClr val="FF0000"/>
                </a:solidFill>
                <a:latin typeface="Times New Roman" pitchFamily="18" charset="0"/>
                <a:cs typeface="Times New Roman" pitchFamily="18" charset="0"/>
              </a:rPr>
              <a:t>của</a:t>
            </a:r>
            <a:r>
              <a:rPr lang="en-US" sz="2400" b="1" spc="99">
                <a:solidFill>
                  <a:srgbClr val="FF0000"/>
                </a:solidFill>
                <a:latin typeface="Times New Roman" pitchFamily="18" charset="0"/>
                <a:cs typeface="Times New Roman" pitchFamily="18" charset="0"/>
              </a:rPr>
              <a:t> Linux</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50" y="0"/>
            <a:ext cx="8572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4350"/>
            <a:ext cx="9029700" cy="628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308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381125"/>
            <a:ext cx="8753475" cy="4724400"/>
          </a:xfrm>
          <a:prstGeom prst="rect">
            <a:avLst/>
          </a:prstGeom>
        </p:spPr>
        <p:txBody>
          <a:bodyPr vert="horz" wrap="square" lIns="0" tIns="0" rIns="0" bIns="0" rtlCol="0">
            <a:noAutofit/>
          </a:bodyPr>
          <a:lstStyle/>
          <a:p>
            <a:pPr eaLnBrk="1" hangingPunct="1"/>
            <a:r>
              <a:rPr lang="en-US" sz="2400" b="1" err="1">
                <a:solidFill>
                  <a:srgbClr val="002060"/>
                </a:solidFill>
                <a:latin typeface="Times New Roman" pitchFamily="18" charset="0"/>
                <a:cs typeface="Times New Roman" pitchFamily="18" charset="0"/>
              </a:rPr>
              <a:t>Khi</a:t>
            </a:r>
            <a:r>
              <a:rPr lang="en-US" sz="2400" b="1">
                <a:solidFill>
                  <a:srgbClr val="002060"/>
                </a:solidFill>
                <a:latin typeface="Times New Roman" pitchFamily="18" charset="0"/>
                <a:cs typeface="Times New Roman" pitchFamily="18" charset="0"/>
              </a:rPr>
              <a:t> </a:t>
            </a:r>
            <a:r>
              <a:rPr lang="vi-VN" sz="2400" b="1">
                <a:solidFill>
                  <a:srgbClr val="002060"/>
                </a:solidFill>
                <a:latin typeface="Times New Roman" pitchFamily="18" charset="0"/>
                <a:cs typeface="Times New Roman" pitchFamily="18" charset="0"/>
              </a:rPr>
              <a:t>đ</a:t>
            </a:r>
            <a:r>
              <a:rPr lang="en-US" sz="2400" b="1" err="1">
                <a:solidFill>
                  <a:srgbClr val="002060"/>
                </a:solidFill>
                <a:latin typeface="Times New Roman" pitchFamily="18" charset="0"/>
                <a:cs typeface="Times New Roman" pitchFamily="18" charset="0"/>
              </a:rPr>
              <a:t>ăng</a:t>
            </a:r>
            <a:r>
              <a:rPr lang="en-US" sz="2400" b="1">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nhập</a:t>
            </a:r>
            <a:r>
              <a:rPr lang="en-US" sz="2400" b="1">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vào</a:t>
            </a:r>
            <a:r>
              <a:rPr lang="en-US" sz="2400" b="1">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hệ</a:t>
            </a:r>
            <a:r>
              <a:rPr lang="en-US" sz="2400" b="1">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thống</a:t>
            </a:r>
            <a:r>
              <a:rPr lang="en-US" sz="2400" b="1">
                <a:solidFill>
                  <a:srgbClr val="002060"/>
                </a:solidFill>
                <a:latin typeface="Times New Roman" pitchFamily="18" charset="0"/>
                <a:cs typeface="Times New Roman" pitchFamily="18" charset="0"/>
              </a:rPr>
              <a:t> Linux</a:t>
            </a:r>
          </a:p>
          <a:p>
            <a:pPr eaLnBrk="1" hangingPunct="1"/>
            <a:r>
              <a:rPr lang="en-US" sz="2400" err="1">
                <a:solidFill>
                  <a:srgbClr val="002060"/>
                </a:solidFill>
                <a:latin typeface="Times New Roman" pitchFamily="18" charset="0"/>
                <a:cs typeface="Times New Roman" pitchFamily="18" charset="0"/>
              </a:rPr>
              <a:t>Có</a:t>
            </a:r>
            <a:r>
              <a:rPr lang="en-US" sz="2400">
                <a:solidFill>
                  <a:srgbClr val="002060"/>
                </a:solidFill>
                <a:latin typeface="Times New Roman" pitchFamily="18" charset="0"/>
                <a:cs typeface="Times New Roman" pitchFamily="18" charset="0"/>
              </a:rPr>
              <a:t> 2 </a:t>
            </a:r>
            <a:r>
              <a:rPr lang="en-US" sz="2400" err="1">
                <a:solidFill>
                  <a:srgbClr val="002060"/>
                </a:solidFill>
                <a:latin typeface="Times New Roman" pitchFamily="18" charset="0"/>
                <a:cs typeface="Times New Roman" pitchFamily="18" charset="0"/>
              </a:rPr>
              <a:t>dạng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dấu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nhắc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r>
              <a:rPr lang="en-US" sz="2400">
                <a:solidFill>
                  <a:srgbClr val="002060"/>
                </a:solidFill>
                <a:latin typeface="Times New Roman" pitchFamily="18" charset="0"/>
                <a:cs typeface="Times New Roman" pitchFamily="18" charset="0"/>
              </a:rPr>
              <a:t>:</a:t>
            </a:r>
          </a:p>
          <a:p>
            <a:pPr eaLnBrk="1" hangingPunct="1"/>
            <a:r>
              <a:rPr lang="en-US" sz="2400">
                <a:solidFill>
                  <a:srgbClr val="002060"/>
                </a:solidFill>
                <a:latin typeface="Times New Roman" pitchFamily="18" charset="0"/>
                <a:cs typeface="Times New Roman" pitchFamily="18" charset="0"/>
              </a:rPr>
              <a:t> + </a:t>
            </a:r>
            <a:r>
              <a:rPr lang="en-US" sz="2400" err="1">
                <a:solidFill>
                  <a:srgbClr val="002060"/>
                </a:solidFill>
                <a:latin typeface="Times New Roman" pitchFamily="18" charset="0"/>
                <a:cs typeface="Times New Roman" pitchFamily="18" charset="0"/>
              </a:rPr>
              <a:t>Dạng</a:t>
            </a:r>
            <a:r>
              <a:rPr lang="en-US" sz="2400">
                <a:solidFill>
                  <a:srgbClr val="002060"/>
                </a:solidFill>
                <a:latin typeface="Times New Roman" pitchFamily="18" charset="0"/>
                <a:cs typeface="Times New Roman" pitchFamily="18" charset="0"/>
              </a:rPr>
              <a:t> </a:t>
            </a:r>
            <a:r>
              <a:rPr lang="en-US" sz="2400">
                <a:solidFill>
                  <a:srgbClr val="FF0000"/>
                </a:solidFill>
                <a:latin typeface="Times New Roman" pitchFamily="18" charset="0"/>
                <a:cs typeface="Times New Roman" pitchFamily="18" charset="0"/>
              </a:rPr>
              <a:t>$</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thường</a:t>
            </a:r>
            <a:endParaRPr lang="en-US" sz="2400">
              <a:solidFill>
                <a:srgbClr val="002060"/>
              </a:solidFill>
              <a:latin typeface="Times New Roman" pitchFamily="18" charset="0"/>
              <a:cs typeface="Times New Roman" pitchFamily="18" charset="0"/>
            </a:endParaRPr>
          </a:p>
          <a:p>
            <a:pPr eaLnBrk="1" hangingPunct="1"/>
            <a:r>
              <a:rPr lang="en-US" sz="2400">
                <a:solidFill>
                  <a:srgbClr val="002060"/>
                </a:solidFill>
                <a:latin typeface="Times New Roman" pitchFamily="18" charset="0"/>
                <a:cs typeface="Times New Roman" pitchFamily="18" charset="0"/>
              </a:rPr>
              <a:t> + </a:t>
            </a:r>
            <a:r>
              <a:rPr lang="en-US" sz="2400" err="1">
                <a:solidFill>
                  <a:srgbClr val="002060"/>
                </a:solidFill>
                <a:latin typeface="Times New Roman" pitchFamily="18" charset="0"/>
                <a:cs typeface="Times New Roman" pitchFamily="18" charset="0"/>
              </a:rPr>
              <a:t>Dạng</a:t>
            </a:r>
            <a:r>
              <a:rPr lang="en-US" sz="2400">
                <a:solidFill>
                  <a:srgbClr val="002060"/>
                </a:solidFill>
                <a:latin typeface="Times New Roman" pitchFamily="18" charset="0"/>
                <a:cs typeface="Times New Roman" pitchFamily="18" charset="0"/>
              </a:rPr>
              <a:t> </a:t>
            </a:r>
            <a:r>
              <a:rPr lang="en-US" sz="2400">
                <a:solidFill>
                  <a:srgbClr val="FF0000"/>
                </a:solidFill>
                <a:latin typeface="Times New Roman" pitchFamily="18" charset="0"/>
                <a:cs typeface="Times New Roman" pitchFamily="18" charset="0"/>
              </a:rPr>
              <a:t>#</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quản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trị</a:t>
            </a:r>
            <a:r>
              <a:rPr lang="en-US" sz="2400">
                <a:solidFill>
                  <a:srgbClr val="002060"/>
                </a:solidFill>
                <a:latin typeface="Times New Roman" pitchFamily="18" charset="0"/>
                <a:cs typeface="Times New Roman" pitchFamily="18" charset="0"/>
              </a:rPr>
              <a:t> (root)</a:t>
            </a:r>
          </a:p>
          <a:p>
            <a:pPr eaLnBrk="1" hangingPunct="1"/>
            <a:r>
              <a:rPr lang="en-US" sz="2400" err="1">
                <a:solidFill>
                  <a:srgbClr val="002060"/>
                </a:solidFill>
                <a:latin typeface="Times New Roman" pitchFamily="18" charset="0"/>
                <a:cs typeface="Times New Roman" pitchFamily="18" charset="0"/>
              </a:rPr>
              <a:t>Cú</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pháp</a:t>
            </a:r>
            <a:r>
              <a:rPr lang="en-US" sz="2400">
                <a:solidFill>
                  <a:srgbClr val="002060"/>
                </a:solidFill>
                <a:latin typeface="Times New Roman" pitchFamily="18" charset="0"/>
                <a:cs typeface="Times New Roman" pitchFamily="18" charset="0"/>
              </a:rPr>
              <a:t>: </a:t>
            </a:r>
          </a:p>
          <a:p>
            <a:pPr eaLnBrk="1" hangingPunct="1"/>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tên</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đăng</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nhập</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tên</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máy</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thư</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mục</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hiện</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hành</a:t>
            </a:r>
            <a:r>
              <a:rPr lang="en-US" sz="2400">
                <a:solidFill>
                  <a:srgbClr val="FF0000"/>
                </a:solidFill>
                <a:latin typeface="Times New Roman" pitchFamily="18" charset="0"/>
                <a:cs typeface="Times New Roman" pitchFamily="18" charset="0"/>
              </a:rPr>
              <a:t>]</a:t>
            </a:r>
            <a:r>
              <a:rPr lang="en-US" sz="2400" err="1">
                <a:solidFill>
                  <a:srgbClr val="FF0000"/>
                </a:solidFill>
                <a:latin typeface="Times New Roman" pitchFamily="18" charset="0"/>
                <a:cs typeface="Times New Roman" pitchFamily="18" charset="0"/>
              </a:rPr>
              <a:t>dấu</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nhắc</a:t>
            </a:r>
            <a:r>
              <a:rPr lang="en-US" sz="2400">
                <a:solidFill>
                  <a:srgbClr val="FF0000"/>
                </a:solidFill>
                <a:latin typeface="Times New Roman" pitchFamily="18" charset="0"/>
                <a:cs typeface="Times New Roman" pitchFamily="18" charset="0"/>
              </a:rPr>
              <a:t> </a:t>
            </a:r>
            <a:r>
              <a:rPr lang="en-US" sz="2400" err="1">
                <a:solidFill>
                  <a:srgbClr val="FF0000"/>
                </a:solidFill>
                <a:latin typeface="Times New Roman" pitchFamily="18" charset="0"/>
                <a:cs typeface="Times New Roman" pitchFamily="18" charset="0"/>
              </a:rPr>
              <a:t>lệnh</a:t>
            </a:r>
            <a:endParaRPr lang="en-US" sz="2400">
              <a:solidFill>
                <a:srgbClr val="FF0000"/>
              </a:solidFill>
              <a:latin typeface="Times New Roman" pitchFamily="18" charset="0"/>
              <a:cs typeface="Times New Roman" pitchFamily="18" charset="0"/>
            </a:endParaRPr>
          </a:p>
          <a:p>
            <a:pPr eaLnBrk="1" hangingPunct="1"/>
            <a:endParaRPr lang="en-US" sz="2400">
              <a:solidFill>
                <a:srgbClr val="002060"/>
              </a:solidFill>
              <a:latin typeface="Times New Roman" pitchFamily="18" charset="0"/>
              <a:cs typeface="Times New Roman" pitchFamily="18" charset="0"/>
            </a:endParaRPr>
          </a:p>
          <a:p>
            <a:pPr eaLnBrk="1" hangingPunct="1"/>
            <a:r>
              <a:rPr lang="en-US" sz="2400" err="1">
                <a:solidFill>
                  <a:srgbClr val="002060"/>
                </a:solidFill>
                <a:latin typeface="Times New Roman" pitchFamily="18" charset="0"/>
                <a:cs typeface="Times New Roman" pitchFamily="18" charset="0"/>
              </a:rPr>
              <a:t>Ví</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dụ</a:t>
            </a:r>
            <a:r>
              <a:rPr lang="en-US" sz="2400">
                <a:solidFill>
                  <a:srgbClr val="002060"/>
                </a:solidFill>
                <a:latin typeface="Times New Roman" pitchFamily="18" charset="0"/>
                <a:cs typeface="Times New Roman" pitchFamily="18" charset="0"/>
              </a:rPr>
              <a:t>:</a:t>
            </a:r>
          </a:p>
          <a:p>
            <a:pPr eaLnBrk="1" hangingPunct="1"/>
            <a:r>
              <a:rPr lang="en-US" sz="2400">
                <a:solidFill>
                  <a:srgbClr val="002060"/>
                </a:solidFill>
                <a:latin typeface="Times New Roman" pitchFamily="18" charset="0"/>
                <a:cs typeface="Times New Roman" pitchFamily="18" charset="0"/>
              </a:rPr>
              <a:t>  	</a:t>
            </a:r>
            <a:r>
              <a:rPr lang="en-US" sz="2400" b="1">
                <a:solidFill>
                  <a:srgbClr val="002060"/>
                </a:solidFill>
                <a:latin typeface="Times New Roman" pitchFamily="18" charset="0"/>
                <a:cs typeface="Times New Roman" pitchFamily="18" charset="0"/>
              </a:rPr>
              <a:t>[root@khoacntt]</a:t>
            </a:r>
            <a:r>
              <a:rPr lang="en-US" sz="2400" b="1">
                <a:solidFill>
                  <a:srgbClr val="FF0000"/>
                </a:solidFill>
                <a:latin typeface="Times New Roman" pitchFamily="18" charset="0"/>
                <a:cs typeface="Times New Roman" pitchFamily="18" charset="0"/>
              </a:rPr>
              <a:t>#</a:t>
            </a:r>
          </a:p>
          <a:p>
            <a:r>
              <a:rPr lang="en-US" sz="2400" b="1">
                <a:solidFill>
                  <a:srgbClr val="002060"/>
                </a:solidFill>
                <a:latin typeface="Times New Roman" pitchFamily="18" charset="0"/>
                <a:cs typeface="Times New Roman" pitchFamily="18" charset="0"/>
              </a:rPr>
              <a:t>	[khoacntt@cntt]</a:t>
            </a:r>
            <a:r>
              <a:rPr lang="en-US" sz="2400" b="1">
                <a:solidFill>
                  <a:srgbClr val="FF0000"/>
                </a:solidFill>
                <a:latin typeface="Times New Roman" pitchFamily="18" charset="0"/>
                <a:cs typeface="Times New Roman" pitchFamily="18" charset="0"/>
              </a:rPr>
              <a:t>$</a:t>
            </a:r>
            <a:endParaRPr lang="vi-VN" sz="2400" b="1">
              <a:solidFill>
                <a:srgbClr val="FF0000"/>
              </a:solidFill>
              <a:latin typeface="Times New Roman" pitchFamily="18" charset="0"/>
              <a:cs typeface="Times New Roman" pitchFamily="18" charset="0"/>
            </a:endParaRPr>
          </a:p>
          <a:p>
            <a:pPr eaLnBrk="1" hangingPunct="1"/>
            <a:endParaRPr lang="vi-VN" sz="2400">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1219200" y="434340"/>
            <a:ext cx="76962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7. </a:t>
            </a:r>
            <a:r>
              <a:rPr lang="en-US" sz="3200" b="1" spc="99" err="1">
                <a:solidFill>
                  <a:srgbClr val="FF0000"/>
                </a:solidFill>
                <a:latin typeface="Times New Roman" pitchFamily="18" charset="0"/>
                <a:cs typeface="Times New Roman" pitchFamily="18" charset="0"/>
              </a:rPr>
              <a:t>Sử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dụng</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hệ</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thống</a:t>
            </a:r>
            <a:endParaRPr lang="en-US" sz="3200">
              <a:latin typeface="Times New Roman" pitchFamily="18" charset="0"/>
              <a:cs typeface="Times New Roman" pitchFamily="18" charset="0"/>
            </a:endParaRPr>
          </a:p>
        </p:txBody>
      </p:sp>
      <p:pic>
        <p:nvPicPr>
          <p:cNvPr id="9218"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919" y="4197285"/>
            <a:ext cx="2454481" cy="190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285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8. </a:t>
            </a:r>
            <a:r>
              <a:rPr lang="en-US" sz="3200" b="1" spc="99" err="1">
                <a:solidFill>
                  <a:srgbClr val="FF0000"/>
                </a:solidFill>
                <a:latin typeface="Times New Roman" pitchFamily="18" charset="0"/>
                <a:cs typeface="Times New Roman" pitchFamily="18" charset="0"/>
              </a:rPr>
              <a:t>Một</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số</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thư</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mục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chuẩn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rotWithShape="1">
          <a:blip r:embed="rId3"/>
          <a:srcRect l="19730" t="16621" r="44125" b="51138"/>
          <a:stretch/>
        </p:blipFill>
        <p:spPr bwMode="auto">
          <a:xfrm>
            <a:off x="457200" y="1295400"/>
            <a:ext cx="82296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9314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8. </a:t>
            </a:r>
            <a:r>
              <a:rPr lang="en-US" sz="3200" b="1" spc="99" err="1">
                <a:solidFill>
                  <a:srgbClr val="FF0000"/>
                </a:solidFill>
                <a:latin typeface="Times New Roman" pitchFamily="18" charset="0"/>
                <a:cs typeface="Times New Roman" pitchFamily="18" charset="0"/>
              </a:rPr>
              <a:t>Một</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số</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thư</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mục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chuẩn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4197475970"/>
              </p:ext>
            </p:extLst>
          </p:nvPr>
        </p:nvGraphicFramePr>
        <p:xfrm>
          <a:off x="65313" y="959425"/>
          <a:ext cx="8959937" cy="5461000"/>
        </p:xfrm>
        <a:graphic>
          <a:graphicData uri="http://schemas.openxmlformats.org/drawingml/2006/table">
            <a:tbl>
              <a:tblPr firstRow="1" bandRow="1">
                <a:tableStyleId>{3B4B98B0-60AC-42C2-AFA5-B58CD77FA1E5}</a:tableStyleId>
              </a:tblPr>
              <a:tblGrid>
                <a:gridCol w="1687287">
                  <a:extLst>
                    <a:ext uri="{9D8B030D-6E8A-4147-A177-3AD203B41FA5}">
                      <a16:colId xmlns:a16="http://schemas.microsoft.com/office/drawing/2014/main" val="20000"/>
                    </a:ext>
                  </a:extLst>
                </a:gridCol>
                <a:gridCol w="7272650">
                  <a:extLst>
                    <a:ext uri="{9D8B030D-6E8A-4147-A177-3AD203B41FA5}">
                      <a16:colId xmlns:a16="http://schemas.microsoft.com/office/drawing/2014/main" val="20001"/>
                    </a:ext>
                  </a:extLst>
                </a:gridCol>
              </a:tblGrid>
              <a:tr h="370840">
                <a:tc>
                  <a:txBody>
                    <a:bodyPr/>
                    <a:lstStyle/>
                    <a:p>
                      <a:pPr algn="ctr"/>
                      <a:r>
                        <a:rPr lang="en-US" err="1">
                          <a:solidFill>
                            <a:srgbClr val="002060"/>
                          </a:solidFill>
                          <a:latin typeface="Times New Roman" pitchFamily="18" charset="0"/>
                          <a:cs typeface="Times New Roman" pitchFamily="18" charset="0"/>
                        </a:rPr>
                        <a:t>Tên</a:t>
                      </a:r>
                      <a:r>
                        <a:rPr lang="en-US">
                          <a:solidFill>
                            <a:srgbClr val="002060"/>
                          </a:solidFill>
                          <a:latin typeface="Times New Roman" pitchFamily="18" charset="0"/>
                          <a:cs typeface="Times New Roman" pitchFamily="18" charset="0"/>
                        </a:rPr>
                        <a:t> </a:t>
                      </a:r>
                      <a:r>
                        <a:rPr lang="en-US" err="1">
                          <a:solidFill>
                            <a:srgbClr val="002060"/>
                          </a:solidFill>
                          <a:latin typeface="Times New Roman" pitchFamily="18" charset="0"/>
                          <a:cs typeface="Times New Roman" pitchFamily="18" charset="0"/>
                        </a:rPr>
                        <a:t>th</a:t>
                      </a:r>
                      <a:r>
                        <a:rPr lang="vi-VN">
                          <a:solidFill>
                            <a:srgbClr val="002060"/>
                          </a:solidFill>
                          <a:latin typeface="Times New Roman" pitchFamily="18" charset="0"/>
                          <a:cs typeface="Times New Roman" pitchFamily="18" charset="0"/>
                        </a:rPr>
                        <a:t>ư</a:t>
                      </a:r>
                      <a:r>
                        <a:rPr lang="en-US">
                          <a:solidFill>
                            <a:srgbClr val="002060"/>
                          </a:solidFill>
                          <a:latin typeface="Times New Roman" pitchFamily="18" charset="0"/>
                          <a:cs typeface="Times New Roman" pitchFamily="18" charset="0"/>
                        </a:rPr>
                        <a:t> </a:t>
                      </a:r>
                      <a:r>
                        <a:rPr lang="en-US" err="1">
                          <a:solidFill>
                            <a:srgbClr val="002060"/>
                          </a:solidFill>
                          <a:latin typeface="Times New Roman" pitchFamily="18" charset="0"/>
                          <a:cs typeface="Times New Roman" pitchFamily="18" charset="0"/>
                        </a:rPr>
                        <a:t>mục</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rgbClr val="002060"/>
                          </a:solidFill>
                          <a:latin typeface="Times New Roman" pitchFamily="18" charset="0"/>
                          <a:cs typeface="Times New Roman" pitchFamily="18" charset="0"/>
                        </a:rPr>
                        <a:t>Ý </a:t>
                      </a:r>
                      <a:r>
                        <a:rPr lang="en-US" err="1">
                          <a:solidFill>
                            <a:srgbClr val="002060"/>
                          </a:solidFill>
                          <a:latin typeface="Times New Roman" pitchFamily="18" charset="0"/>
                          <a:cs typeface="Times New Roman" pitchFamily="18" charset="0"/>
                        </a:rPr>
                        <a:t>nghĩa</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vi-VN" sz="1800" b="1">
                          <a:solidFill>
                            <a:srgbClr val="FF0000"/>
                          </a:solidFill>
                          <a:latin typeface="Times New Roman" pitchFamily="18" charset="0"/>
                          <a:ea typeface="+mn-ea"/>
                          <a:cs typeface="Times New Roman" pitchFamily="18" charset="0"/>
                        </a:rPr>
                        <a:t>/bin, /sbin</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C</a:t>
                      </a:r>
                      <a:r>
                        <a:rPr lang="vi-VN" sz="1800">
                          <a:solidFill>
                            <a:srgbClr val="002060"/>
                          </a:solidFill>
                          <a:latin typeface="Times New Roman" pitchFamily="18" charset="0"/>
                          <a:ea typeface="+mn-ea"/>
                          <a:cs typeface="Times New Roman" pitchFamily="18" charset="0"/>
                        </a:rPr>
                        <a:t>hứa các lệnh cần thiết cho hệ thống</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vi-VN" sz="1800" b="1">
                          <a:solidFill>
                            <a:srgbClr val="FF0000"/>
                          </a:solidFill>
                          <a:latin typeface="Times New Roman" pitchFamily="18" charset="0"/>
                          <a:ea typeface="+mn-ea"/>
                          <a:cs typeface="Times New Roman" pitchFamily="18" charset="0"/>
                        </a:rPr>
                        <a:t>/dev</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ập tin thiết bị hoặc các file đặc biệt</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vi-VN" sz="1800" b="1">
                          <a:solidFill>
                            <a:srgbClr val="FF0000"/>
                          </a:solidFill>
                          <a:latin typeface="Times New Roman" pitchFamily="18" charset="0"/>
                          <a:ea typeface="+mn-ea"/>
                          <a:cs typeface="Times New Roman" pitchFamily="18" charset="0"/>
                        </a:rPr>
                        <a:t>/etc</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C</a:t>
                      </a:r>
                      <a:r>
                        <a:rPr lang="vi-VN" sz="1800">
                          <a:solidFill>
                            <a:srgbClr val="002060"/>
                          </a:solidFill>
                          <a:latin typeface="Times New Roman" pitchFamily="18" charset="0"/>
                          <a:ea typeface="+mn-ea"/>
                          <a:cs typeface="Times New Roman" pitchFamily="18" charset="0"/>
                        </a:rPr>
                        <a:t>hứa các file cấu hình của Linux</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vi-VN" sz="1800" b="1">
                          <a:solidFill>
                            <a:srgbClr val="FF0000"/>
                          </a:solidFill>
                          <a:latin typeface="Times New Roman" pitchFamily="18" charset="0"/>
                          <a:ea typeface="+mn-ea"/>
                          <a:cs typeface="Times New Roman" pitchFamily="18" charset="0"/>
                        </a:rPr>
                        <a:t>/lib</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rgbClr val="002060"/>
                          </a:solidFill>
                          <a:latin typeface="Times New Roman" pitchFamily="18" charset="0"/>
                          <a:ea typeface="+mn-ea"/>
                          <a:cs typeface="Times New Roman" pitchFamily="18" charset="0"/>
                        </a:rPr>
                        <a:t>kernel modules, thư viện chia sẻ cho các lệnh nằm trong /bin, /sbin</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vi-VN" sz="1800" b="1">
                          <a:solidFill>
                            <a:srgbClr val="FF0000"/>
                          </a:solidFill>
                          <a:latin typeface="Times New Roman" pitchFamily="18" charset="0"/>
                          <a:ea typeface="+mn-ea"/>
                          <a:cs typeface="Times New Roman" pitchFamily="18" charset="0"/>
                        </a:rPr>
                        <a:t>/mnt, /media</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rgbClr val="002060"/>
                          </a:solidFill>
                          <a:latin typeface="Times New Roman" pitchFamily="18" charset="0"/>
                          <a:ea typeface="+mn-ea"/>
                          <a:cs typeface="Times New Roman" pitchFamily="18" charset="0"/>
                        </a:rPr>
                        <a:t>(mount point) dùng để ánh xạ các phân vùng đĩa</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vi-VN" sz="1800" b="1">
                          <a:solidFill>
                            <a:srgbClr val="FF0000"/>
                          </a:solidFill>
                          <a:latin typeface="Times New Roman" pitchFamily="18" charset="0"/>
                          <a:ea typeface="+mn-ea"/>
                          <a:cs typeface="Times New Roman" pitchFamily="18" charset="0"/>
                        </a:rPr>
                        <a:t>/proc</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N</a:t>
                      </a:r>
                      <a:r>
                        <a:rPr lang="vi-VN" sz="1800">
                          <a:solidFill>
                            <a:srgbClr val="002060"/>
                          </a:solidFill>
                          <a:latin typeface="Times New Roman" pitchFamily="18" charset="0"/>
                          <a:ea typeface="+mn-ea"/>
                          <a:cs typeface="Times New Roman" pitchFamily="18" charset="0"/>
                        </a:rPr>
                        <a:t>hững thông số của kernel</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vi-VN" sz="1800" b="1">
                          <a:solidFill>
                            <a:srgbClr val="FF0000"/>
                          </a:solidFill>
                          <a:latin typeface="Times New Roman" pitchFamily="18" charset="0"/>
                          <a:ea typeface="+mn-ea"/>
                          <a:cs typeface="Times New Roman" pitchFamily="18" charset="0"/>
                        </a:rPr>
                        <a:t>/boot</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800">
                          <a:solidFill>
                            <a:srgbClr val="002060"/>
                          </a:solidFill>
                          <a:latin typeface="Times New Roman" pitchFamily="18" charset="0"/>
                          <a:ea typeface="+mn-ea"/>
                          <a:cs typeface="Times New Roman" pitchFamily="18" charset="0"/>
                        </a:rPr>
                        <a:t>Linux kernel, system map cho bước 2 của bootloader</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vi-VN" sz="1800" b="1">
                          <a:solidFill>
                            <a:srgbClr val="FF0000"/>
                          </a:solidFill>
                          <a:latin typeface="Times New Roman" pitchFamily="18" charset="0"/>
                          <a:ea typeface="+mn-ea"/>
                          <a:cs typeface="Times New Roman" pitchFamily="18" charset="0"/>
                        </a:rPr>
                        <a:t> /home</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hư mục người dùng</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vi-VN" sz="1800" b="1">
                          <a:solidFill>
                            <a:srgbClr val="FF0000"/>
                          </a:solidFill>
                          <a:latin typeface="Times New Roman" pitchFamily="18" charset="0"/>
                          <a:ea typeface="+mn-ea"/>
                          <a:cs typeface="Times New Roman" pitchFamily="18" charset="0"/>
                        </a:rPr>
                        <a:t>/root</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hư mục của root (admin, người quản trị)</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ctr"/>
                      <a:r>
                        <a:rPr lang="vi-VN" sz="1800" b="1">
                          <a:solidFill>
                            <a:srgbClr val="FF0000"/>
                          </a:solidFill>
                          <a:latin typeface="Times New Roman" pitchFamily="18" charset="0"/>
                          <a:ea typeface="+mn-ea"/>
                          <a:cs typeface="Times New Roman" pitchFamily="18" charset="0"/>
                        </a:rPr>
                        <a:t>/tmp</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hư mục tạm</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pPr algn="ctr"/>
                      <a:r>
                        <a:rPr lang="vi-VN" sz="1800" b="1">
                          <a:solidFill>
                            <a:srgbClr val="FF0000"/>
                          </a:solidFill>
                          <a:latin typeface="Times New Roman" pitchFamily="18" charset="0"/>
                          <a:ea typeface="+mn-ea"/>
                          <a:cs typeface="Times New Roman" pitchFamily="18" charset="0"/>
                        </a:rPr>
                        <a:t>/usr</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T</a:t>
                      </a:r>
                      <a:r>
                        <a:rPr lang="vi-VN" sz="1800">
                          <a:solidFill>
                            <a:srgbClr val="002060"/>
                          </a:solidFill>
                          <a:latin typeface="Times New Roman" pitchFamily="18" charset="0"/>
                          <a:ea typeface="+mn-ea"/>
                          <a:cs typeface="Times New Roman" pitchFamily="18" charset="0"/>
                        </a:rPr>
                        <a:t>ài nguyên (tĩnh, chia sẻ) cho người dùng</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70840">
                <a:tc>
                  <a:txBody>
                    <a:bodyPr/>
                    <a:lstStyle/>
                    <a:p>
                      <a:pPr algn="ctr"/>
                      <a:r>
                        <a:rPr lang="vi-VN" sz="1800" b="1">
                          <a:solidFill>
                            <a:srgbClr val="FF0000"/>
                          </a:solidFill>
                          <a:latin typeface="Times New Roman" pitchFamily="18" charset="0"/>
                          <a:ea typeface="+mn-ea"/>
                          <a:cs typeface="Times New Roman" pitchFamily="18" charset="0"/>
                        </a:rPr>
                        <a:t>/usr/local, /opt</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P</a:t>
                      </a:r>
                      <a:r>
                        <a:rPr lang="vi-VN" sz="1800">
                          <a:solidFill>
                            <a:srgbClr val="002060"/>
                          </a:solidFill>
                          <a:latin typeface="Times New Roman" pitchFamily="18" charset="0"/>
                          <a:ea typeface="+mn-ea"/>
                          <a:cs typeface="Times New Roman" pitchFamily="18" charset="0"/>
                        </a:rPr>
                        <a:t>hần mềm, thư viện chia sẻ</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70840">
                <a:tc>
                  <a:txBody>
                    <a:bodyPr/>
                    <a:lstStyle/>
                    <a:p>
                      <a:pPr algn="ctr"/>
                      <a:r>
                        <a:rPr lang="vi-VN" sz="1800" b="1">
                          <a:solidFill>
                            <a:srgbClr val="FF0000"/>
                          </a:solidFill>
                          <a:latin typeface="Times New Roman" pitchFamily="18" charset="0"/>
                          <a:ea typeface="+mn-ea"/>
                          <a:cs typeface="Times New Roman" pitchFamily="18" charset="0"/>
                        </a:rPr>
                        <a:t>/var</a:t>
                      </a:r>
                      <a:endParaRPr lang="en-US" b="1">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002060"/>
                          </a:solidFill>
                          <a:latin typeface="Times New Roman" pitchFamily="18" charset="0"/>
                          <a:ea typeface="+mn-ea"/>
                          <a:cs typeface="Times New Roman" pitchFamily="18" charset="0"/>
                        </a:rPr>
                        <a:t>D</a:t>
                      </a:r>
                      <a:r>
                        <a:rPr lang="vi-VN" sz="1800">
                          <a:solidFill>
                            <a:srgbClr val="002060"/>
                          </a:solidFill>
                          <a:latin typeface="Times New Roman" pitchFamily="18" charset="0"/>
                          <a:ea typeface="+mn-ea"/>
                          <a:cs typeface="Times New Roman" pitchFamily="18" charset="0"/>
                        </a:rPr>
                        <a:t>ữ liệu thay đổi, thư mục spool (máy in), tập tin nhật ký (logs), thư mục chia sẻ</a:t>
                      </a:r>
                      <a:r>
                        <a:rPr lang="en-US" sz="1800">
                          <a:solidFill>
                            <a:srgbClr val="002060"/>
                          </a:solidFill>
                          <a:latin typeface="Times New Roman" pitchFamily="18" charset="0"/>
                          <a:ea typeface="+mn-ea"/>
                          <a:cs typeface="Times New Roman" pitchFamily="18" charset="0"/>
                        </a:rPr>
                        <a:t> </a:t>
                      </a:r>
                      <a:r>
                        <a:rPr lang="vi-VN" sz="1800">
                          <a:solidFill>
                            <a:srgbClr val="002060"/>
                          </a:solidFill>
                          <a:latin typeface="Times New Roman" pitchFamily="18" charset="0"/>
                          <a:ea typeface="+mn-ea"/>
                          <a:cs typeface="Times New Roman" pitchFamily="18" charset="0"/>
                        </a:rPr>
                        <a:t>và không chia sẻ</a:t>
                      </a:r>
                      <a:endParaRPr lang="en-US">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232026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9.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xử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lý</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với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tập</a:t>
            </a:r>
            <a:r>
              <a:rPr lang="en-US" sz="3200" b="1" spc="99">
                <a:solidFill>
                  <a:srgbClr val="FF0000"/>
                </a:solidFill>
                <a:latin typeface="Times New Roman" pitchFamily="18" charset="0"/>
                <a:cs typeface="Times New Roman" pitchFamily="18" charset="0"/>
              </a:rPr>
              <a:t> tin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255266242"/>
              </p:ext>
            </p:extLst>
          </p:nvPr>
        </p:nvGraphicFramePr>
        <p:xfrm>
          <a:off x="65313" y="959425"/>
          <a:ext cx="8959937" cy="5455920"/>
        </p:xfrm>
        <a:graphic>
          <a:graphicData uri="http://schemas.openxmlformats.org/drawingml/2006/table">
            <a:tbl>
              <a:tblPr firstRow="1" bandRow="1">
                <a:tableStyleId>{3B4B98B0-60AC-42C2-AFA5-B58CD77FA1E5}</a:tableStyleId>
              </a:tblPr>
              <a:tblGrid>
                <a:gridCol w="2144487">
                  <a:extLst>
                    <a:ext uri="{9D8B030D-6E8A-4147-A177-3AD203B41FA5}">
                      <a16:colId xmlns:a16="http://schemas.microsoft.com/office/drawing/2014/main" val="20000"/>
                    </a:ext>
                  </a:extLst>
                </a:gridCol>
                <a:gridCol w="6815450">
                  <a:extLst>
                    <a:ext uri="{9D8B030D-6E8A-4147-A177-3AD203B41FA5}">
                      <a16:colId xmlns:a16="http://schemas.microsoft.com/office/drawing/2014/main" val="20001"/>
                    </a:ext>
                  </a:extLst>
                </a:gridCol>
              </a:tblGrid>
              <a:tr h="370840">
                <a:tc>
                  <a:txBody>
                    <a:bodyPr/>
                    <a:lstStyle/>
                    <a:p>
                      <a:pPr algn="ctr"/>
                      <a:r>
                        <a:rPr lang="en-US" sz="2000" err="1">
                          <a:solidFill>
                            <a:srgbClr val="002060"/>
                          </a:solidFill>
                          <a:latin typeface="Times New Roman" pitchFamily="18" charset="0"/>
                          <a:cs typeface="Times New Roman" pitchFamily="18" charset="0"/>
                        </a:rPr>
                        <a:t>Tên</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lệnh</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cs typeface="Times New Roman" pitchFamily="18" charset="0"/>
                        </a:rPr>
                        <a:t>Ý </a:t>
                      </a:r>
                      <a:r>
                        <a:rPr lang="en-US" sz="2000" err="1">
                          <a:solidFill>
                            <a:srgbClr val="002060"/>
                          </a:solidFill>
                          <a:latin typeface="Times New Roman" pitchFamily="18" charset="0"/>
                          <a:cs typeface="Times New Roman" pitchFamily="18" charset="0"/>
                        </a:rPr>
                        <a:t>nghĩa</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vi-VN" sz="2000" b="1" i="0">
                          <a:solidFill>
                            <a:srgbClr val="FF0000"/>
                          </a:solidFill>
                          <a:latin typeface="Times New Roman" pitchFamily="18" charset="0"/>
                          <a:ea typeface="+mn-ea"/>
                          <a:cs typeface="Times New Roman" pitchFamily="18" charset="0"/>
                        </a:rPr>
                        <a:t>ls</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L</a:t>
                      </a:r>
                      <a:r>
                        <a:rPr lang="vi-VN" sz="2000">
                          <a:solidFill>
                            <a:srgbClr val="002060"/>
                          </a:solidFill>
                          <a:latin typeface="Times New Roman" pitchFamily="18" charset="0"/>
                          <a:ea typeface="+mn-ea"/>
                          <a:cs typeface="Times New Roman" pitchFamily="18" charset="0"/>
                        </a:rPr>
                        <a:t>iệt kê nội dung thư mục hiện tại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vi-VN" sz="2000" b="1" i="0">
                          <a:solidFill>
                            <a:srgbClr val="FF0000"/>
                          </a:solidFill>
                          <a:latin typeface="Times New Roman" pitchFamily="18" charset="0"/>
                          <a:ea typeface="+mn-ea"/>
                          <a:cs typeface="Times New Roman" pitchFamily="18" charset="0"/>
                        </a:rPr>
                        <a:t>ls -al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L</a:t>
                      </a:r>
                      <a:r>
                        <a:rPr lang="vi-VN" sz="2000">
                          <a:solidFill>
                            <a:srgbClr val="002060"/>
                          </a:solidFill>
                          <a:latin typeface="Times New Roman" pitchFamily="18" charset="0"/>
                          <a:ea typeface="+mn-ea"/>
                          <a:cs typeface="Times New Roman" pitchFamily="18" charset="0"/>
                        </a:rPr>
                        <a:t>iệt kê có định dạng và cả tập tin ẩn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vi-VN" sz="2000" b="1" i="0">
                          <a:solidFill>
                            <a:srgbClr val="FF0000"/>
                          </a:solidFill>
                          <a:latin typeface="Times New Roman" pitchFamily="18" charset="0"/>
                          <a:ea typeface="+mn-ea"/>
                          <a:cs typeface="Times New Roman" pitchFamily="18" charset="0"/>
                        </a:rPr>
                        <a:t>cd dir</a:t>
                      </a:r>
                      <a:r>
                        <a:rPr lang="vi-VN" sz="2000" b="1" i="0">
                          <a:solidFill>
                            <a:schemeClr val="tx1"/>
                          </a:solidFill>
                          <a:latin typeface="Times New Roman" pitchFamily="18" charset="0"/>
                          <a:ea typeface="+mn-ea"/>
                          <a:cs typeface="Times New Roman" pitchFamily="18" charset="0"/>
                        </a:rPr>
                        <a:t>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C</a:t>
                      </a:r>
                      <a:r>
                        <a:rPr lang="vi-VN" sz="2000">
                          <a:solidFill>
                            <a:srgbClr val="002060"/>
                          </a:solidFill>
                          <a:latin typeface="Times New Roman" pitchFamily="18" charset="0"/>
                          <a:ea typeface="+mn-ea"/>
                          <a:cs typeface="Times New Roman" pitchFamily="18" charset="0"/>
                        </a:rPr>
                        <a:t>huyển từ thư mục hiện tại sang</a:t>
                      </a:r>
                      <a:r>
                        <a:rPr lang="en-US" sz="2000">
                          <a:solidFill>
                            <a:srgbClr val="002060"/>
                          </a:solidFill>
                          <a:latin typeface="Times New Roman" pitchFamily="18" charset="0"/>
                          <a:ea typeface="+mn-ea"/>
                          <a:cs typeface="Times New Roman" pitchFamily="18" charset="0"/>
                        </a:rPr>
                        <a:t> </a:t>
                      </a:r>
                      <a:r>
                        <a:rPr lang="vi-VN" sz="2000">
                          <a:solidFill>
                            <a:srgbClr val="002060"/>
                          </a:solidFill>
                          <a:latin typeface="Times New Roman" pitchFamily="18" charset="0"/>
                          <a:ea typeface="+mn-ea"/>
                          <a:cs typeface="Times New Roman" pitchFamily="18" charset="0"/>
                        </a:rPr>
                        <a:t>dir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vi-VN" sz="2000" b="1" i="0">
                          <a:solidFill>
                            <a:srgbClr val="FF0000"/>
                          </a:solidFill>
                          <a:latin typeface="Times New Roman" pitchFamily="18" charset="0"/>
                          <a:ea typeface="+mn-ea"/>
                          <a:cs typeface="Times New Roman" pitchFamily="18" charset="0"/>
                        </a:rPr>
                        <a:t>cd</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C</a:t>
                      </a:r>
                      <a:r>
                        <a:rPr lang="vi-VN" sz="2000">
                          <a:solidFill>
                            <a:srgbClr val="002060"/>
                          </a:solidFill>
                          <a:latin typeface="Times New Roman" pitchFamily="18" charset="0"/>
                          <a:ea typeface="+mn-ea"/>
                          <a:cs typeface="Times New Roman" pitchFamily="18" charset="0"/>
                        </a:rPr>
                        <a:t>huyển từ thư mục hiện tại về thư mục riêng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vi-VN" sz="2000" b="1" i="0">
                          <a:solidFill>
                            <a:srgbClr val="FF0000"/>
                          </a:solidFill>
                          <a:latin typeface="Times New Roman" pitchFamily="18" charset="0"/>
                          <a:ea typeface="+mn-ea"/>
                          <a:cs typeface="Times New Roman" pitchFamily="18" charset="0"/>
                        </a:rPr>
                        <a:t>pwd</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thư mục hiện tại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vi-VN" sz="2000" b="1" i="0">
                          <a:solidFill>
                            <a:srgbClr val="FF0000"/>
                          </a:solidFill>
                          <a:latin typeface="Times New Roman" pitchFamily="18" charset="0"/>
                          <a:ea typeface="+mn-ea"/>
                          <a:cs typeface="Times New Roman" pitchFamily="18" charset="0"/>
                        </a:rPr>
                        <a:t>mkdir dir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T</a:t>
                      </a:r>
                      <a:r>
                        <a:rPr lang="vi-VN" sz="2000">
                          <a:solidFill>
                            <a:srgbClr val="002060"/>
                          </a:solidFill>
                          <a:latin typeface="Times New Roman" pitchFamily="18" charset="0"/>
                          <a:ea typeface="+mn-ea"/>
                          <a:cs typeface="Times New Roman" pitchFamily="18" charset="0"/>
                        </a:rPr>
                        <a:t>ạo thư mục dir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sz="2000" b="1" i="0" err="1">
                          <a:solidFill>
                            <a:srgbClr val="FF0000"/>
                          </a:solidFill>
                          <a:latin typeface="Times New Roman" pitchFamily="18" charset="0"/>
                          <a:ea typeface="+mn-ea"/>
                          <a:cs typeface="Times New Roman" pitchFamily="18" charset="0"/>
                        </a:rPr>
                        <a:t>rmdir</a:t>
                      </a:r>
                      <a:r>
                        <a:rPr lang="vi-VN" sz="2000" b="1" i="0">
                          <a:solidFill>
                            <a:srgbClr val="FF0000"/>
                          </a:solidFill>
                          <a:latin typeface="Times New Roman" pitchFamily="18" charset="0"/>
                          <a:ea typeface="+mn-ea"/>
                          <a:cs typeface="Times New Roman" pitchFamily="18" charset="0"/>
                        </a:rPr>
                        <a:t>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X</a:t>
                      </a:r>
                      <a:r>
                        <a:rPr lang="vi-VN" sz="2000">
                          <a:solidFill>
                            <a:srgbClr val="002060"/>
                          </a:solidFill>
                          <a:latin typeface="Times New Roman" pitchFamily="18" charset="0"/>
                          <a:ea typeface="+mn-ea"/>
                          <a:cs typeface="Times New Roman" pitchFamily="18" charset="0"/>
                        </a:rPr>
                        <a:t>óa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vi-VN" sz="2000" b="1" i="0">
                          <a:solidFill>
                            <a:srgbClr val="FF0000"/>
                          </a:solidFill>
                          <a:latin typeface="Times New Roman" pitchFamily="18" charset="0"/>
                          <a:ea typeface="+mn-ea"/>
                          <a:cs typeface="Times New Roman" pitchFamily="18" charset="0"/>
                        </a:rPr>
                        <a:t>rm -r dir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X</a:t>
                      </a:r>
                      <a:r>
                        <a:rPr lang="vi-VN" sz="2000">
                          <a:solidFill>
                            <a:srgbClr val="002060"/>
                          </a:solidFill>
                          <a:latin typeface="Times New Roman" pitchFamily="18" charset="0"/>
                          <a:ea typeface="+mn-ea"/>
                          <a:cs typeface="Times New Roman" pitchFamily="18" charset="0"/>
                        </a:rPr>
                        <a:t>óa thư mục</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vi-VN" sz="2000" b="1" i="0">
                          <a:solidFill>
                            <a:srgbClr val="FF0000"/>
                          </a:solidFill>
                          <a:latin typeface="Times New Roman" pitchFamily="18" charset="0"/>
                          <a:ea typeface="+mn-ea"/>
                          <a:cs typeface="Times New Roman" pitchFamily="18" charset="0"/>
                        </a:rPr>
                        <a:t>dir rm -f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2000">
                          <a:solidFill>
                            <a:srgbClr val="002060"/>
                          </a:solidFill>
                          <a:latin typeface="Times New Roman" pitchFamily="18" charset="0"/>
                          <a:ea typeface="+mn-ea"/>
                          <a:cs typeface="Times New Roman" pitchFamily="18" charset="0"/>
                        </a:rPr>
                        <a:t>Ép xóa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ctr"/>
                      <a:r>
                        <a:rPr lang="vi-VN" sz="2000" b="1" i="0">
                          <a:solidFill>
                            <a:srgbClr val="FF0000"/>
                          </a:solidFill>
                          <a:latin typeface="Times New Roman" pitchFamily="18" charset="0"/>
                          <a:ea typeface="+mn-ea"/>
                          <a:cs typeface="Times New Roman" pitchFamily="18" charset="0"/>
                        </a:rPr>
                        <a:t>rm -rf dir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vi-VN" sz="2000">
                          <a:solidFill>
                            <a:srgbClr val="002060"/>
                          </a:solidFill>
                          <a:latin typeface="Times New Roman" pitchFamily="18" charset="0"/>
                          <a:ea typeface="+mn-ea"/>
                          <a:cs typeface="Times New Roman" pitchFamily="18" charset="0"/>
                        </a:rPr>
                        <a:t>Ép xóa thư mục dir *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pPr algn="ctr"/>
                      <a:r>
                        <a:rPr lang="vi-VN" sz="2000" b="1" i="0">
                          <a:solidFill>
                            <a:srgbClr val="FF0000"/>
                          </a:solidFill>
                          <a:latin typeface="Times New Roman" pitchFamily="18" charset="0"/>
                          <a:ea typeface="+mn-ea"/>
                          <a:cs typeface="Times New Roman" pitchFamily="18" charset="0"/>
                        </a:rPr>
                        <a:t>cp file1 file2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Sao </a:t>
                      </a:r>
                      <a:r>
                        <a:rPr lang="vi-VN" sz="2000">
                          <a:solidFill>
                            <a:srgbClr val="002060"/>
                          </a:solidFill>
                          <a:latin typeface="Times New Roman" pitchFamily="18" charset="0"/>
                          <a:ea typeface="+mn-ea"/>
                          <a:cs typeface="Times New Roman" pitchFamily="18" charset="0"/>
                        </a:rPr>
                        <a:t>chép tập tin file1 sang file2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70840">
                <a:tc>
                  <a:txBody>
                    <a:bodyPr/>
                    <a:lstStyle/>
                    <a:p>
                      <a:pPr algn="ctr"/>
                      <a:r>
                        <a:rPr lang="en-US" sz="2000" b="1" i="0">
                          <a:solidFill>
                            <a:srgbClr val="FF0000"/>
                          </a:solidFill>
                          <a:latin typeface="Times New Roman" pitchFamily="18" charset="0"/>
                          <a:cs typeface="Times New Roman" pitchFamily="18" charset="0"/>
                        </a:rPr>
                        <a:t>man &lt;</a:t>
                      </a:r>
                      <a:r>
                        <a:rPr lang="en-US" sz="2000" b="1" i="0" err="1">
                          <a:solidFill>
                            <a:srgbClr val="FF0000"/>
                          </a:solidFill>
                          <a:latin typeface="Times New Roman" pitchFamily="18" charset="0"/>
                          <a:cs typeface="Times New Roman" pitchFamily="18" charset="0"/>
                        </a:rPr>
                        <a:t>tên</a:t>
                      </a:r>
                      <a:r>
                        <a:rPr lang="en-US" sz="2000" b="1" i="0">
                          <a:solidFill>
                            <a:srgbClr val="FF0000"/>
                          </a:solidFill>
                          <a:latin typeface="Times New Roman" pitchFamily="18" charset="0"/>
                          <a:cs typeface="Times New Roman" pitchFamily="18" charset="0"/>
                        </a:rPr>
                        <a:t> </a:t>
                      </a:r>
                      <a:r>
                        <a:rPr lang="en-US" sz="2000" b="1" i="0" err="1">
                          <a:solidFill>
                            <a:srgbClr val="FF0000"/>
                          </a:solidFill>
                          <a:latin typeface="Times New Roman" pitchFamily="18" charset="0"/>
                          <a:cs typeface="Times New Roman" pitchFamily="18" charset="0"/>
                        </a:rPr>
                        <a:t>lệnh</a:t>
                      </a:r>
                      <a:r>
                        <a:rPr lang="en-US" sz="2000" b="1" i="0">
                          <a:solidFill>
                            <a:srgbClr val="FF0000"/>
                          </a:solidFill>
                          <a:latin typeface="Times New Roman" pitchFamily="18" charset="0"/>
                          <a:cs typeface="Times New Roman" pitchFamily="18" charset="0"/>
                        </a:rPr>
                        <a:t>&gt;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err="1">
                          <a:solidFill>
                            <a:srgbClr val="002060"/>
                          </a:solidFill>
                          <a:latin typeface="Times New Roman" pitchFamily="18" charset="0"/>
                          <a:cs typeface="Times New Roman" pitchFamily="18" charset="0"/>
                        </a:rPr>
                        <a:t>Muốn</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tìm</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hiểu</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một</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câu</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lệnh</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nào</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đó</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của</a:t>
                      </a:r>
                      <a:r>
                        <a:rPr lang="en-US" sz="2000">
                          <a:solidFill>
                            <a:srgbClr val="002060"/>
                          </a:solidFill>
                          <a:latin typeface="Times New Roman" pitchFamily="18" charset="0"/>
                          <a:cs typeface="Times New Roman" pitchFamily="18" charset="0"/>
                        </a:rPr>
                        <a:t> Linux</a:t>
                      </a:r>
                      <a:endParaRPr lang="en-US" sz="2000" i="1">
                        <a:solidFill>
                          <a:srgbClr val="002060"/>
                        </a:solidFill>
                        <a:latin typeface="Times New Roman" pitchFamily="18" charset="0"/>
                        <a:cs typeface="Times New Roman" pitchFamily="18" charset="0"/>
                      </a:endParaRPr>
                    </a:p>
                    <a:p>
                      <a:pPr algn="ct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792485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9.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xử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lý</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với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tập</a:t>
            </a:r>
            <a:r>
              <a:rPr lang="en-US" sz="3200" b="1" spc="99">
                <a:solidFill>
                  <a:srgbClr val="FF0000"/>
                </a:solidFill>
                <a:latin typeface="Times New Roman" pitchFamily="18" charset="0"/>
                <a:cs typeface="Times New Roman" pitchFamily="18" charset="0"/>
              </a:rPr>
              <a:t> tin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2400" y="1066800"/>
            <a:ext cx="8610600" cy="5047536"/>
          </a:xfrm>
          <a:prstGeom prst="rect">
            <a:avLst/>
          </a:prstGeom>
          <a:noFill/>
        </p:spPr>
        <p:txBody>
          <a:bodyPr wrap="square" rtlCol="0">
            <a:spAutoFit/>
          </a:bodyPr>
          <a:lstStyle/>
          <a:p>
            <a:r>
              <a:rPr lang="en-US" sz="2200" b="1">
                <a:latin typeface="+mj-lt"/>
              </a:rPr>
              <a:t>Ví dụ: </a:t>
            </a:r>
            <a:r>
              <a:rPr lang="vi-VN" sz="2200" b="1">
                <a:latin typeface="+mj-lt"/>
              </a:rPr>
              <a:t>Lệnh liệt kê thư mục: </a:t>
            </a:r>
            <a:r>
              <a:rPr lang="vi-VN" sz="3600" b="1">
                <a:solidFill>
                  <a:srgbClr val="FF0000"/>
                </a:solidFill>
                <a:latin typeface="+mj-lt"/>
              </a:rPr>
              <a:t>ls </a:t>
            </a:r>
            <a:endParaRPr lang="en-US" sz="3600" b="1">
              <a:solidFill>
                <a:srgbClr val="FF0000"/>
              </a:solidFill>
              <a:latin typeface="+mj-lt"/>
            </a:endParaRPr>
          </a:p>
          <a:p>
            <a:r>
              <a:rPr lang="vi-VN" sz="2200">
                <a:latin typeface="+mj-lt"/>
              </a:rPr>
              <a:t>Cú pháp: </a:t>
            </a:r>
            <a:r>
              <a:rPr lang="vi-VN" sz="2200" b="1">
                <a:solidFill>
                  <a:srgbClr val="FF0000"/>
                </a:solidFill>
                <a:latin typeface="+mj-lt"/>
              </a:rPr>
              <a:t>ls </a:t>
            </a:r>
            <a:r>
              <a:rPr lang="vi-VN" sz="2200" b="1" i="1">
                <a:solidFill>
                  <a:srgbClr val="FF0000"/>
                </a:solidFill>
                <a:latin typeface="+mj-lt"/>
              </a:rPr>
              <a:t>[options] </a:t>
            </a:r>
            <a:endParaRPr lang="en-US" sz="2200" b="1" i="1">
              <a:solidFill>
                <a:srgbClr val="FF0000"/>
              </a:solidFill>
              <a:latin typeface="+mj-lt"/>
            </a:endParaRPr>
          </a:p>
          <a:p>
            <a:r>
              <a:rPr lang="vi-VN" sz="2200">
                <a:latin typeface="+mj-lt"/>
              </a:rPr>
              <a:t>Options </a:t>
            </a:r>
            <a:endParaRPr lang="en-US" sz="2200">
              <a:latin typeface="+mj-lt"/>
            </a:endParaRPr>
          </a:p>
          <a:p>
            <a:r>
              <a:rPr lang="vi-VN" sz="2200">
                <a:solidFill>
                  <a:srgbClr val="FF0000"/>
                </a:solidFill>
                <a:latin typeface="+mj-lt"/>
              </a:rPr>
              <a:t>-i</a:t>
            </a:r>
            <a:r>
              <a:rPr lang="vi-VN" sz="2200">
                <a:latin typeface="+mj-lt"/>
              </a:rPr>
              <a:t>: liệt kê inode </a:t>
            </a:r>
            <a:endParaRPr lang="en-US" sz="2200">
              <a:latin typeface="+mj-lt"/>
            </a:endParaRPr>
          </a:p>
          <a:p>
            <a:r>
              <a:rPr lang="vi-VN" sz="2200">
                <a:solidFill>
                  <a:srgbClr val="FF0000"/>
                </a:solidFill>
                <a:latin typeface="+mj-lt"/>
              </a:rPr>
              <a:t>-h</a:t>
            </a:r>
            <a:r>
              <a:rPr lang="vi-VN" sz="2200">
                <a:latin typeface="+mj-lt"/>
              </a:rPr>
              <a:t>: in ra kích thước dễ đọc </a:t>
            </a:r>
            <a:endParaRPr lang="en-US" sz="2200">
              <a:latin typeface="+mj-lt"/>
            </a:endParaRPr>
          </a:p>
          <a:p>
            <a:r>
              <a:rPr lang="vi-VN" sz="2200">
                <a:solidFill>
                  <a:srgbClr val="FF0000"/>
                </a:solidFill>
                <a:latin typeface="+mj-lt"/>
              </a:rPr>
              <a:t>-l</a:t>
            </a:r>
            <a:r>
              <a:rPr lang="vi-VN" sz="2200">
                <a:latin typeface="+mj-lt"/>
              </a:rPr>
              <a:t>: liệt kê mỗi mục trên một dòng </a:t>
            </a:r>
            <a:endParaRPr lang="en-US" sz="2200">
              <a:latin typeface="+mj-lt"/>
            </a:endParaRPr>
          </a:p>
          <a:p>
            <a:r>
              <a:rPr lang="vi-VN" sz="2200">
                <a:solidFill>
                  <a:srgbClr val="FF0000"/>
                </a:solidFill>
                <a:latin typeface="+mj-lt"/>
              </a:rPr>
              <a:t>-n</a:t>
            </a:r>
            <a:r>
              <a:rPr lang="vi-VN" sz="2200">
                <a:latin typeface="+mj-lt"/>
              </a:rPr>
              <a:t>: liệt kê cả UID và GID </a:t>
            </a:r>
            <a:endParaRPr lang="en-US" sz="2200">
              <a:latin typeface="+mj-lt"/>
            </a:endParaRPr>
          </a:p>
          <a:p>
            <a:r>
              <a:rPr lang="vi-VN" sz="2200">
                <a:solidFill>
                  <a:srgbClr val="FF0000"/>
                </a:solidFill>
                <a:latin typeface="+mj-lt"/>
              </a:rPr>
              <a:t>-p</a:t>
            </a:r>
            <a:r>
              <a:rPr lang="vi-VN" sz="2200">
                <a:latin typeface="+mj-lt"/>
              </a:rPr>
              <a:t>: hiển thị cả các ký hiệu mô tả (/, =, @) </a:t>
            </a:r>
            <a:endParaRPr lang="en-US" sz="2200">
              <a:latin typeface="+mj-lt"/>
            </a:endParaRPr>
          </a:p>
          <a:p>
            <a:r>
              <a:rPr lang="vi-VN" sz="2200">
                <a:solidFill>
                  <a:srgbClr val="FF0000"/>
                </a:solidFill>
                <a:latin typeface="+mj-lt"/>
              </a:rPr>
              <a:t>-R</a:t>
            </a:r>
            <a:r>
              <a:rPr lang="vi-VN" sz="2200">
                <a:latin typeface="+mj-lt"/>
              </a:rPr>
              <a:t>: recursive để liệt kê cả những thư mục con </a:t>
            </a:r>
            <a:endParaRPr lang="en-US" sz="2200">
              <a:latin typeface="+mj-lt"/>
            </a:endParaRPr>
          </a:p>
          <a:p>
            <a:r>
              <a:rPr lang="vi-VN" sz="2200">
                <a:solidFill>
                  <a:srgbClr val="FF0000"/>
                </a:solidFill>
                <a:latin typeface="+mj-lt"/>
              </a:rPr>
              <a:t>-S</a:t>
            </a:r>
            <a:r>
              <a:rPr lang="vi-VN" sz="2200">
                <a:latin typeface="+mj-lt"/>
              </a:rPr>
              <a:t>: sắp xếp kết quả theo kích thước </a:t>
            </a:r>
            <a:endParaRPr lang="en-US" sz="2200">
              <a:latin typeface="+mj-lt"/>
            </a:endParaRPr>
          </a:p>
          <a:p>
            <a:r>
              <a:rPr lang="vi-VN" sz="2200">
                <a:solidFill>
                  <a:srgbClr val="FF0000"/>
                </a:solidFill>
                <a:latin typeface="+mj-lt"/>
              </a:rPr>
              <a:t>-t (-c)</a:t>
            </a:r>
            <a:r>
              <a:rPr lang="vi-VN" sz="2200">
                <a:latin typeface="+mj-lt"/>
              </a:rPr>
              <a:t>: sắp xếp kết quả theo thời gian cập nhật </a:t>
            </a:r>
            <a:endParaRPr lang="en-US" sz="2200">
              <a:latin typeface="+mj-lt"/>
            </a:endParaRPr>
          </a:p>
          <a:p>
            <a:r>
              <a:rPr lang="vi-VN" sz="2200">
                <a:solidFill>
                  <a:srgbClr val="FF0000"/>
                </a:solidFill>
                <a:latin typeface="+mj-lt"/>
              </a:rPr>
              <a:t>-u</a:t>
            </a:r>
            <a:r>
              <a:rPr lang="vi-VN" sz="2200">
                <a:latin typeface="+mj-lt"/>
              </a:rPr>
              <a:t>: hiển thị thời gian của lần truy cập sau cùng </a:t>
            </a:r>
            <a:endParaRPr lang="en-US" sz="2200">
              <a:latin typeface="+mj-lt"/>
            </a:endParaRPr>
          </a:p>
          <a:p>
            <a:r>
              <a:rPr lang="vi-VN" sz="2200">
                <a:latin typeface="+mj-lt"/>
              </a:rPr>
              <a:t>… </a:t>
            </a:r>
            <a:endParaRPr lang="en-US" sz="2200">
              <a:latin typeface="+mj-lt"/>
            </a:endParaRPr>
          </a:p>
          <a:p>
            <a:r>
              <a:rPr lang="vi-VN" sz="2200">
                <a:latin typeface="+mj-lt"/>
              </a:rPr>
              <a:t>Xem thêm các options khác: </a:t>
            </a:r>
            <a:r>
              <a:rPr lang="vi-VN" sz="2200" b="1">
                <a:solidFill>
                  <a:srgbClr val="FF0000"/>
                </a:solidFill>
                <a:latin typeface="+mj-lt"/>
              </a:rPr>
              <a:t>man ls</a:t>
            </a:r>
            <a:endParaRPr lang="en-US" sz="2200" b="1">
              <a:solidFill>
                <a:srgbClr val="FF0000"/>
              </a:solidFill>
              <a:latin typeface="+mj-lt"/>
            </a:endParaRPr>
          </a:p>
        </p:txBody>
      </p:sp>
    </p:spTree>
    <p:extLst>
      <p:ext uri="{BB962C8B-B14F-4D97-AF65-F5344CB8AC3E}">
        <p14:creationId xmlns:p14="http://schemas.microsoft.com/office/powerpoint/2010/main" val="403150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9.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xử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lý</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với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tập</a:t>
            </a:r>
            <a:r>
              <a:rPr lang="en-US" sz="3200" b="1" spc="99">
                <a:solidFill>
                  <a:srgbClr val="FF0000"/>
                </a:solidFill>
                <a:latin typeface="Times New Roman" pitchFamily="18" charset="0"/>
                <a:cs typeface="Times New Roman" pitchFamily="18" charset="0"/>
              </a:rPr>
              <a:t> tin</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2400" y="1066800"/>
            <a:ext cx="8610600" cy="3539430"/>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Ví dụ: </a:t>
            </a:r>
            <a:r>
              <a:rPr lang="vi-VN" sz="3200">
                <a:latin typeface="Times New Roman" panose="02020603050405020304" pitchFamily="18" charset="0"/>
                <a:cs typeface="Times New Roman" panose="02020603050405020304" pitchFamily="18" charset="0"/>
              </a:rPr>
              <a:t>Lệnh chuyển đổi thư mục hiện hành (</a:t>
            </a:r>
            <a:r>
              <a:rPr lang="vi-VN" sz="3200">
                <a:solidFill>
                  <a:srgbClr val="FF0000"/>
                </a:solidFill>
                <a:latin typeface="Times New Roman" panose="02020603050405020304" pitchFamily="18" charset="0"/>
                <a:cs typeface="Times New Roman" panose="02020603050405020304" pitchFamily="18" charset="0"/>
              </a:rPr>
              <a:t>cd</a:t>
            </a:r>
            <a:r>
              <a:rPr lang="vi-VN" sz="3200">
                <a:latin typeface="Times New Roman" panose="02020603050405020304" pitchFamily="18" charset="0"/>
                <a:cs typeface="Times New Roman" panose="02020603050405020304" pitchFamily="18" charset="0"/>
              </a:rPr>
              <a:t>) </a:t>
            </a:r>
            <a:endParaRPr lang="en-US" sz="3200">
              <a:latin typeface="Times New Roman" panose="02020603050405020304" pitchFamily="18" charset="0"/>
              <a:cs typeface="Times New Roman" panose="02020603050405020304" pitchFamily="18" charset="0"/>
            </a:endParaRPr>
          </a:p>
          <a:p>
            <a:r>
              <a:rPr lang="vi-VN" sz="3200">
                <a:latin typeface="Times New Roman" panose="02020603050405020304" pitchFamily="18" charset="0"/>
                <a:cs typeface="Times New Roman" panose="02020603050405020304" pitchFamily="18" charset="0"/>
              </a:rPr>
              <a:t>Cú pháp: </a:t>
            </a:r>
            <a:r>
              <a:rPr lang="vi-VN" sz="3200">
                <a:solidFill>
                  <a:srgbClr val="FF0000"/>
                </a:solidFill>
                <a:latin typeface="Times New Roman" panose="02020603050405020304" pitchFamily="18" charset="0"/>
                <a:cs typeface="Times New Roman" panose="02020603050405020304" pitchFamily="18" charset="0"/>
              </a:rPr>
              <a:t>cd </a:t>
            </a:r>
            <a:endParaRPr lang="en-US" sz="3200">
              <a:solidFill>
                <a:srgbClr val="FF0000"/>
              </a:solidFill>
              <a:latin typeface="Times New Roman" panose="02020603050405020304" pitchFamily="18" charset="0"/>
              <a:cs typeface="Times New Roman" panose="02020603050405020304" pitchFamily="18" charset="0"/>
            </a:endParaRPr>
          </a:p>
          <a:p>
            <a:r>
              <a:rPr lang="vi-VN" sz="3200">
                <a:latin typeface="Times New Roman" panose="02020603050405020304" pitchFamily="18" charset="0"/>
                <a:cs typeface="Times New Roman" panose="02020603050405020304" pitchFamily="18" charset="0"/>
              </a:rPr>
              <a:t>Ví dụ: </a:t>
            </a:r>
            <a:r>
              <a:rPr lang="vi-VN" sz="3200">
                <a:solidFill>
                  <a:srgbClr val="FF0000"/>
                </a:solidFill>
                <a:latin typeface="Times New Roman" panose="02020603050405020304" pitchFamily="18" charset="0"/>
                <a:cs typeface="Times New Roman" panose="02020603050405020304" pitchFamily="18" charset="0"/>
              </a:rPr>
              <a:t>cd /home/</a:t>
            </a:r>
            <a:r>
              <a:rPr lang="en-US" sz="3200">
                <a:solidFill>
                  <a:srgbClr val="FF0000"/>
                </a:solidFill>
                <a:latin typeface="Times New Roman" panose="02020603050405020304" pitchFamily="18" charset="0"/>
                <a:cs typeface="Times New Roman" panose="02020603050405020304" pitchFamily="18" charset="0"/>
              </a:rPr>
              <a:t>KhoaCNTT</a:t>
            </a:r>
            <a:r>
              <a:rPr lang="vi-VN" sz="3200">
                <a:solidFill>
                  <a:srgbClr val="FF0000"/>
                </a:solidFill>
                <a:latin typeface="Times New Roman" panose="02020603050405020304" pitchFamily="18" charset="0"/>
                <a:cs typeface="Times New Roman" panose="02020603050405020304" pitchFamily="18" charset="0"/>
              </a:rPr>
              <a:t>/</a:t>
            </a:r>
            <a:r>
              <a:rPr lang="en-US" sz="3200">
                <a:solidFill>
                  <a:srgbClr val="FF0000"/>
                </a:solidFill>
                <a:latin typeface="Times New Roman" panose="02020603050405020304" pitchFamily="18" charset="0"/>
                <a:cs typeface="Times New Roman" panose="02020603050405020304" pitchFamily="18" charset="0"/>
              </a:rPr>
              <a:t>DH8C</a:t>
            </a:r>
            <a:r>
              <a:rPr lang="vi-VN" sz="3200">
                <a:solidFill>
                  <a:srgbClr val="FF0000"/>
                </a:solidFill>
                <a:latin typeface="Times New Roman" panose="02020603050405020304" pitchFamily="18" charset="0"/>
                <a:cs typeface="Times New Roman" panose="02020603050405020304" pitchFamily="18" charset="0"/>
              </a:rPr>
              <a:t> </a:t>
            </a:r>
            <a:endParaRPr lang="en-US" sz="3200">
              <a:solidFill>
                <a:srgbClr val="FF0000"/>
              </a:solidFill>
              <a:latin typeface="Times New Roman" panose="02020603050405020304" pitchFamily="18" charset="0"/>
              <a:cs typeface="Times New Roman" panose="02020603050405020304" pitchFamily="18" charset="0"/>
            </a:endParaRPr>
          </a:p>
          <a:p>
            <a:r>
              <a:rPr lang="en-US" sz="3200">
                <a:latin typeface="Times New Roman" panose="02020603050405020304" pitchFamily="18" charset="0"/>
                <a:cs typeface="Times New Roman" panose="02020603050405020304" pitchFamily="18" charset="0"/>
              </a:rPr>
              <a:t>           </a:t>
            </a:r>
            <a:r>
              <a:rPr lang="vi-VN" sz="3200">
                <a:solidFill>
                  <a:srgbClr val="FF0000"/>
                </a:solidFill>
                <a:latin typeface="Times New Roman" panose="02020603050405020304" pitchFamily="18" charset="0"/>
                <a:cs typeface="Times New Roman" panose="02020603050405020304" pitchFamily="18" charset="0"/>
              </a:rPr>
              <a:t>cd ../</a:t>
            </a:r>
            <a:r>
              <a:rPr lang="en-US" sz="3200">
                <a:solidFill>
                  <a:srgbClr val="FF0000"/>
                </a:solidFill>
                <a:latin typeface="Times New Roman" panose="02020603050405020304" pitchFamily="18" charset="0"/>
                <a:cs typeface="Times New Roman" panose="02020603050405020304" pitchFamily="18" charset="0"/>
              </a:rPr>
              <a:t>KhoaCNTT</a:t>
            </a:r>
            <a:r>
              <a:rPr lang="vi-VN" sz="3200">
                <a:solidFill>
                  <a:srgbClr val="FF0000"/>
                </a:solidFill>
                <a:latin typeface="Times New Roman" panose="02020603050405020304" pitchFamily="18" charset="0"/>
                <a:cs typeface="Times New Roman" panose="02020603050405020304" pitchFamily="18" charset="0"/>
              </a:rPr>
              <a:t>/</a:t>
            </a:r>
            <a:r>
              <a:rPr lang="en-US" sz="3200">
                <a:solidFill>
                  <a:srgbClr val="FF0000"/>
                </a:solidFill>
                <a:latin typeface="Times New Roman" panose="02020603050405020304" pitchFamily="18" charset="0"/>
                <a:cs typeface="Times New Roman" panose="02020603050405020304" pitchFamily="18" charset="0"/>
              </a:rPr>
              <a:t>DH8C</a:t>
            </a:r>
            <a:r>
              <a:rPr lang="vi-VN" sz="3200">
                <a:solidFill>
                  <a:srgbClr val="FF0000"/>
                </a:solidFill>
                <a:latin typeface="Times New Roman" panose="02020603050405020304" pitchFamily="18" charset="0"/>
                <a:cs typeface="Times New Roman" panose="02020603050405020304" pitchFamily="18" charset="0"/>
              </a:rPr>
              <a:t> </a:t>
            </a:r>
            <a:endParaRPr lang="en-US" sz="3200">
              <a:solidFill>
                <a:srgbClr val="FF0000"/>
              </a:solidFill>
              <a:latin typeface="Times New Roman" panose="02020603050405020304" pitchFamily="18" charset="0"/>
              <a:cs typeface="Times New Roman" panose="02020603050405020304" pitchFamily="18" charset="0"/>
            </a:endParaRPr>
          </a:p>
          <a:p>
            <a:endParaRPr lang="en-US" sz="3200">
              <a:latin typeface="Times New Roman" panose="02020603050405020304" pitchFamily="18" charset="0"/>
              <a:cs typeface="Times New Roman" panose="02020603050405020304" pitchFamily="18" charset="0"/>
            </a:endParaRPr>
          </a:p>
          <a:p>
            <a:r>
              <a:rPr lang="vi-VN" sz="3200">
                <a:latin typeface="Times New Roman" panose="02020603050405020304" pitchFamily="18" charset="0"/>
                <a:cs typeface="Times New Roman" panose="02020603050405020304" pitchFamily="18" charset="0"/>
              </a:rPr>
              <a:t>Lệnh in ra vị trí thư mục hiện hành (</a:t>
            </a:r>
            <a:r>
              <a:rPr lang="vi-VN" sz="3200">
                <a:solidFill>
                  <a:srgbClr val="FF0000"/>
                </a:solidFill>
                <a:latin typeface="Times New Roman" panose="02020603050405020304" pitchFamily="18" charset="0"/>
                <a:cs typeface="Times New Roman" panose="02020603050405020304" pitchFamily="18" charset="0"/>
              </a:rPr>
              <a:t>pwd</a:t>
            </a:r>
            <a:r>
              <a:rPr lang="vi-VN" sz="3200">
                <a:latin typeface="Times New Roman" panose="02020603050405020304" pitchFamily="18" charset="0"/>
                <a:cs typeface="Times New Roman" panose="02020603050405020304" pitchFamily="18" charset="0"/>
              </a:rPr>
              <a:t>) </a:t>
            </a:r>
            <a:endParaRPr lang="en-US" sz="3200">
              <a:latin typeface="Times New Roman" panose="02020603050405020304" pitchFamily="18" charset="0"/>
              <a:cs typeface="Times New Roman" panose="02020603050405020304" pitchFamily="18" charset="0"/>
            </a:endParaRPr>
          </a:p>
          <a:p>
            <a:r>
              <a:rPr lang="vi-VN" sz="3200">
                <a:latin typeface="Times New Roman" panose="02020603050405020304" pitchFamily="18" charset="0"/>
                <a:cs typeface="Times New Roman" panose="02020603050405020304" pitchFamily="18" charset="0"/>
              </a:rPr>
              <a:t>Ví dụ: </a:t>
            </a:r>
            <a:r>
              <a:rPr lang="vi-VN" sz="3200">
                <a:solidFill>
                  <a:srgbClr val="FF0000"/>
                </a:solidFill>
                <a:latin typeface="Times New Roman" panose="02020603050405020304" pitchFamily="18" charset="0"/>
                <a:cs typeface="Times New Roman" panose="02020603050405020304" pitchFamily="18" charset="0"/>
              </a:rPr>
              <a:t>pwd</a:t>
            </a:r>
            <a:endParaRPr lang="en-US" sz="32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611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507" name="Group 46"/>
          <p:cNvGrpSpPr>
            <a:grpSpLocks/>
          </p:cNvGrpSpPr>
          <p:nvPr/>
        </p:nvGrpSpPr>
        <p:grpSpPr bwMode="auto">
          <a:xfrm>
            <a:off x="438150" y="1504950"/>
            <a:ext cx="8001000" cy="685800"/>
            <a:chOff x="1296" y="1824"/>
            <a:chExt cx="2976" cy="432"/>
          </a:xfrm>
        </p:grpSpPr>
        <p:sp>
          <p:nvSpPr>
            <p:cNvPr id="6" name="AutoShape 47"/>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p>
          </p:txBody>
        </p:sp>
        <p:sp>
          <p:nvSpPr>
            <p:cNvPr id="7" name="AutoShape 48"/>
            <p:cNvSpPr>
              <a:spLocks noChangeArrowheads="1"/>
            </p:cNvSpPr>
            <p:nvPr/>
          </p:nvSpPr>
          <p:spPr bwMode="gray">
            <a:xfrm>
              <a:off x="1296" y="1824"/>
              <a:ext cx="432" cy="432"/>
            </a:xfrm>
            <a:prstGeom prst="diamond">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p>
          </p:txBody>
        </p:sp>
        <p:sp>
          <p:nvSpPr>
            <p:cNvPr id="21532" name="Text Box 49"/>
            <p:cNvSpPr txBox="1">
              <a:spLocks noChangeArrowheads="1"/>
            </p:cNvSpPr>
            <p:nvPr/>
          </p:nvSpPr>
          <p:spPr bwMode="gray">
            <a:xfrm>
              <a:off x="1721" y="1920"/>
              <a:ext cx="25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1: </a:t>
              </a:r>
              <a:r>
                <a:rPr lang="en-US" b="1" err="1">
                  <a:solidFill>
                    <a:srgbClr val="002060"/>
                  </a:solidFill>
                </a:rPr>
                <a:t>Giới</a:t>
              </a:r>
              <a:r>
                <a:rPr lang="en-US" b="1">
                  <a:solidFill>
                    <a:srgbClr val="002060"/>
                  </a:solidFill>
                </a:rPr>
                <a:t> </a:t>
              </a:r>
              <a:r>
                <a:rPr lang="en-US" b="1" err="1">
                  <a:solidFill>
                    <a:srgbClr val="002060"/>
                  </a:solidFill>
                </a:rPr>
                <a:t>thiệu</a:t>
              </a:r>
              <a:r>
                <a:rPr lang="en-US" b="1">
                  <a:solidFill>
                    <a:srgbClr val="002060"/>
                  </a:solidFill>
                </a:rPr>
                <a:t> </a:t>
              </a:r>
              <a:r>
                <a:rPr lang="en-US" b="1" err="1">
                  <a:solidFill>
                    <a:srgbClr val="002060"/>
                  </a:solidFill>
                </a:rPr>
                <a:t>về</a:t>
              </a:r>
              <a:r>
                <a:rPr lang="en-US" b="1">
                  <a:solidFill>
                    <a:srgbClr val="002060"/>
                  </a:solidFill>
                </a:rPr>
                <a:t> </a:t>
              </a:r>
              <a:r>
                <a:rPr lang="en-US" b="1" err="1">
                  <a:solidFill>
                    <a:srgbClr val="002060"/>
                  </a:solidFill>
                </a:rPr>
                <a:t>hệ</a:t>
              </a:r>
              <a:r>
                <a:rPr lang="en-US" b="1">
                  <a:solidFill>
                    <a:srgbClr val="002060"/>
                  </a:solidFill>
                </a:rPr>
                <a:t> </a:t>
              </a:r>
              <a:r>
                <a:rPr lang="en-US" b="1" err="1">
                  <a:solidFill>
                    <a:srgbClr val="002060"/>
                  </a:solidFill>
                </a:rPr>
                <a:t>thống</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a:t>
              </a:r>
              <a:r>
                <a:rPr lang="en-US" b="1" err="1">
                  <a:solidFill>
                    <a:srgbClr val="002060"/>
                  </a:solidFill>
                </a:rPr>
                <a:t>mở</a:t>
              </a:r>
              <a:endParaRPr lang="en-US" b="1">
                <a:solidFill>
                  <a:srgbClr val="002060"/>
                </a:solidFill>
              </a:endParaRPr>
            </a:p>
          </p:txBody>
        </p:sp>
        <p:sp>
          <p:nvSpPr>
            <p:cNvPr id="21533" name="Text Box 50"/>
            <p:cNvSpPr txBox="1">
              <a:spLocks noChangeArrowheads="1"/>
            </p:cNvSpPr>
            <p:nvPr/>
          </p:nvSpPr>
          <p:spPr bwMode="gray">
            <a:xfrm>
              <a:off x="1418" y="1886"/>
              <a:ext cx="1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1</a:t>
              </a:r>
            </a:p>
          </p:txBody>
        </p:sp>
      </p:grpSp>
      <p:grpSp>
        <p:nvGrpSpPr>
          <p:cNvPr id="21508" name="Group 51"/>
          <p:cNvGrpSpPr>
            <a:grpSpLocks/>
          </p:cNvGrpSpPr>
          <p:nvPr/>
        </p:nvGrpSpPr>
        <p:grpSpPr bwMode="auto">
          <a:xfrm>
            <a:off x="438150" y="2343150"/>
            <a:ext cx="8001000" cy="685800"/>
            <a:chOff x="1296" y="1824"/>
            <a:chExt cx="2976" cy="432"/>
          </a:xfrm>
        </p:grpSpPr>
        <p:sp>
          <p:nvSpPr>
            <p:cNvPr id="11"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p>
          </p:txBody>
        </p:sp>
        <p:sp>
          <p:nvSpPr>
            <p:cNvPr id="12" name="AutoShape 53"/>
            <p:cNvSpPr>
              <a:spLocks noChangeArrowheads="1"/>
            </p:cNvSpPr>
            <p:nvPr/>
          </p:nvSpPr>
          <p:spPr bwMode="gray">
            <a:xfrm>
              <a:off x="1296" y="1824"/>
              <a:ext cx="432" cy="432"/>
            </a:xfrm>
            <a:prstGeom prst="diamond">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US"/>
            </a:p>
          </p:txBody>
        </p:sp>
        <p:sp>
          <p:nvSpPr>
            <p:cNvPr id="21528" name="Text Box 54"/>
            <p:cNvSpPr txBox="1">
              <a:spLocks noChangeArrowheads="1"/>
            </p:cNvSpPr>
            <p:nvPr/>
          </p:nvSpPr>
          <p:spPr bwMode="gray">
            <a:xfrm>
              <a:off x="1728" y="1934"/>
              <a:ext cx="25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2: </a:t>
              </a:r>
              <a:r>
                <a:rPr lang="en-US" b="1" err="1">
                  <a:solidFill>
                    <a:srgbClr val="002060"/>
                  </a:solidFill>
                </a:rPr>
                <a:t>Hệ</a:t>
              </a:r>
              <a:r>
                <a:rPr lang="en-US" b="1">
                  <a:solidFill>
                    <a:srgbClr val="002060"/>
                  </a:solidFill>
                </a:rPr>
                <a:t> </a:t>
              </a:r>
              <a:r>
                <a:rPr lang="en-US" b="1" err="1">
                  <a:solidFill>
                    <a:srgbClr val="002060"/>
                  </a:solidFill>
                </a:rPr>
                <a:t>điều</a:t>
              </a:r>
              <a:r>
                <a:rPr lang="en-US" b="1">
                  <a:solidFill>
                    <a:srgbClr val="002060"/>
                  </a:solidFill>
                </a:rPr>
                <a:t> </a:t>
              </a:r>
              <a:r>
                <a:rPr lang="en-US" b="1" err="1">
                  <a:solidFill>
                    <a:srgbClr val="002060"/>
                  </a:solidFill>
                </a:rPr>
                <a:t>hành</a:t>
              </a:r>
              <a:r>
                <a:rPr lang="en-US" b="1">
                  <a:solidFill>
                    <a:srgbClr val="002060"/>
                  </a:solidFill>
                </a:rPr>
                <a:t> </a:t>
              </a:r>
              <a:r>
                <a:rPr lang="en-US" b="1" err="1">
                  <a:solidFill>
                    <a:srgbClr val="002060"/>
                  </a:solidFill>
                </a:rPr>
                <a:t>mở</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Linux</a:t>
              </a:r>
            </a:p>
          </p:txBody>
        </p:sp>
        <p:sp>
          <p:nvSpPr>
            <p:cNvPr id="21529" name="Text Box 55"/>
            <p:cNvSpPr txBox="1">
              <a:spLocks noChangeArrowheads="1"/>
            </p:cNvSpPr>
            <p:nvPr/>
          </p:nvSpPr>
          <p:spPr bwMode="gray">
            <a:xfrm>
              <a:off x="1418" y="1886"/>
              <a:ext cx="1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2</a:t>
              </a:r>
            </a:p>
          </p:txBody>
        </p:sp>
      </p:grpSp>
      <p:grpSp>
        <p:nvGrpSpPr>
          <p:cNvPr id="21509" name="Group 61"/>
          <p:cNvGrpSpPr>
            <a:grpSpLocks/>
          </p:cNvGrpSpPr>
          <p:nvPr/>
        </p:nvGrpSpPr>
        <p:grpSpPr bwMode="auto">
          <a:xfrm>
            <a:off x="438150" y="4019550"/>
            <a:ext cx="8001000" cy="685800"/>
            <a:chOff x="1296" y="1824"/>
            <a:chExt cx="2976" cy="432"/>
          </a:xfrm>
        </p:grpSpPr>
        <p:sp>
          <p:nvSpPr>
            <p:cNvPr id="21" name="AutoShape 62"/>
            <p:cNvSpPr>
              <a:spLocks noChangeArrowheads="1"/>
            </p:cNvSpPr>
            <p:nvPr/>
          </p:nvSpPr>
          <p:spPr bwMode="gray">
            <a:xfrm>
              <a:off x="1536" y="1899"/>
              <a:ext cx="2736" cy="288"/>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r>
                <a:rPr lang="en-US"/>
                <a:t>d</a:t>
              </a:r>
            </a:p>
          </p:txBody>
        </p:sp>
        <p:sp>
          <p:nvSpPr>
            <p:cNvPr id="22" name="AutoShape 63"/>
            <p:cNvSpPr>
              <a:spLocks noChangeArrowheads="1"/>
            </p:cNvSpPr>
            <p:nvPr/>
          </p:nvSpPr>
          <p:spPr bwMode="gray">
            <a:xfrm>
              <a:off x="1296" y="1824"/>
              <a:ext cx="432" cy="432"/>
            </a:xfrm>
            <a:prstGeom prst="diamond">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p>
          </p:txBody>
        </p:sp>
        <p:sp>
          <p:nvSpPr>
            <p:cNvPr id="21524" name="Text Box 64"/>
            <p:cNvSpPr txBox="1">
              <a:spLocks noChangeArrowheads="1"/>
            </p:cNvSpPr>
            <p:nvPr/>
          </p:nvSpPr>
          <p:spPr bwMode="gray">
            <a:xfrm>
              <a:off x="1748" y="1934"/>
              <a:ext cx="25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4: </a:t>
              </a:r>
              <a:r>
                <a:rPr lang="en-US" b="1" err="1">
                  <a:solidFill>
                    <a:srgbClr val="002060"/>
                  </a:solidFill>
                </a:rPr>
                <a:t>Lập</a:t>
              </a:r>
              <a:r>
                <a:rPr lang="en-US" b="1">
                  <a:solidFill>
                    <a:srgbClr val="002060"/>
                  </a:solidFill>
                </a:rPr>
                <a:t> </a:t>
              </a:r>
              <a:r>
                <a:rPr lang="en-US" b="1" err="1">
                  <a:solidFill>
                    <a:srgbClr val="002060"/>
                  </a:solidFill>
                </a:rPr>
                <a:t>trình</a:t>
              </a:r>
              <a:r>
                <a:rPr lang="en-US" b="1">
                  <a:solidFill>
                    <a:srgbClr val="002060"/>
                  </a:solidFill>
                </a:rPr>
                <a:t> </a:t>
              </a:r>
              <a:r>
                <a:rPr lang="en-US" b="1" err="1">
                  <a:solidFill>
                    <a:srgbClr val="002060"/>
                  </a:solidFill>
                </a:rPr>
                <a:t>trên</a:t>
              </a:r>
              <a:r>
                <a:rPr lang="en-US" b="1">
                  <a:solidFill>
                    <a:srgbClr val="002060"/>
                  </a:solidFill>
                </a:rPr>
                <a:t> </a:t>
              </a:r>
              <a:r>
                <a:rPr lang="en-US" b="1" err="1">
                  <a:solidFill>
                    <a:srgbClr val="002060"/>
                  </a:solidFill>
                </a:rPr>
                <a:t>hệ</a:t>
              </a:r>
              <a:r>
                <a:rPr lang="en-US" b="1">
                  <a:solidFill>
                    <a:srgbClr val="002060"/>
                  </a:solidFill>
                </a:rPr>
                <a:t> </a:t>
              </a:r>
              <a:r>
                <a:rPr lang="en-US" b="1" err="1">
                  <a:solidFill>
                    <a:srgbClr val="002060"/>
                  </a:solidFill>
                </a:rPr>
                <a:t>điều</a:t>
              </a:r>
              <a:r>
                <a:rPr lang="en-US" b="1">
                  <a:solidFill>
                    <a:srgbClr val="002060"/>
                  </a:solidFill>
                </a:rPr>
                <a:t> </a:t>
              </a:r>
              <a:r>
                <a:rPr lang="en-US" b="1" err="1">
                  <a:solidFill>
                    <a:srgbClr val="002060"/>
                  </a:solidFill>
                </a:rPr>
                <a:t>hành</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a:t>
              </a:r>
              <a:r>
                <a:rPr lang="en-US" b="1" err="1">
                  <a:solidFill>
                    <a:srgbClr val="002060"/>
                  </a:solidFill>
                </a:rPr>
                <a:t>mở</a:t>
              </a:r>
              <a:endParaRPr lang="en-US" b="1">
                <a:solidFill>
                  <a:srgbClr val="002060"/>
                </a:solidFill>
              </a:endParaRPr>
            </a:p>
          </p:txBody>
        </p:sp>
        <p:sp>
          <p:nvSpPr>
            <p:cNvPr id="21525" name="Text Box 65"/>
            <p:cNvSpPr txBox="1">
              <a:spLocks noChangeArrowheads="1"/>
            </p:cNvSpPr>
            <p:nvPr/>
          </p:nvSpPr>
          <p:spPr bwMode="gray">
            <a:xfrm>
              <a:off x="1419" y="1886"/>
              <a:ext cx="1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4</a:t>
              </a:r>
            </a:p>
          </p:txBody>
        </p:sp>
      </p:grpSp>
      <p:sp>
        <p:nvSpPr>
          <p:cNvPr id="33" name="AutoShape 62"/>
          <p:cNvSpPr>
            <a:spLocks noChangeArrowheads="1"/>
          </p:cNvSpPr>
          <p:nvPr/>
        </p:nvSpPr>
        <p:spPr bwMode="gray">
          <a:xfrm>
            <a:off x="1019175" y="4976813"/>
            <a:ext cx="7419975"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r>
              <a:rPr lang="en-US"/>
              <a:t>d</a:t>
            </a:r>
          </a:p>
        </p:txBody>
      </p:sp>
      <p:sp>
        <p:nvSpPr>
          <p:cNvPr id="34" name="AutoShape 63"/>
          <p:cNvSpPr>
            <a:spLocks noChangeArrowheads="1"/>
          </p:cNvSpPr>
          <p:nvPr/>
        </p:nvSpPr>
        <p:spPr bwMode="gray">
          <a:xfrm>
            <a:off x="438150" y="4857750"/>
            <a:ext cx="1214438" cy="685800"/>
          </a:xfrm>
          <a:prstGeom prst="diamond">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p>
        </p:txBody>
      </p:sp>
      <p:sp>
        <p:nvSpPr>
          <p:cNvPr id="21512" name="Text Box 64"/>
          <p:cNvSpPr txBox="1">
            <a:spLocks noChangeArrowheads="1"/>
          </p:cNvSpPr>
          <p:nvPr/>
        </p:nvSpPr>
        <p:spPr bwMode="gray">
          <a:xfrm>
            <a:off x="1701800" y="5017293"/>
            <a:ext cx="6786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5: </a:t>
            </a:r>
            <a:r>
              <a:rPr lang="en-US" b="1" err="1">
                <a:solidFill>
                  <a:srgbClr val="002060"/>
                </a:solidFill>
              </a:rPr>
              <a:t>Phát</a:t>
            </a:r>
            <a:r>
              <a:rPr lang="en-US" b="1">
                <a:solidFill>
                  <a:srgbClr val="002060"/>
                </a:solidFill>
              </a:rPr>
              <a:t> </a:t>
            </a:r>
            <a:r>
              <a:rPr lang="en-US" b="1" err="1">
                <a:solidFill>
                  <a:srgbClr val="002060"/>
                </a:solidFill>
              </a:rPr>
              <a:t>triển</a:t>
            </a:r>
            <a:r>
              <a:rPr lang="en-US" b="1">
                <a:solidFill>
                  <a:srgbClr val="002060"/>
                </a:solidFill>
              </a:rPr>
              <a:t> </a:t>
            </a:r>
            <a:r>
              <a:rPr lang="en-US" b="1" err="1">
                <a:solidFill>
                  <a:srgbClr val="002060"/>
                </a:solidFill>
              </a:rPr>
              <a:t>ứng</a:t>
            </a:r>
            <a:r>
              <a:rPr lang="en-US" b="1">
                <a:solidFill>
                  <a:srgbClr val="002060"/>
                </a:solidFill>
              </a:rPr>
              <a:t> </a:t>
            </a:r>
            <a:r>
              <a:rPr lang="en-US" b="1" err="1">
                <a:solidFill>
                  <a:srgbClr val="002060"/>
                </a:solidFill>
              </a:rPr>
              <a:t>dụng</a:t>
            </a:r>
            <a:r>
              <a:rPr lang="en-US" b="1">
                <a:solidFill>
                  <a:srgbClr val="002060"/>
                </a:solidFill>
              </a:rPr>
              <a:t> </a:t>
            </a:r>
            <a:r>
              <a:rPr lang="en-US" b="1" err="1">
                <a:solidFill>
                  <a:srgbClr val="002060"/>
                </a:solidFill>
              </a:rPr>
              <a:t>dựa</a:t>
            </a:r>
            <a:r>
              <a:rPr lang="en-US" b="1">
                <a:solidFill>
                  <a:srgbClr val="002060"/>
                </a:solidFill>
              </a:rPr>
              <a:t> </a:t>
            </a:r>
            <a:r>
              <a:rPr lang="en-US" b="1" err="1">
                <a:solidFill>
                  <a:srgbClr val="002060"/>
                </a:solidFill>
              </a:rPr>
              <a:t>trên</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a:t>
            </a:r>
            <a:r>
              <a:rPr lang="en-US" b="1" err="1">
                <a:solidFill>
                  <a:srgbClr val="002060"/>
                </a:solidFill>
              </a:rPr>
              <a:t>mở</a:t>
            </a:r>
            <a:endParaRPr lang="en-US" b="1">
              <a:solidFill>
                <a:srgbClr val="002060"/>
              </a:solidFill>
            </a:endParaRPr>
          </a:p>
        </p:txBody>
      </p:sp>
      <p:sp>
        <p:nvSpPr>
          <p:cNvPr id="21513" name="Text Box 65"/>
          <p:cNvSpPr txBox="1">
            <a:spLocks noChangeArrowheads="1"/>
          </p:cNvSpPr>
          <p:nvPr/>
        </p:nvSpPr>
        <p:spPr bwMode="gray">
          <a:xfrm>
            <a:off x="1524000" y="4594225"/>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5</a:t>
            </a:r>
          </a:p>
        </p:txBody>
      </p:sp>
      <p:sp>
        <p:nvSpPr>
          <p:cNvPr id="37" name="AutoShape 62"/>
          <p:cNvSpPr>
            <a:spLocks noChangeArrowheads="1"/>
          </p:cNvSpPr>
          <p:nvPr/>
        </p:nvSpPr>
        <p:spPr bwMode="gray">
          <a:xfrm>
            <a:off x="1231900" y="5815013"/>
            <a:ext cx="7283450" cy="457200"/>
          </a:xfrm>
          <a:prstGeom prst="roundRect">
            <a:avLst>
              <a:gd name="adj" fmla="val 16667"/>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defRPr/>
            </a:pPr>
            <a:r>
              <a:rPr lang="en-US"/>
              <a:t>d</a:t>
            </a:r>
          </a:p>
        </p:txBody>
      </p:sp>
      <p:sp>
        <p:nvSpPr>
          <p:cNvPr id="38" name="AutoShape 63"/>
          <p:cNvSpPr>
            <a:spLocks noChangeArrowheads="1"/>
          </p:cNvSpPr>
          <p:nvPr/>
        </p:nvSpPr>
        <p:spPr bwMode="gray">
          <a:xfrm>
            <a:off x="514350" y="5695950"/>
            <a:ext cx="1017588" cy="685800"/>
          </a:xfrm>
          <a:prstGeom prst="diamond">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US"/>
          </a:p>
        </p:txBody>
      </p:sp>
      <p:sp>
        <p:nvSpPr>
          <p:cNvPr id="21516" name="Text Box 64"/>
          <p:cNvSpPr txBox="1">
            <a:spLocks noChangeArrowheads="1"/>
          </p:cNvSpPr>
          <p:nvPr/>
        </p:nvSpPr>
        <p:spPr bwMode="gray">
          <a:xfrm>
            <a:off x="1679550" y="5855493"/>
            <a:ext cx="6786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6: </a:t>
            </a:r>
            <a:r>
              <a:rPr lang="en-US" b="1" err="1">
                <a:solidFill>
                  <a:srgbClr val="002060"/>
                </a:solidFill>
              </a:rPr>
              <a:t>Quản</a:t>
            </a:r>
            <a:r>
              <a:rPr lang="en-US" b="1">
                <a:solidFill>
                  <a:srgbClr val="002060"/>
                </a:solidFill>
              </a:rPr>
              <a:t> </a:t>
            </a:r>
            <a:r>
              <a:rPr lang="en-US" b="1" err="1">
                <a:solidFill>
                  <a:srgbClr val="002060"/>
                </a:solidFill>
              </a:rPr>
              <a:t>trị</a:t>
            </a:r>
            <a:r>
              <a:rPr lang="en-US" b="1">
                <a:solidFill>
                  <a:srgbClr val="002060"/>
                </a:solidFill>
              </a:rPr>
              <a:t> </a:t>
            </a:r>
            <a:r>
              <a:rPr lang="en-US" b="1" err="1">
                <a:solidFill>
                  <a:srgbClr val="002060"/>
                </a:solidFill>
              </a:rPr>
              <a:t>mạng</a:t>
            </a:r>
            <a:r>
              <a:rPr lang="en-US" b="1">
                <a:solidFill>
                  <a:srgbClr val="002060"/>
                </a:solidFill>
              </a:rPr>
              <a:t> Linux và các mã nguồn mở khác</a:t>
            </a:r>
          </a:p>
        </p:txBody>
      </p:sp>
      <p:sp>
        <p:nvSpPr>
          <p:cNvPr id="21517" name="Text Box 65"/>
          <p:cNvSpPr txBox="1">
            <a:spLocks noChangeArrowheads="1"/>
          </p:cNvSpPr>
          <p:nvPr/>
        </p:nvSpPr>
        <p:spPr bwMode="gray">
          <a:xfrm>
            <a:off x="819150" y="5794375"/>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6</a:t>
            </a:r>
          </a:p>
        </p:txBody>
      </p:sp>
      <p:sp>
        <p:nvSpPr>
          <p:cNvPr id="45" name="AutoShape 52"/>
          <p:cNvSpPr>
            <a:spLocks noChangeArrowheads="1"/>
          </p:cNvSpPr>
          <p:nvPr/>
        </p:nvSpPr>
        <p:spPr bwMode="gray">
          <a:xfrm>
            <a:off x="1082675" y="3300413"/>
            <a:ext cx="7356475" cy="457200"/>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en-US"/>
          </a:p>
        </p:txBody>
      </p:sp>
      <p:sp>
        <p:nvSpPr>
          <p:cNvPr id="46" name="AutoShape 53"/>
          <p:cNvSpPr>
            <a:spLocks noChangeArrowheads="1"/>
          </p:cNvSpPr>
          <p:nvPr/>
        </p:nvSpPr>
        <p:spPr bwMode="gray">
          <a:xfrm>
            <a:off x="438150" y="3181350"/>
            <a:ext cx="1162050" cy="685800"/>
          </a:xfrm>
          <a:prstGeom prst="diamond">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en-US"/>
          </a:p>
        </p:txBody>
      </p:sp>
      <p:sp>
        <p:nvSpPr>
          <p:cNvPr id="21520" name="Text Box 54"/>
          <p:cNvSpPr txBox="1">
            <a:spLocks noChangeArrowheads="1"/>
          </p:cNvSpPr>
          <p:nvPr/>
        </p:nvSpPr>
        <p:spPr bwMode="gray">
          <a:xfrm>
            <a:off x="1653356" y="3339306"/>
            <a:ext cx="683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err="1">
                <a:solidFill>
                  <a:srgbClr val="002060"/>
                </a:solidFill>
              </a:rPr>
              <a:t>Ch</a:t>
            </a:r>
            <a:r>
              <a:rPr lang="vi-VN" b="1">
                <a:solidFill>
                  <a:srgbClr val="002060"/>
                </a:solidFill>
              </a:rPr>
              <a:t>ươ</a:t>
            </a:r>
            <a:r>
              <a:rPr lang="en-US" b="1" err="1">
                <a:solidFill>
                  <a:srgbClr val="002060"/>
                </a:solidFill>
              </a:rPr>
              <a:t>ng</a:t>
            </a:r>
            <a:r>
              <a:rPr lang="en-US" b="1">
                <a:solidFill>
                  <a:srgbClr val="002060"/>
                </a:solidFill>
              </a:rPr>
              <a:t> 3: </a:t>
            </a:r>
            <a:r>
              <a:rPr lang="en-US" b="1" err="1">
                <a:solidFill>
                  <a:srgbClr val="002060"/>
                </a:solidFill>
              </a:rPr>
              <a:t>Các</a:t>
            </a:r>
            <a:r>
              <a:rPr lang="en-US" b="1">
                <a:solidFill>
                  <a:srgbClr val="002060"/>
                </a:solidFill>
              </a:rPr>
              <a:t> </a:t>
            </a:r>
            <a:r>
              <a:rPr lang="en-US" b="1" err="1">
                <a:solidFill>
                  <a:srgbClr val="002060"/>
                </a:solidFill>
              </a:rPr>
              <a:t>ứng</a:t>
            </a:r>
            <a:r>
              <a:rPr lang="en-US" b="1">
                <a:solidFill>
                  <a:srgbClr val="002060"/>
                </a:solidFill>
              </a:rPr>
              <a:t> </a:t>
            </a:r>
            <a:r>
              <a:rPr lang="en-US" b="1" err="1">
                <a:solidFill>
                  <a:srgbClr val="002060"/>
                </a:solidFill>
              </a:rPr>
              <a:t>dụng</a:t>
            </a:r>
            <a:r>
              <a:rPr lang="en-US" b="1">
                <a:solidFill>
                  <a:srgbClr val="002060"/>
                </a:solidFill>
              </a:rPr>
              <a:t> </a:t>
            </a:r>
            <a:r>
              <a:rPr lang="en-US" b="1" err="1">
                <a:solidFill>
                  <a:srgbClr val="002060"/>
                </a:solidFill>
              </a:rPr>
              <a:t>trên</a:t>
            </a:r>
            <a:r>
              <a:rPr lang="en-US" b="1">
                <a:solidFill>
                  <a:srgbClr val="002060"/>
                </a:solidFill>
              </a:rPr>
              <a:t> </a:t>
            </a:r>
            <a:r>
              <a:rPr lang="en-US" b="1" err="1">
                <a:solidFill>
                  <a:srgbClr val="002060"/>
                </a:solidFill>
              </a:rPr>
              <a:t>hệ</a:t>
            </a:r>
            <a:r>
              <a:rPr lang="en-US" b="1">
                <a:solidFill>
                  <a:srgbClr val="002060"/>
                </a:solidFill>
              </a:rPr>
              <a:t> </a:t>
            </a:r>
            <a:r>
              <a:rPr lang="en-US" b="1" err="1">
                <a:solidFill>
                  <a:srgbClr val="002060"/>
                </a:solidFill>
              </a:rPr>
              <a:t>điều</a:t>
            </a:r>
            <a:r>
              <a:rPr lang="en-US" b="1">
                <a:solidFill>
                  <a:srgbClr val="002060"/>
                </a:solidFill>
              </a:rPr>
              <a:t> </a:t>
            </a:r>
            <a:r>
              <a:rPr lang="en-US" b="1" err="1">
                <a:solidFill>
                  <a:srgbClr val="002060"/>
                </a:solidFill>
              </a:rPr>
              <a:t>hành</a:t>
            </a:r>
            <a:r>
              <a:rPr lang="en-US" b="1">
                <a:solidFill>
                  <a:srgbClr val="002060"/>
                </a:solidFill>
              </a:rPr>
              <a:t> </a:t>
            </a:r>
            <a:r>
              <a:rPr lang="en-US" b="1" err="1">
                <a:solidFill>
                  <a:srgbClr val="002060"/>
                </a:solidFill>
              </a:rPr>
              <a:t>mã</a:t>
            </a:r>
            <a:r>
              <a:rPr lang="en-US" b="1">
                <a:solidFill>
                  <a:srgbClr val="002060"/>
                </a:solidFill>
              </a:rPr>
              <a:t> </a:t>
            </a:r>
            <a:r>
              <a:rPr lang="en-US" b="1" err="1">
                <a:solidFill>
                  <a:srgbClr val="002060"/>
                </a:solidFill>
              </a:rPr>
              <a:t>nguồn</a:t>
            </a:r>
            <a:r>
              <a:rPr lang="en-US" b="1">
                <a:solidFill>
                  <a:srgbClr val="002060"/>
                </a:solidFill>
              </a:rPr>
              <a:t> </a:t>
            </a:r>
            <a:r>
              <a:rPr lang="en-US" b="1" err="1">
                <a:solidFill>
                  <a:srgbClr val="002060"/>
                </a:solidFill>
              </a:rPr>
              <a:t>mở</a:t>
            </a:r>
            <a:endParaRPr lang="en-US" b="1">
              <a:solidFill>
                <a:srgbClr val="002060"/>
              </a:solidFill>
            </a:endParaRPr>
          </a:p>
        </p:txBody>
      </p:sp>
      <p:sp>
        <p:nvSpPr>
          <p:cNvPr id="21521" name="Text Box 55"/>
          <p:cNvSpPr txBox="1">
            <a:spLocks noChangeArrowheads="1"/>
          </p:cNvSpPr>
          <p:nvPr/>
        </p:nvSpPr>
        <p:spPr bwMode="gray">
          <a:xfrm>
            <a:off x="1525588" y="2917825"/>
            <a:ext cx="357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3</a:t>
            </a:r>
          </a:p>
        </p:txBody>
      </p:sp>
      <p:sp>
        <p:nvSpPr>
          <p:cNvPr id="30" name="object 3"/>
          <p:cNvSpPr txBox="1">
            <a:spLocks/>
          </p:cNvSpPr>
          <p:nvPr/>
        </p:nvSpPr>
        <p:spPr>
          <a:xfrm>
            <a:off x="304800" y="434340"/>
            <a:ext cx="8610600" cy="553998"/>
          </a:xfrm>
          <a:prstGeom prst="rect">
            <a:avLst/>
          </a:prstGeom>
        </p:spPr>
        <p:txBody>
          <a:bodyPr vert="horz" wrap="square" lIns="0" tIns="0" rIns="0" bIns="0" rtlCol="0">
            <a:spAutoFit/>
          </a:bodyPr>
          <a:lstStyle>
            <a:lvl1pPr>
              <a:defRPr>
                <a:latin typeface="+mj-lt"/>
                <a:ea typeface="+mj-ea"/>
                <a:cs typeface="+mj-cs"/>
              </a:defRPr>
            </a:lvl1pPr>
          </a:lstStyle>
          <a:p>
            <a:pPr marL="497840" algn="ctr"/>
            <a:r>
              <a:rPr lang="en-US" sz="3600" b="1" spc="5">
                <a:solidFill>
                  <a:srgbClr val="FF0000"/>
                </a:solidFill>
                <a:latin typeface="Times New Roman" pitchFamily="18" charset="0"/>
                <a:cs typeface="Times New Roman" pitchFamily="18" charset="0"/>
              </a:rPr>
              <a:t>NỘI DUNG MÔN HỌC</a:t>
            </a:r>
            <a:endParaRPr lang="en-US" sz="3600" b="1" spc="-20">
              <a:solidFill>
                <a:srgbClr val="FF0000"/>
              </a:solidFill>
              <a:latin typeface="Times New Roman" pitchFamily="18" charset="0"/>
              <a:cs typeface="Times New Roman" pitchFamily="18" charset="0"/>
            </a:endParaRPr>
          </a:p>
        </p:txBody>
      </p:sp>
      <p:sp>
        <p:nvSpPr>
          <p:cNvPr id="31" name="Text Box 55"/>
          <p:cNvSpPr txBox="1">
            <a:spLocks noChangeArrowheads="1"/>
          </p:cNvSpPr>
          <p:nvPr/>
        </p:nvSpPr>
        <p:spPr bwMode="gray">
          <a:xfrm>
            <a:off x="816462" y="32385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3</a:t>
            </a:r>
          </a:p>
        </p:txBody>
      </p:sp>
      <p:sp>
        <p:nvSpPr>
          <p:cNvPr id="32" name="Text Box 55"/>
          <p:cNvSpPr txBox="1">
            <a:spLocks noChangeArrowheads="1"/>
          </p:cNvSpPr>
          <p:nvPr/>
        </p:nvSpPr>
        <p:spPr bwMode="gray">
          <a:xfrm>
            <a:off x="868235" y="493395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400">
                <a:solidFill>
                  <a:schemeClr val="bg1"/>
                </a:solidFill>
              </a:rPr>
              <a:t>5</a:t>
            </a:r>
          </a:p>
        </p:txBody>
      </p:sp>
      <p:pic>
        <p:nvPicPr>
          <p:cNvPr id="3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1453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4114800" cy="503555"/>
          </a:xfrm>
        </p:spPr>
        <p:txBody>
          <a:bodyPr/>
          <a:lstStyle/>
          <a:p>
            <a:r>
              <a:rPr lang="en-US">
                <a:solidFill>
                  <a:srgbClr val="FF0000"/>
                </a:solidFill>
              </a:rPr>
              <a:t>Ví dụ</a:t>
            </a:r>
          </a:p>
        </p:txBody>
      </p:sp>
      <p:sp>
        <p:nvSpPr>
          <p:cNvPr id="3" name="Text Placeholder 2"/>
          <p:cNvSpPr>
            <a:spLocks noGrp="1"/>
          </p:cNvSpPr>
          <p:nvPr>
            <p:ph type="body" idx="1"/>
          </p:nvPr>
        </p:nvSpPr>
        <p:spPr>
          <a:xfrm>
            <a:off x="378459" y="1127759"/>
            <a:ext cx="8387080" cy="1292662"/>
          </a:xfrm>
        </p:spPr>
        <p:txBody>
          <a:bodyPr/>
          <a:lstStyle/>
          <a:p>
            <a:r>
              <a:rPr lang="en-US" sz="2800">
                <a:latin typeface="Times New Roman" panose="02020603050405020304" pitchFamily="18" charset="0"/>
                <a:cs typeface="Times New Roman" panose="02020603050405020304" pitchFamily="18" charset="0"/>
              </a:rPr>
              <a:t>(1).Tạo 1 cây thư mục trên </a:t>
            </a:r>
            <a:r>
              <a:rPr lang="en-US" sz="2800" b="1">
                <a:solidFill>
                  <a:srgbClr val="FF0000"/>
                </a:solidFill>
                <a:latin typeface="Times New Roman" panose="02020603050405020304" pitchFamily="18" charset="0"/>
                <a:cs typeface="Times New Roman" panose="02020603050405020304" pitchFamily="18" charset="0"/>
              </a:rPr>
              <a:t>Desktop</a:t>
            </a:r>
            <a:r>
              <a:rPr lang="en-US" sz="2800">
                <a:latin typeface="Times New Roman" panose="02020603050405020304" pitchFamily="18" charset="0"/>
                <a:cs typeface="Times New Roman" panose="02020603050405020304" pitchFamily="18" charset="0"/>
              </a:rPr>
              <a:t> như hình dưới</a:t>
            </a:r>
          </a:p>
          <a:p>
            <a:r>
              <a:rPr lang="en-US" sz="2800">
                <a:latin typeface="Times New Roman" panose="02020603050405020304" pitchFamily="18" charset="0"/>
                <a:cs typeface="Times New Roman" panose="02020603050405020304" pitchFamily="18" charset="0"/>
              </a:rPr>
              <a:t>(2) Thực hiện sao chép tệp tin </a:t>
            </a:r>
            <a:r>
              <a:rPr lang="en-US" sz="2800" b="1" i="1">
                <a:solidFill>
                  <a:srgbClr val="FF0000"/>
                </a:solidFill>
                <a:latin typeface="Times New Roman" panose="02020603050405020304" pitchFamily="18" charset="0"/>
                <a:cs typeface="Times New Roman" panose="02020603050405020304" pitchFamily="18" charset="0"/>
              </a:rPr>
              <a:t>Baitap.txt</a:t>
            </a:r>
            <a:r>
              <a:rPr lang="en-US" sz="2800">
                <a:latin typeface="Times New Roman" panose="02020603050405020304" pitchFamily="18" charset="0"/>
                <a:cs typeface="Times New Roman" panose="02020603050405020304" pitchFamily="18" charset="0"/>
              </a:rPr>
              <a:t> vào thư mục </a:t>
            </a:r>
            <a:r>
              <a:rPr lang="en-US" sz="2800" b="1">
                <a:solidFill>
                  <a:srgbClr val="FF0000"/>
                </a:solidFill>
                <a:latin typeface="Times New Roman" panose="02020603050405020304" pitchFamily="18" charset="0"/>
                <a:cs typeface="Times New Roman" panose="02020603050405020304" pitchFamily="18" charset="0"/>
              </a:rPr>
              <a:t>DH6C</a:t>
            </a:r>
          </a:p>
        </p:txBody>
      </p:sp>
      <p:pic>
        <p:nvPicPr>
          <p:cNvPr id="4" name="Picture 3"/>
          <p:cNvPicPr/>
          <p:nvPr/>
        </p:nvPicPr>
        <p:blipFill rotWithShape="1">
          <a:blip r:embed="rId2"/>
          <a:srcRect l="7693" t="29845" r="76024" b="49330"/>
          <a:stretch/>
        </p:blipFill>
        <p:spPr bwMode="auto">
          <a:xfrm>
            <a:off x="609600" y="2772807"/>
            <a:ext cx="5105400" cy="304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3906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4114800" cy="503555"/>
          </a:xfrm>
        </p:spPr>
        <p:txBody>
          <a:bodyPr/>
          <a:lstStyle/>
          <a:p>
            <a:r>
              <a:rPr lang="en-US">
                <a:solidFill>
                  <a:srgbClr val="FF0000"/>
                </a:solidFill>
              </a:rPr>
              <a:t>Ví dụ</a:t>
            </a:r>
          </a:p>
        </p:txBody>
      </p:sp>
      <p:sp>
        <p:nvSpPr>
          <p:cNvPr id="3" name="Text Placeholder 2"/>
          <p:cNvSpPr>
            <a:spLocks noGrp="1"/>
          </p:cNvSpPr>
          <p:nvPr>
            <p:ph type="body" idx="1"/>
          </p:nvPr>
        </p:nvSpPr>
        <p:spPr>
          <a:xfrm>
            <a:off x="378458" y="1127759"/>
            <a:ext cx="8765541" cy="6032421"/>
          </a:xfrm>
        </p:spPr>
        <p:txBody>
          <a:bodyPr/>
          <a:lstStyle/>
          <a:p>
            <a:r>
              <a:rPr lang="en-US" sz="2800">
                <a:latin typeface="Times New Roman" panose="02020603050405020304" pitchFamily="18" charset="0"/>
                <a:cs typeface="Times New Roman" panose="02020603050405020304" pitchFamily="18" charset="0"/>
              </a:rPr>
              <a:t>root@admin#</a:t>
            </a:r>
            <a:r>
              <a:rPr lang="en-US" sz="2800">
                <a:solidFill>
                  <a:srgbClr val="FF0000"/>
                </a:solidFill>
                <a:latin typeface="Times New Roman" panose="02020603050405020304" pitchFamily="18" charset="0"/>
                <a:cs typeface="Times New Roman" panose="02020603050405020304" pitchFamily="18" charset="0"/>
              </a:rPr>
              <a:t>cd Desktop</a:t>
            </a:r>
          </a:p>
          <a:p>
            <a:r>
              <a:rPr lang="en-US" sz="2800">
                <a:latin typeface="Times New Roman" panose="02020603050405020304" pitchFamily="18" charset="0"/>
                <a:cs typeface="Times New Roman" panose="02020603050405020304" pitchFamily="18" charset="0"/>
              </a:rPr>
              <a:t>root@admin/Desktop#</a:t>
            </a:r>
            <a:r>
              <a:rPr lang="en-US" sz="2800">
                <a:solidFill>
                  <a:srgbClr val="FF0000"/>
                </a:solidFill>
                <a:latin typeface="Times New Roman" panose="02020603050405020304" pitchFamily="18" charset="0"/>
                <a:cs typeface="Times New Roman" panose="02020603050405020304" pitchFamily="18" charset="0"/>
              </a:rPr>
              <a:t>mkdir KHOACNTT</a:t>
            </a:r>
          </a:p>
          <a:p>
            <a:r>
              <a:rPr lang="en-US" sz="2800">
                <a:latin typeface="Times New Roman" panose="02020603050405020304" pitchFamily="18" charset="0"/>
                <a:cs typeface="Times New Roman" panose="02020603050405020304" pitchFamily="18" charset="0"/>
              </a:rPr>
              <a:t>root@admin/Desktop#</a:t>
            </a:r>
            <a:r>
              <a:rPr lang="en-US" sz="2800">
                <a:solidFill>
                  <a:srgbClr val="FF0000"/>
                </a:solidFill>
                <a:latin typeface="Times New Roman" panose="02020603050405020304" pitchFamily="18" charset="0"/>
                <a:cs typeface="Times New Roman" panose="02020603050405020304" pitchFamily="18" charset="0"/>
              </a:rPr>
              <a:t>cd KHOACNTT</a:t>
            </a:r>
            <a:r>
              <a:rPr lang="en-US" sz="2800">
                <a:latin typeface="Times New Roman" panose="02020603050405020304" pitchFamily="18" charset="0"/>
                <a:cs typeface="Times New Roman" panose="02020603050405020304" pitchFamily="18" charset="0"/>
              </a:rPr>
              <a:t> </a:t>
            </a:r>
          </a:p>
          <a:p>
            <a:r>
              <a:rPr lang="en-US" sz="2800">
                <a:latin typeface="Times New Roman" panose="02020603050405020304" pitchFamily="18" charset="0"/>
                <a:cs typeface="Times New Roman" panose="02020603050405020304" pitchFamily="18" charset="0"/>
              </a:rPr>
              <a:t>root@admin/Desktop/KHOACNTT#</a:t>
            </a:r>
            <a:r>
              <a:rPr lang="en-US" sz="2800">
                <a:solidFill>
                  <a:srgbClr val="FF0000"/>
                </a:solidFill>
                <a:latin typeface="Times New Roman" panose="02020603050405020304" pitchFamily="18" charset="0"/>
                <a:cs typeface="Times New Roman" panose="02020603050405020304" pitchFamily="18" charset="0"/>
              </a:rPr>
              <a:t>mkdir DH6C DH7C</a:t>
            </a:r>
          </a:p>
          <a:p>
            <a:r>
              <a:rPr lang="en-US" sz="2800">
                <a:latin typeface="Times New Roman" panose="02020603050405020304" pitchFamily="18" charset="0"/>
                <a:cs typeface="Times New Roman" panose="02020603050405020304" pitchFamily="18" charset="0"/>
              </a:rPr>
              <a:t>root@admin/Desktop/KHOACNTT#</a:t>
            </a:r>
            <a:r>
              <a:rPr lang="en-US" sz="2800">
                <a:solidFill>
                  <a:srgbClr val="FF0000"/>
                </a:solidFill>
                <a:latin typeface="Times New Roman" panose="02020603050405020304" pitchFamily="18" charset="0"/>
                <a:cs typeface="Times New Roman" panose="02020603050405020304" pitchFamily="18" charset="0"/>
              </a:rPr>
              <a:t>cd DH7C</a:t>
            </a:r>
            <a:r>
              <a:rPr lang="en-US" sz="2800">
                <a:latin typeface="Times New Roman" panose="02020603050405020304" pitchFamily="18" charset="0"/>
                <a:cs typeface="Times New Roman" panose="02020603050405020304" pitchFamily="18" charset="0"/>
              </a:rPr>
              <a:t> </a:t>
            </a:r>
          </a:p>
          <a:p>
            <a:r>
              <a:rPr lang="en-US" sz="2800">
                <a:latin typeface="Times New Roman" panose="02020603050405020304" pitchFamily="18" charset="0"/>
                <a:cs typeface="Times New Roman" panose="02020603050405020304" pitchFamily="18" charset="0"/>
              </a:rPr>
              <a:t>root@admin/Desktop/KHOACNTT/DH7C#</a:t>
            </a:r>
            <a:r>
              <a:rPr lang="en-US" sz="2800">
                <a:solidFill>
                  <a:srgbClr val="FF0000"/>
                </a:solidFill>
                <a:latin typeface="Times New Roman" panose="02020603050405020304" pitchFamily="18" charset="0"/>
                <a:cs typeface="Times New Roman" panose="02020603050405020304" pitchFamily="18" charset="0"/>
              </a:rPr>
              <a:t>mkdir 7C1 7C2</a:t>
            </a:r>
            <a:r>
              <a:rPr lang="en-US" sz="2800">
                <a:latin typeface="Times New Roman" panose="02020603050405020304" pitchFamily="18" charset="0"/>
                <a:cs typeface="Times New Roman" panose="02020603050405020304" pitchFamily="18" charset="0"/>
              </a:rPr>
              <a:t> </a:t>
            </a:r>
            <a:endParaRPr lang="en-US" sz="2800" b="1">
              <a:solidFill>
                <a:srgbClr val="FF0000"/>
              </a:solidFill>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root@admin/Desktop/KHOACNTT/DH7C#</a:t>
            </a:r>
            <a:r>
              <a:rPr lang="en-US" sz="2800">
                <a:solidFill>
                  <a:srgbClr val="FF0000"/>
                </a:solidFill>
                <a:latin typeface="Times New Roman" panose="02020603050405020304" pitchFamily="18" charset="0"/>
                <a:cs typeface="Times New Roman" panose="02020603050405020304" pitchFamily="18" charset="0"/>
              </a:rPr>
              <a:t>cd 7C1 </a:t>
            </a:r>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root@admin/Desktop/KHOACNTT/DH7C/7C1#</a:t>
            </a:r>
            <a:r>
              <a:rPr lang="en-US" sz="2800">
                <a:solidFill>
                  <a:srgbClr val="FF0000"/>
                </a:solidFill>
                <a:latin typeface="Times New Roman" panose="02020603050405020304" pitchFamily="18" charset="0"/>
                <a:cs typeface="Times New Roman" panose="02020603050405020304" pitchFamily="18" charset="0"/>
              </a:rPr>
              <a:t>touch baitai.txt</a:t>
            </a:r>
            <a:r>
              <a:rPr lang="en-US" sz="2800">
                <a:latin typeface="Times New Roman" panose="02020603050405020304" pitchFamily="18" charset="0"/>
                <a:cs typeface="Times New Roman" panose="02020603050405020304" pitchFamily="18" charset="0"/>
              </a:rPr>
              <a:t> </a:t>
            </a:r>
            <a:endParaRPr lang="en-US" sz="2800" b="1">
              <a:solidFill>
                <a:srgbClr val="FF0000"/>
              </a:solidFill>
              <a:latin typeface="Times New Roman" panose="02020603050405020304" pitchFamily="18" charset="0"/>
              <a:cs typeface="Times New Roman" panose="02020603050405020304" pitchFamily="18" charset="0"/>
            </a:endParaRPr>
          </a:p>
          <a:p>
            <a:endParaRPr lang="en-US" sz="2800" b="1">
              <a:solidFill>
                <a:srgbClr val="FF0000"/>
              </a:solidFill>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 </a:t>
            </a:r>
            <a:endParaRPr lang="en-US" sz="2800" b="1">
              <a:solidFill>
                <a:srgbClr val="FF0000"/>
              </a:solidFill>
              <a:latin typeface="Times New Roman" panose="02020603050405020304" pitchFamily="18" charset="0"/>
              <a:cs typeface="Times New Roman" panose="02020603050405020304" pitchFamily="18" charset="0"/>
            </a:endParaRPr>
          </a:p>
          <a:p>
            <a:endParaRPr lang="en-US" sz="2800" b="1">
              <a:solidFill>
                <a:srgbClr val="FF0000"/>
              </a:solidFill>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 </a:t>
            </a:r>
            <a:endParaRPr lang="en-US" sz="2800" b="1">
              <a:solidFill>
                <a:srgbClr val="FF0000"/>
              </a:solidFill>
              <a:latin typeface="Times New Roman" panose="02020603050405020304" pitchFamily="18" charset="0"/>
              <a:cs typeface="Times New Roman" panose="02020603050405020304" pitchFamily="18" charset="0"/>
            </a:endParaRPr>
          </a:p>
          <a:p>
            <a:endParaRPr lang="en-US" sz="28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958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9.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xử</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lý</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với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tập</a:t>
            </a:r>
            <a:r>
              <a:rPr lang="en-US" sz="3200" b="1" spc="99">
                <a:solidFill>
                  <a:srgbClr val="FF0000"/>
                </a:solidFill>
                <a:latin typeface="Times New Roman" pitchFamily="18" charset="0"/>
                <a:cs typeface="Times New Roman" pitchFamily="18" charset="0"/>
              </a:rPr>
              <a:t> tin (</a:t>
            </a:r>
            <a:r>
              <a:rPr lang="en-US" sz="3200" b="1" spc="99" err="1">
                <a:solidFill>
                  <a:srgbClr val="FF0000"/>
                </a:solidFill>
                <a:latin typeface="Times New Roman" pitchFamily="18" charset="0"/>
                <a:cs typeface="Times New Roman" pitchFamily="18" charset="0"/>
              </a:rPr>
              <a:t>tiếp</a:t>
            </a:r>
            <a:r>
              <a:rPr lang="en-US" sz="3200" b="1" spc="99">
                <a:solidFill>
                  <a:srgbClr val="FF0000"/>
                </a:solidFill>
                <a:latin typeface="Times New Roman" pitchFamily="18" charset="0"/>
                <a:cs typeface="Times New Roman" pitchFamily="18" charset="0"/>
              </a:rPr>
              <a:t>)</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399168498"/>
              </p:ext>
            </p:extLst>
          </p:nvPr>
        </p:nvGraphicFramePr>
        <p:xfrm>
          <a:off x="65313" y="1149425"/>
          <a:ext cx="8959937" cy="4968240"/>
        </p:xfrm>
        <a:graphic>
          <a:graphicData uri="http://schemas.openxmlformats.org/drawingml/2006/table">
            <a:tbl>
              <a:tblPr firstRow="1" bandRow="1">
                <a:tableStyleId>{3B4B98B0-60AC-42C2-AFA5-B58CD77FA1E5}</a:tableStyleId>
              </a:tblPr>
              <a:tblGrid>
                <a:gridCol w="2144487">
                  <a:extLst>
                    <a:ext uri="{9D8B030D-6E8A-4147-A177-3AD203B41FA5}">
                      <a16:colId xmlns:a16="http://schemas.microsoft.com/office/drawing/2014/main" val="20000"/>
                    </a:ext>
                  </a:extLst>
                </a:gridCol>
                <a:gridCol w="6815450">
                  <a:extLst>
                    <a:ext uri="{9D8B030D-6E8A-4147-A177-3AD203B41FA5}">
                      <a16:colId xmlns:a16="http://schemas.microsoft.com/office/drawing/2014/main" val="20001"/>
                    </a:ext>
                  </a:extLst>
                </a:gridCol>
              </a:tblGrid>
              <a:tr h="370840">
                <a:tc>
                  <a:txBody>
                    <a:bodyPr/>
                    <a:lstStyle/>
                    <a:p>
                      <a:pPr algn="ctr"/>
                      <a:r>
                        <a:rPr lang="en-US" sz="2000" err="1">
                          <a:solidFill>
                            <a:srgbClr val="002060"/>
                          </a:solidFill>
                          <a:latin typeface="Times New Roman" pitchFamily="18" charset="0"/>
                          <a:cs typeface="Times New Roman" pitchFamily="18" charset="0"/>
                        </a:rPr>
                        <a:t>Tên</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lệnh</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cs typeface="Times New Roman" pitchFamily="18" charset="0"/>
                        </a:rPr>
                        <a:t>Ý </a:t>
                      </a:r>
                      <a:r>
                        <a:rPr lang="en-US" sz="2000" err="1">
                          <a:solidFill>
                            <a:srgbClr val="002060"/>
                          </a:solidFill>
                          <a:latin typeface="Times New Roman" pitchFamily="18" charset="0"/>
                          <a:cs typeface="Times New Roman" pitchFamily="18" charset="0"/>
                        </a:rPr>
                        <a:t>nghĩa</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vi-VN" sz="2000" b="1" i="0">
                          <a:solidFill>
                            <a:srgbClr val="FF0000"/>
                          </a:solidFill>
                          <a:latin typeface="Times New Roman" pitchFamily="18" charset="0"/>
                          <a:ea typeface="+mn-ea"/>
                          <a:cs typeface="Times New Roman" pitchFamily="18" charset="0"/>
                        </a:rPr>
                        <a:t>cp -r dir1 dir2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C</a:t>
                      </a:r>
                      <a:r>
                        <a:rPr lang="vi-VN" sz="2000">
                          <a:solidFill>
                            <a:srgbClr val="002060"/>
                          </a:solidFill>
                          <a:latin typeface="Times New Roman" pitchFamily="18" charset="0"/>
                          <a:ea typeface="+mn-ea"/>
                          <a:cs typeface="Times New Roman" pitchFamily="18" charset="0"/>
                        </a:rPr>
                        <a:t>hép thư mục dir1 sang dir2; tạo dir2 nếu chưa tồn tại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vi-VN" sz="2000" b="1" i="0">
                          <a:solidFill>
                            <a:srgbClr val="FF0000"/>
                          </a:solidFill>
                          <a:latin typeface="Times New Roman" pitchFamily="18" charset="0"/>
                          <a:ea typeface="+mn-ea"/>
                          <a:cs typeface="Times New Roman" pitchFamily="18" charset="0"/>
                        </a:rPr>
                        <a:t>mv file1 file2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vi-VN" sz="2000">
                          <a:solidFill>
                            <a:srgbClr val="002060"/>
                          </a:solidFill>
                          <a:latin typeface="Times New Roman" pitchFamily="18" charset="0"/>
                          <a:ea typeface="+mn-ea"/>
                          <a:cs typeface="Times New Roman" pitchFamily="18" charset="0"/>
                        </a:rPr>
                        <a:t>Đổi tên hoặc di chuyển tập tin file1 thành file2; nếu file2 là một thư mục có sẵn, di chuyển file1 vào thư mục file2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vi-VN" sz="2000" b="1" i="0">
                          <a:solidFill>
                            <a:srgbClr val="FF0000"/>
                          </a:solidFill>
                          <a:latin typeface="Times New Roman" pitchFamily="18" charset="0"/>
                          <a:ea typeface="+mn-ea"/>
                          <a:cs typeface="Times New Roman" pitchFamily="18" charset="0"/>
                        </a:rPr>
                        <a:t>ln -s file link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T</a:t>
                      </a:r>
                      <a:r>
                        <a:rPr lang="vi-VN" sz="2000">
                          <a:solidFill>
                            <a:srgbClr val="002060"/>
                          </a:solidFill>
                          <a:latin typeface="Times New Roman" pitchFamily="18" charset="0"/>
                          <a:ea typeface="+mn-ea"/>
                          <a:cs typeface="Times New Roman" pitchFamily="18" charset="0"/>
                        </a:rPr>
                        <a:t>ạo liên kết biểu tượng link đến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vi-VN" sz="2000" b="1" i="0">
                          <a:solidFill>
                            <a:srgbClr val="FF0000"/>
                          </a:solidFill>
                          <a:latin typeface="Times New Roman" pitchFamily="18" charset="0"/>
                          <a:ea typeface="+mn-ea"/>
                          <a:cs typeface="Times New Roman" pitchFamily="18" charset="0"/>
                        </a:rPr>
                        <a:t>touch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T</a:t>
                      </a:r>
                      <a:r>
                        <a:rPr lang="vi-VN" sz="2000">
                          <a:solidFill>
                            <a:srgbClr val="002060"/>
                          </a:solidFill>
                          <a:latin typeface="Times New Roman" pitchFamily="18" charset="0"/>
                          <a:ea typeface="+mn-ea"/>
                          <a:cs typeface="Times New Roman" pitchFamily="18" charset="0"/>
                        </a:rPr>
                        <a:t>ạo hoặc cập nhật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vi-VN" sz="2000" b="1" i="0">
                          <a:solidFill>
                            <a:srgbClr val="FF0000"/>
                          </a:solidFill>
                          <a:latin typeface="Times New Roman" pitchFamily="18" charset="0"/>
                          <a:ea typeface="+mn-ea"/>
                          <a:cs typeface="Times New Roman" pitchFamily="18" charset="0"/>
                        </a:rPr>
                        <a:t>cat &gt;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nội dung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vi-VN" sz="2000" b="1" i="0">
                          <a:solidFill>
                            <a:srgbClr val="FF0000"/>
                          </a:solidFill>
                          <a:latin typeface="Times New Roman" pitchFamily="18" charset="0"/>
                          <a:ea typeface="+mn-ea"/>
                          <a:cs typeface="Times New Roman" pitchFamily="18" charset="0"/>
                        </a:rPr>
                        <a:t>head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10 dòng đầu của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vi-VN" sz="2000" b="1" i="0">
                          <a:solidFill>
                            <a:srgbClr val="FF0000"/>
                          </a:solidFill>
                          <a:latin typeface="Times New Roman" pitchFamily="18" charset="0"/>
                          <a:ea typeface="+mn-ea"/>
                          <a:cs typeface="Times New Roman" pitchFamily="18" charset="0"/>
                        </a:rPr>
                        <a:t>tail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10 dòng cuối của tập tin file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vi-VN" sz="2000" b="1" i="0">
                          <a:solidFill>
                            <a:srgbClr val="FF0000"/>
                          </a:solidFill>
                          <a:latin typeface="Times New Roman" pitchFamily="18" charset="0"/>
                          <a:ea typeface="+mn-ea"/>
                          <a:cs typeface="Times New Roman" pitchFamily="18" charset="0"/>
                        </a:rPr>
                        <a:t>tail -f file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nội dung của tập tin file và cập nhật liên tục, khởi đầu với 10 dòng cuối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vi-VN" sz="2000" b="1" i="0">
                          <a:solidFill>
                            <a:srgbClr val="FF0000"/>
                          </a:solidFill>
                          <a:latin typeface="Times New Roman" pitchFamily="18" charset="0"/>
                          <a:ea typeface="+mn-ea"/>
                          <a:cs typeface="Times New Roman" pitchFamily="18" charset="0"/>
                        </a:rPr>
                        <a:t>Where</a:t>
                      </a:r>
                      <a:r>
                        <a:rPr lang="en-US" sz="2000" b="1" i="0">
                          <a:solidFill>
                            <a:srgbClr val="FF0000"/>
                          </a:solidFill>
                          <a:latin typeface="Times New Roman" pitchFamily="18" charset="0"/>
                          <a:ea typeface="+mn-ea"/>
                          <a:cs typeface="Times New Roman" pitchFamily="18" charset="0"/>
                        </a:rPr>
                        <a:t> </a:t>
                      </a:r>
                      <a:r>
                        <a:rPr lang="vi-VN" sz="2000" b="1" i="0">
                          <a:solidFill>
                            <a:srgbClr val="FF0000"/>
                          </a:solidFill>
                          <a:latin typeface="Times New Roman" pitchFamily="18" charset="0"/>
                          <a:ea typeface="+mn-ea"/>
                          <a:cs typeface="Times New Roman" pitchFamily="18" charset="0"/>
                        </a:rPr>
                        <a:t>is app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đường dẫn của ứng dụng app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ctr"/>
                      <a:r>
                        <a:rPr lang="vi-VN" sz="2000" b="1" i="0">
                          <a:solidFill>
                            <a:srgbClr val="FF0000"/>
                          </a:solidFill>
                          <a:latin typeface="Times New Roman" pitchFamily="18" charset="0"/>
                          <a:ea typeface="+mn-ea"/>
                          <a:cs typeface="Times New Roman" pitchFamily="18" charset="0"/>
                        </a:rPr>
                        <a:t>which app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C</a:t>
                      </a:r>
                      <a:r>
                        <a:rPr lang="vi-VN" sz="2000">
                          <a:solidFill>
                            <a:srgbClr val="002060"/>
                          </a:solidFill>
                          <a:latin typeface="Times New Roman" pitchFamily="18" charset="0"/>
                          <a:ea typeface="+mn-ea"/>
                          <a:cs typeface="Times New Roman" pitchFamily="18" charset="0"/>
                        </a:rPr>
                        <a:t>ho biết lệnh nào sẽ được chạy mặc định thay cho app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94517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10.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lệnh</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thông</a:t>
            </a:r>
            <a:r>
              <a:rPr lang="en-US" sz="3200" b="1" spc="99">
                <a:solidFill>
                  <a:srgbClr val="FF0000"/>
                </a:solidFill>
                <a:latin typeface="Times New Roman" pitchFamily="18" charset="0"/>
                <a:cs typeface="Times New Roman" pitchFamily="18" charset="0"/>
              </a:rPr>
              <a:t> tin </a:t>
            </a:r>
            <a:r>
              <a:rPr lang="en-US" sz="3200" b="1" spc="99" err="1">
                <a:solidFill>
                  <a:srgbClr val="FF0000"/>
                </a:solidFill>
                <a:latin typeface="Times New Roman" pitchFamily="18" charset="0"/>
                <a:cs typeface="Times New Roman" pitchFamily="18" charset="0"/>
              </a:rPr>
              <a:t>hệ</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thống</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500328314"/>
              </p:ext>
            </p:extLst>
          </p:nvPr>
        </p:nvGraphicFramePr>
        <p:xfrm>
          <a:off x="65313" y="1013233"/>
          <a:ext cx="8959937" cy="5760720"/>
        </p:xfrm>
        <a:graphic>
          <a:graphicData uri="http://schemas.openxmlformats.org/drawingml/2006/table">
            <a:tbl>
              <a:tblPr firstRow="1" bandRow="1">
                <a:tableStyleId>{3B4B98B0-60AC-42C2-AFA5-B58CD77FA1E5}</a:tableStyleId>
              </a:tblPr>
              <a:tblGrid>
                <a:gridCol w="2296887">
                  <a:extLst>
                    <a:ext uri="{9D8B030D-6E8A-4147-A177-3AD203B41FA5}">
                      <a16:colId xmlns:a16="http://schemas.microsoft.com/office/drawing/2014/main" val="20000"/>
                    </a:ext>
                  </a:extLst>
                </a:gridCol>
                <a:gridCol w="6663050">
                  <a:extLst>
                    <a:ext uri="{9D8B030D-6E8A-4147-A177-3AD203B41FA5}">
                      <a16:colId xmlns:a16="http://schemas.microsoft.com/office/drawing/2014/main" val="20001"/>
                    </a:ext>
                  </a:extLst>
                </a:gridCol>
              </a:tblGrid>
              <a:tr h="370840">
                <a:tc>
                  <a:txBody>
                    <a:bodyPr/>
                    <a:lstStyle/>
                    <a:p>
                      <a:pPr algn="ctr"/>
                      <a:r>
                        <a:rPr lang="en-US" sz="2000" err="1">
                          <a:solidFill>
                            <a:srgbClr val="002060"/>
                          </a:solidFill>
                          <a:latin typeface="Times New Roman" pitchFamily="18" charset="0"/>
                          <a:cs typeface="Times New Roman" pitchFamily="18" charset="0"/>
                        </a:rPr>
                        <a:t>Tên</a:t>
                      </a:r>
                      <a:r>
                        <a:rPr lang="en-US" sz="2000">
                          <a:solidFill>
                            <a:srgbClr val="002060"/>
                          </a:solidFill>
                          <a:latin typeface="Times New Roman" pitchFamily="18" charset="0"/>
                          <a:cs typeface="Times New Roman" pitchFamily="18" charset="0"/>
                        </a:rPr>
                        <a:t> </a:t>
                      </a:r>
                      <a:r>
                        <a:rPr lang="en-US" sz="2000" err="1">
                          <a:solidFill>
                            <a:srgbClr val="002060"/>
                          </a:solidFill>
                          <a:latin typeface="Times New Roman" pitchFamily="18" charset="0"/>
                          <a:cs typeface="Times New Roman" pitchFamily="18" charset="0"/>
                        </a:rPr>
                        <a:t>lệnh</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cs typeface="Times New Roman" pitchFamily="18" charset="0"/>
                        </a:rPr>
                        <a:t>Ý </a:t>
                      </a:r>
                      <a:r>
                        <a:rPr lang="en-US" sz="2000" err="1">
                          <a:solidFill>
                            <a:srgbClr val="002060"/>
                          </a:solidFill>
                          <a:latin typeface="Times New Roman" pitchFamily="18" charset="0"/>
                          <a:cs typeface="Times New Roman" pitchFamily="18" charset="0"/>
                        </a:rPr>
                        <a:t>nghĩa</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vi-VN" sz="2000" b="1" i="1">
                          <a:solidFill>
                            <a:srgbClr val="FF0000"/>
                          </a:solidFill>
                          <a:latin typeface="Times New Roman" pitchFamily="18" charset="0"/>
                          <a:ea typeface="+mn-ea"/>
                          <a:cs typeface="Times New Roman" pitchFamily="18" charset="0"/>
                        </a:rPr>
                        <a:t>date</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ngày giờ hiện tại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vi-VN" sz="2000" b="1" i="1">
                          <a:solidFill>
                            <a:srgbClr val="FF0000"/>
                          </a:solidFill>
                          <a:latin typeface="Times New Roman" pitchFamily="18" charset="0"/>
                          <a:ea typeface="+mn-ea"/>
                          <a:cs typeface="Times New Roman" pitchFamily="18" charset="0"/>
                        </a:rPr>
                        <a:t>cal</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lịch tháng này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vi-VN" sz="2000" b="1" i="1">
                          <a:solidFill>
                            <a:srgbClr val="FF0000"/>
                          </a:solidFill>
                          <a:latin typeface="Times New Roman" pitchFamily="18" charset="0"/>
                          <a:ea typeface="+mn-ea"/>
                          <a:cs typeface="Times New Roman" pitchFamily="18" charset="0"/>
                        </a:rPr>
                        <a:t>uptime</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thời gian từ lúc bật máy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vi-VN" sz="2000" b="1" i="1">
                          <a:solidFill>
                            <a:srgbClr val="FF0000"/>
                          </a:solidFill>
                          <a:latin typeface="Times New Roman" pitchFamily="18" charset="0"/>
                          <a:ea typeface="+mn-ea"/>
                          <a:cs typeface="Times New Roman" pitchFamily="18" charset="0"/>
                        </a:rPr>
                        <a:t>w</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những người đang đăng nhập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vi-VN" sz="2000" b="1" i="1">
                          <a:solidFill>
                            <a:srgbClr val="FF0000"/>
                          </a:solidFill>
                          <a:latin typeface="Times New Roman" pitchFamily="18" charset="0"/>
                          <a:ea typeface="+mn-ea"/>
                          <a:cs typeface="Times New Roman" pitchFamily="18" charset="0"/>
                        </a:rPr>
                        <a:t>whoami</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tên tài khoản của bạn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vi-VN" sz="2000" b="1" i="1">
                          <a:solidFill>
                            <a:srgbClr val="FF0000"/>
                          </a:solidFill>
                          <a:latin typeface="Times New Roman" pitchFamily="18" charset="0"/>
                          <a:ea typeface="+mn-ea"/>
                          <a:cs typeface="Times New Roman" pitchFamily="18" charset="0"/>
                        </a:rPr>
                        <a:t>finger user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thông tin về tài khoản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vi-VN" sz="2000" b="1" i="1">
                          <a:solidFill>
                            <a:srgbClr val="FF0000"/>
                          </a:solidFill>
                          <a:latin typeface="Times New Roman" pitchFamily="18" charset="0"/>
                          <a:ea typeface="+mn-ea"/>
                          <a:cs typeface="Times New Roman" pitchFamily="18" charset="0"/>
                        </a:rPr>
                        <a:t>user uname -a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thông tin về nhân HĐH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vi-VN" sz="2000" b="1" i="1">
                          <a:solidFill>
                            <a:srgbClr val="FF0000"/>
                          </a:solidFill>
                          <a:latin typeface="Times New Roman" pitchFamily="18" charset="0"/>
                          <a:ea typeface="+mn-ea"/>
                          <a:cs typeface="Times New Roman" pitchFamily="18" charset="0"/>
                        </a:rPr>
                        <a:t>cat /proc/cpuinfo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thông tin về CPU </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vi-VN" sz="2000" b="1" i="1">
                          <a:solidFill>
                            <a:srgbClr val="FF0000"/>
                          </a:solidFill>
                          <a:latin typeface="Times New Roman" pitchFamily="18" charset="0"/>
                          <a:ea typeface="+mn-ea"/>
                          <a:cs typeface="Times New Roman" pitchFamily="18" charset="0"/>
                        </a:rPr>
                        <a:t>cat /proc/meminfo </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thông tin về bộ nhớ</a:t>
                      </a:r>
                      <a:endParaRPr lang="en-US" sz="20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algn="ctr"/>
                      <a:r>
                        <a:rPr lang="vi-VN" sz="2000" b="1" i="1">
                          <a:solidFill>
                            <a:srgbClr val="FF0000"/>
                          </a:solidFill>
                          <a:latin typeface="Times New Roman" pitchFamily="18" charset="0"/>
                          <a:ea typeface="+mn-ea"/>
                          <a:cs typeface="Times New Roman" pitchFamily="18" charset="0"/>
                        </a:rPr>
                        <a:t>du</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eaLnBrk="1" hangingPunct="1"/>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dung lượng thư mục</a:t>
                      </a:r>
                      <a:endParaRPr lang="en-US" sz="2000">
                        <a:solidFill>
                          <a:srgbClr val="00206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pPr algn="ctr"/>
                      <a:r>
                        <a:rPr lang="vi-VN" sz="2000" b="1" i="1">
                          <a:solidFill>
                            <a:srgbClr val="FF0000"/>
                          </a:solidFill>
                          <a:latin typeface="Times New Roman" pitchFamily="18" charset="0"/>
                          <a:ea typeface="+mn-ea"/>
                          <a:cs typeface="Times New Roman" pitchFamily="18" charset="0"/>
                        </a:rPr>
                        <a:t>df</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eaLnBrk="1" hangingPunct="1"/>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mức sử dụng đĩa </a:t>
                      </a:r>
                      <a:endParaRPr lang="en-US" sz="2000">
                        <a:solidFill>
                          <a:srgbClr val="00206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70840">
                <a:tc>
                  <a:txBody>
                    <a:bodyPr/>
                    <a:lstStyle/>
                    <a:p>
                      <a:pPr algn="ctr"/>
                      <a:r>
                        <a:rPr lang="vi-VN" sz="2000" b="1" i="1">
                          <a:solidFill>
                            <a:srgbClr val="FF0000"/>
                          </a:solidFill>
                          <a:latin typeface="Times New Roman" pitchFamily="18" charset="0"/>
                          <a:ea typeface="+mn-ea"/>
                          <a:cs typeface="Times New Roman" pitchFamily="18" charset="0"/>
                        </a:rPr>
                        <a:t>free</a:t>
                      </a:r>
                      <a:endParaRPr lang="en-US" sz="20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a:solidFill>
                            <a:srgbClr val="002060"/>
                          </a:solidFill>
                          <a:latin typeface="Times New Roman" pitchFamily="18" charset="0"/>
                          <a:ea typeface="+mn-ea"/>
                          <a:cs typeface="Times New Roman" pitchFamily="18" charset="0"/>
                        </a:rPr>
                        <a:t>H</a:t>
                      </a:r>
                      <a:r>
                        <a:rPr lang="vi-VN" sz="2000">
                          <a:solidFill>
                            <a:srgbClr val="002060"/>
                          </a:solidFill>
                          <a:latin typeface="Times New Roman" pitchFamily="18" charset="0"/>
                          <a:ea typeface="+mn-ea"/>
                          <a:cs typeface="Times New Roman" pitchFamily="18" charset="0"/>
                        </a:rPr>
                        <a:t>iện dung lượng bộ nhớ trống và lượng bộ nhớ tráo đổi (swap) đã dùng</a:t>
                      </a:r>
                      <a:endParaRPr lang="en-US" sz="2000">
                        <a:solidFill>
                          <a:srgbClr val="002060"/>
                        </a:solidFill>
                        <a:latin typeface="Times New Roman" pitchFamily="18" charset="0"/>
                        <a:ea typeface="+mn-ea"/>
                        <a:cs typeface="Times New Roman" pitchFamily="18" charset="0"/>
                      </a:endParaRPr>
                    </a:p>
                    <a:p>
                      <a:pPr algn="ctr" eaLnBrk="1" hangingPunct="1"/>
                      <a:endParaRPr lang="en-US" sz="2000">
                        <a:solidFill>
                          <a:srgbClr val="002060"/>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49178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506968"/>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(Tiếp). Lệnh quản lý ứng dụng và tiến trình</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055808079"/>
              </p:ext>
            </p:extLst>
          </p:nvPr>
        </p:nvGraphicFramePr>
        <p:xfrm>
          <a:off x="65313" y="1013234"/>
          <a:ext cx="8959937" cy="4663640"/>
        </p:xfrm>
        <a:graphic>
          <a:graphicData uri="http://schemas.openxmlformats.org/drawingml/2006/table">
            <a:tbl>
              <a:tblPr firstRow="1" bandRow="1">
                <a:tableStyleId>{3B4B98B0-60AC-42C2-AFA5-B58CD77FA1E5}</a:tableStyleId>
              </a:tblPr>
              <a:tblGrid>
                <a:gridCol w="2296887">
                  <a:extLst>
                    <a:ext uri="{9D8B030D-6E8A-4147-A177-3AD203B41FA5}">
                      <a16:colId xmlns:a16="http://schemas.microsoft.com/office/drawing/2014/main" val="20000"/>
                    </a:ext>
                  </a:extLst>
                </a:gridCol>
                <a:gridCol w="6663050">
                  <a:extLst>
                    <a:ext uri="{9D8B030D-6E8A-4147-A177-3AD203B41FA5}">
                      <a16:colId xmlns:a16="http://schemas.microsoft.com/office/drawing/2014/main" val="20001"/>
                    </a:ext>
                  </a:extLst>
                </a:gridCol>
              </a:tblGrid>
              <a:tr h="480085">
                <a:tc>
                  <a:txBody>
                    <a:bodyPr/>
                    <a:lstStyle/>
                    <a:p>
                      <a:pPr algn="ct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rgbClr val="002060"/>
                          </a:solidFill>
                          <a:latin typeface="Times New Roman" pitchFamily="18" charset="0"/>
                          <a:cs typeface="Times New Roman" pitchFamily="18" charset="0"/>
                        </a:rPr>
                        <a:t>Ý </a:t>
                      </a:r>
                      <a:r>
                        <a:rPr lang="en-US" sz="2400" err="1">
                          <a:solidFill>
                            <a:srgbClr val="002060"/>
                          </a:solidFill>
                          <a:latin typeface="Times New Roman" pitchFamily="18" charset="0"/>
                          <a:cs typeface="Times New Roman" pitchFamily="18" charset="0"/>
                        </a:rPr>
                        <a:t>nghĩa</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rpm</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kiểm tra, gỡ bỏ hoặc cài đặt 1 gói .rpm</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0085">
                <a:tc>
                  <a:txBody>
                    <a:bodyPr/>
                    <a:lstStyle/>
                    <a:p>
                      <a:pPr algn="ctr"/>
                      <a:r>
                        <a:rPr lang="en-US" sz="2400" b="1" i="1">
                          <a:solidFill>
                            <a:srgbClr val="FF0000"/>
                          </a:solidFill>
                          <a:latin typeface="Times New Roman" pitchFamily="18" charset="0"/>
                          <a:ea typeface="+mn-ea"/>
                          <a:cs typeface="Times New Roman" pitchFamily="18" charset="0"/>
                        </a:rPr>
                        <a:t>ps</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kiểm tra hệ thống tiến trình đang chạy</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0085">
                <a:tc>
                  <a:txBody>
                    <a:bodyPr/>
                    <a:lstStyle/>
                    <a:p>
                      <a:pPr algn="ctr"/>
                      <a:r>
                        <a:rPr lang="en-US" sz="2400" b="1" i="1">
                          <a:solidFill>
                            <a:srgbClr val="FF0000"/>
                          </a:solidFill>
                          <a:latin typeface="Times New Roman" pitchFamily="18" charset="0"/>
                          <a:ea typeface="+mn-ea"/>
                          <a:cs typeface="Times New Roman" pitchFamily="18" charset="0"/>
                        </a:rPr>
                        <a:t>kill</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dừng tiến trình khi tiến trình bị treo</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pstree</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vi-VN" sz="2400" b="0" i="0">
                          <a:solidFill>
                            <a:schemeClr val="tx1"/>
                          </a:solidFill>
                          <a:effectLst/>
                          <a:latin typeface="Times New Roman" panose="02020603050405020304" pitchFamily="18" charset="0"/>
                          <a:ea typeface="+mn-ea"/>
                          <a:cs typeface="Times New Roman" panose="02020603050405020304" pitchFamily="18" charset="0"/>
                        </a:rPr>
                        <a:t>hiển thị tất cả các tiến trình dưới dạng cây</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sleep</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cho hệ thống ngừng hoạt động trong một khoảng thời gian</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yum</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Cài đặt các ứng dụng đóng gói (giống rpm)</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wget</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400" b="0" i="0">
                          <a:solidFill>
                            <a:schemeClr val="tx1"/>
                          </a:solidFill>
                          <a:effectLst/>
                          <a:latin typeface="Times New Roman" panose="02020603050405020304" pitchFamily="18" charset="0"/>
                          <a:ea typeface="+mn-ea"/>
                          <a:cs typeface="Times New Roman" panose="02020603050405020304" pitchFamily="18" charset="0"/>
                        </a:rPr>
                        <a:t>Tải các ứng dụng từ một website về</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0085">
                <a:tc>
                  <a:txBody>
                    <a:bodyPr/>
                    <a:lstStyle/>
                    <a:p>
                      <a:pPr algn="ctr"/>
                      <a:r>
                        <a:rPr lang="en-US" sz="2400" b="1" i="0">
                          <a:solidFill>
                            <a:srgbClr val="FF0000"/>
                          </a:solidFill>
                          <a:effectLst/>
                          <a:latin typeface="Times New Roman" panose="02020603050405020304" pitchFamily="18" charset="0"/>
                          <a:ea typeface="+mn-ea"/>
                          <a:cs typeface="Times New Roman" panose="02020603050405020304" pitchFamily="18" charset="0"/>
                        </a:rPr>
                        <a:t>sh</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2400" b="0" i="0">
                          <a:solidFill>
                            <a:schemeClr val="tx1"/>
                          </a:solidFill>
                          <a:effectLst/>
                          <a:latin typeface="Times New Roman" panose="02020603050405020304" pitchFamily="18" charset="0"/>
                          <a:ea typeface="+mn-ea"/>
                          <a:cs typeface="Times New Roman" panose="02020603050405020304" pitchFamily="18" charset="0"/>
                        </a:rPr>
                        <a:t>Chạy một ứng dụng có đuôi .sh</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79581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506968"/>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(Tiếp). Lệnh quản lý service</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3926935295"/>
              </p:ext>
            </p:extLst>
          </p:nvPr>
        </p:nvGraphicFramePr>
        <p:xfrm>
          <a:off x="65313" y="1013234"/>
          <a:ext cx="8959937" cy="4777965"/>
        </p:xfrm>
        <a:graphic>
          <a:graphicData uri="http://schemas.openxmlformats.org/drawingml/2006/table">
            <a:tbl>
              <a:tblPr firstRow="1" bandRow="1">
                <a:tableStyleId>{3B4B98B0-60AC-42C2-AFA5-B58CD77FA1E5}</a:tableStyleId>
              </a:tblPr>
              <a:tblGrid>
                <a:gridCol w="3287487">
                  <a:extLst>
                    <a:ext uri="{9D8B030D-6E8A-4147-A177-3AD203B41FA5}">
                      <a16:colId xmlns:a16="http://schemas.microsoft.com/office/drawing/2014/main" val="20000"/>
                    </a:ext>
                  </a:extLst>
                </a:gridCol>
                <a:gridCol w="5672450">
                  <a:extLst>
                    <a:ext uri="{9D8B030D-6E8A-4147-A177-3AD203B41FA5}">
                      <a16:colId xmlns:a16="http://schemas.microsoft.com/office/drawing/2014/main" val="20001"/>
                    </a:ext>
                  </a:extLst>
                </a:gridCol>
              </a:tblGrid>
              <a:tr h="586787">
                <a:tc>
                  <a:txBody>
                    <a:bodyPr/>
                    <a:lstStyle/>
                    <a:p>
                      <a:pPr algn="ct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rgbClr val="002060"/>
                          </a:solidFill>
                          <a:latin typeface="Times New Roman" pitchFamily="18" charset="0"/>
                          <a:cs typeface="Times New Roman" pitchFamily="18" charset="0"/>
                        </a:rPr>
                        <a:t>Ý </a:t>
                      </a:r>
                      <a:r>
                        <a:rPr lang="en-US" sz="2400" err="1">
                          <a:solidFill>
                            <a:srgbClr val="002060"/>
                          </a:solidFill>
                          <a:latin typeface="Times New Roman" pitchFamily="18" charset="0"/>
                          <a:cs typeface="Times New Roman" pitchFamily="18" charset="0"/>
                        </a:rPr>
                        <a:t>nghĩa</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05868">
                <a:tc>
                  <a:txBody>
                    <a:bodyPr/>
                    <a:lstStyle/>
                    <a:p>
                      <a:pPr algn="ctr"/>
                      <a:r>
                        <a:rPr lang="en-US" sz="2400" b="0" i="0">
                          <a:solidFill>
                            <a:srgbClr val="FF0000"/>
                          </a:solidFill>
                          <a:effectLst/>
                          <a:latin typeface="+mn-lt"/>
                          <a:ea typeface="+mn-ea"/>
                          <a:cs typeface="+mn-cs"/>
                        </a:rPr>
                        <a:t>service --status-all</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Kiểm tra tất cả các service và tình trạng của nó.</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6787">
                <a:tc>
                  <a:txBody>
                    <a:bodyPr/>
                    <a:lstStyle/>
                    <a:p>
                      <a:pPr algn="ctr"/>
                      <a:r>
                        <a:rPr lang="en-US" sz="2400" b="0" i="0">
                          <a:solidFill>
                            <a:srgbClr val="FF0000"/>
                          </a:solidFill>
                          <a:effectLst/>
                          <a:latin typeface="+mn-lt"/>
                          <a:ea typeface="+mn-ea"/>
                          <a:cs typeface="+mn-cs"/>
                        </a:rPr>
                        <a:t>service httpd start</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khởi động dịch vụ httpd</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86787">
                <a:tc>
                  <a:txBody>
                    <a:bodyPr/>
                    <a:lstStyle/>
                    <a:p>
                      <a:pPr algn="ctr"/>
                      <a:r>
                        <a:rPr lang="en-US" sz="2400" b="0" i="0">
                          <a:solidFill>
                            <a:srgbClr val="FF0000"/>
                          </a:solidFill>
                          <a:effectLst/>
                          <a:latin typeface="+mn-lt"/>
                          <a:ea typeface="+mn-ea"/>
                          <a:cs typeface="+mn-cs"/>
                        </a:rPr>
                        <a:t>whereis mysql</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vi-VN" sz="2400" b="0" i="0">
                          <a:solidFill>
                            <a:schemeClr val="tx1"/>
                          </a:solidFill>
                          <a:effectLst/>
                          <a:latin typeface="Times New Roman" panose="02020603050405020304" pitchFamily="18" charset="0"/>
                          <a:ea typeface="+mn-ea"/>
                          <a:cs typeface="Times New Roman" panose="02020603050405020304" pitchFamily="18" charset="0"/>
                        </a:rPr>
                        <a:t>hiển thị nơi các file dịch vụ được cài đặt.</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05868">
                <a:tc>
                  <a:txBody>
                    <a:bodyPr/>
                    <a:lstStyle/>
                    <a:p>
                      <a:pPr algn="ctr"/>
                      <a:r>
                        <a:rPr lang="en-US" sz="2400" b="0" i="0">
                          <a:solidFill>
                            <a:srgbClr val="FF0000"/>
                          </a:solidFill>
                          <a:effectLst/>
                          <a:latin typeface="+mn-lt"/>
                          <a:ea typeface="+mn-ea"/>
                          <a:cs typeface="+mn-cs"/>
                        </a:rPr>
                        <a:t>service --status-all | grep abc</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xem tình trạng của tiến trình abc</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005868">
                <a:tc>
                  <a:txBody>
                    <a:bodyPr/>
                    <a:lstStyle/>
                    <a:p>
                      <a:pPr algn="ctr"/>
                      <a:r>
                        <a:rPr lang="en-US" sz="2400" b="0" i="0">
                          <a:solidFill>
                            <a:srgbClr val="FF0000"/>
                          </a:solidFill>
                          <a:effectLst/>
                          <a:latin typeface="+mn-lt"/>
                          <a:ea typeface="+mn-ea"/>
                          <a:cs typeface="+mn-cs"/>
                        </a:rPr>
                        <a:t>service &lt;tên_dịch_vụ&gt; start | stop | restart</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cho hệ thống ngừng hoạt động trong một khoảng thời gian</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71351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506968"/>
            <a:ext cx="8763000" cy="369332"/>
          </a:xfrm>
          <a:prstGeom prst="rect">
            <a:avLst/>
          </a:prstGeom>
        </p:spPr>
        <p:txBody>
          <a:bodyPr vert="horz" wrap="square" lIns="0" tIns="0" rIns="0" bIns="0" rtlCol="0">
            <a:spAutoFit/>
          </a:bodyPr>
          <a:lstStyle/>
          <a:p>
            <a:pPr marL="25179"/>
            <a:r>
              <a:rPr lang="en-US" sz="2400" b="1" spc="99">
                <a:solidFill>
                  <a:srgbClr val="FF0000"/>
                </a:solidFill>
                <a:latin typeface="Times New Roman" pitchFamily="18" charset="0"/>
                <a:cs typeface="Times New Roman" pitchFamily="18" charset="0"/>
              </a:rPr>
              <a:t>(Tiếp). Lệnh nén và giải nén</a:t>
            </a: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3976329930"/>
              </p:ext>
            </p:extLst>
          </p:nvPr>
        </p:nvGraphicFramePr>
        <p:xfrm>
          <a:off x="22138" y="1230868"/>
          <a:ext cx="8959937" cy="3840680"/>
        </p:xfrm>
        <a:graphic>
          <a:graphicData uri="http://schemas.openxmlformats.org/drawingml/2006/table">
            <a:tbl>
              <a:tblPr firstRow="1" bandRow="1">
                <a:tableStyleId>{3B4B98B0-60AC-42C2-AFA5-B58CD77FA1E5}</a:tableStyleId>
              </a:tblPr>
              <a:tblGrid>
                <a:gridCol w="2296887">
                  <a:extLst>
                    <a:ext uri="{9D8B030D-6E8A-4147-A177-3AD203B41FA5}">
                      <a16:colId xmlns:a16="http://schemas.microsoft.com/office/drawing/2014/main" val="20000"/>
                    </a:ext>
                  </a:extLst>
                </a:gridCol>
                <a:gridCol w="6663050">
                  <a:extLst>
                    <a:ext uri="{9D8B030D-6E8A-4147-A177-3AD203B41FA5}">
                      <a16:colId xmlns:a16="http://schemas.microsoft.com/office/drawing/2014/main" val="20001"/>
                    </a:ext>
                  </a:extLst>
                </a:gridCol>
              </a:tblGrid>
              <a:tr h="480085">
                <a:tc>
                  <a:txBody>
                    <a:bodyPr/>
                    <a:lstStyle/>
                    <a:p>
                      <a:pPr algn="ct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lệnh</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a:solidFill>
                            <a:srgbClr val="002060"/>
                          </a:solidFill>
                          <a:latin typeface="Times New Roman" pitchFamily="18" charset="0"/>
                          <a:cs typeface="Times New Roman" pitchFamily="18" charset="0"/>
                        </a:rPr>
                        <a:t>Ý </a:t>
                      </a:r>
                      <a:r>
                        <a:rPr lang="en-US" sz="2400" err="1">
                          <a:solidFill>
                            <a:srgbClr val="002060"/>
                          </a:solidFill>
                          <a:latin typeface="Times New Roman" pitchFamily="18" charset="0"/>
                          <a:cs typeface="Times New Roman" pitchFamily="18" charset="0"/>
                        </a:rPr>
                        <a:t>nghĩa</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tar  -cvf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vi-VN" sz="2400" b="0" i="0">
                          <a:solidFill>
                            <a:schemeClr val="tx1"/>
                          </a:solidFill>
                          <a:effectLst/>
                          <a:latin typeface="Times New Roman" panose="02020603050405020304" pitchFamily="18" charset="0"/>
                          <a:ea typeface="+mn-ea"/>
                          <a:cs typeface="Times New Roman" panose="02020603050405020304" pitchFamily="18" charset="0"/>
                        </a:rPr>
                        <a:t>nén file/thư mục sang định dạng .tar</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tar  -xvf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giải nén file .tar</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gzip</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nb-NO" sz="2400" b="0" i="0">
                          <a:solidFill>
                            <a:schemeClr val="tx1"/>
                          </a:solidFill>
                          <a:effectLst/>
                          <a:latin typeface="Times New Roman" panose="02020603050405020304" pitchFamily="18" charset="0"/>
                          <a:ea typeface="+mn-ea"/>
                          <a:cs typeface="Times New Roman" panose="02020603050405020304" pitchFamily="18" charset="0"/>
                        </a:rPr>
                        <a:t>chuyển file .tar sang .tar.gz</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gunzip</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chuyển file .tar.gz về .tar</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tar -xzf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giải nén file  .tar.gz</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ar -zxvf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0" i="0">
                          <a:solidFill>
                            <a:schemeClr val="tx1"/>
                          </a:solidFill>
                          <a:effectLst/>
                          <a:latin typeface="Times New Roman" panose="02020603050405020304" pitchFamily="18" charset="0"/>
                          <a:ea typeface="+mn-ea"/>
                          <a:cs typeface="Times New Roman" panose="02020603050405020304" pitchFamily="18" charset="0"/>
                        </a:rPr>
                        <a:t>giải nén file .tar.bz2</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0085">
                <a:tc>
                  <a:txBody>
                    <a:bodyPr/>
                    <a:lstStyle/>
                    <a:p>
                      <a:pPr algn="ctr"/>
                      <a:r>
                        <a:rPr lang="en-US" sz="2400" b="0" i="0">
                          <a:solidFill>
                            <a:srgbClr val="FF0000"/>
                          </a:solidFill>
                          <a:effectLst/>
                          <a:latin typeface="Times New Roman" panose="02020603050405020304" pitchFamily="18" charset="0"/>
                          <a:ea typeface="+mn-ea"/>
                          <a:cs typeface="Times New Roman" panose="02020603050405020304" pitchFamily="18" charset="0"/>
                        </a:rPr>
                        <a:t>tar -jxvf</a:t>
                      </a:r>
                      <a:endParaRPr lang="en-US" sz="2400" b="1" i="0">
                        <a:solidFill>
                          <a:srgbClr val="FF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400" b="0" i="0">
                          <a:solidFill>
                            <a:schemeClr val="tx1"/>
                          </a:solidFill>
                          <a:effectLst/>
                          <a:latin typeface="Times New Roman" panose="02020603050405020304" pitchFamily="18" charset="0"/>
                          <a:ea typeface="+mn-ea"/>
                          <a:cs typeface="Times New Roman" panose="02020603050405020304" pitchFamily="18" charset="0"/>
                        </a:rPr>
                        <a:t>giải nén file .tar.gz2</a:t>
                      </a:r>
                      <a:endParaRPr lang="en-US" sz="2400">
                        <a:solidFill>
                          <a:srgbClr val="00206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50343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r>
              <a:rPr lang="en-GB" sz="3200" err="1">
                <a:solidFill>
                  <a:srgbClr val="002060"/>
                </a:solidFill>
                <a:latin typeface="Times New Roman" pitchFamily="18" charset="0"/>
                <a:cs typeface="Times New Roman" pitchFamily="18" charset="0"/>
              </a:rPr>
              <a:t>Cú</a:t>
            </a:r>
            <a:r>
              <a:rPr lang="en-GB" sz="3200">
                <a:solidFill>
                  <a:srgbClr val="002060"/>
                </a:solidFill>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pháp</a:t>
            </a:r>
            <a:r>
              <a:rPr lang="en-GB" sz="3200">
                <a:solidFill>
                  <a:srgbClr val="002060"/>
                </a:solidFill>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lệnh</a:t>
            </a:r>
            <a:r>
              <a:rPr lang="en-GB" sz="3200">
                <a:solidFill>
                  <a:srgbClr val="00206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chmod</a:t>
            </a:r>
            <a:r>
              <a:rPr lang="en-GB" sz="3200">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có</a:t>
            </a:r>
            <a:r>
              <a:rPr lang="en-GB" sz="3200">
                <a:solidFill>
                  <a:srgbClr val="002060"/>
                </a:solidFill>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ba</a:t>
            </a:r>
            <a:r>
              <a:rPr lang="en-GB" sz="3200">
                <a:solidFill>
                  <a:srgbClr val="002060"/>
                </a:solidFill>
                <a:latin typeface="Times New Roman" pitchFamily="18" charset="0"/>
                <a:cs typeface="Times New Roman" pitchFamily="18" charset="0"/>
              </a:rPr>
              <a:t> </a:t>
            </a:r>
            <a:r>
              <a:rPr lang="en-GB" sz="3200" err="1">
                <a:solidFill>
                  <a:srgbClr val="002060"/>
                </a:solidFill>
                <a:latin typeface="Times New Roman" pitchFamily="18" charset="0"/>
                <a:cs typeface="Times New Roman" pitchFamily="18" charset="0"/>
              </a:rPr>
              <a:t>dạng</a:t>
            </a:r>
            <a:r>
              <a:rPr lang="en-GB" sz="3200">
                <a:solidFill>
                  <a:srgbClr val="002060"/>
                </a:solidFill>
                <a:latin typeface="Times New Roman" pitchFamily="18" charset="0"/>
                <a:cs typeface="Times New Roman" pitchFamily="18" charset="0"/>
              </a:rPr>
              <a:t>: </a:t>
            </a:r>
          </a:p>
          <a:p>
            <a:r>
              <a:rPr lang="en-GB" sz="3200">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chmod</a:t>
            </a:r>
            <a:r>
              <a:rPr lang="en-GB" sz="3200">
                <a:latin typeface="Times New Roman" pitchFamily="18" charset="0"/>
                <a:cs typeface="Times New Roman" pitchFamily="18" charset="0"/>
              </a:rPr>
              <a:t> </a:t>
            </a:r>
            <a:r>
              <a:rPr lang="en-GB" sz="3200">
                <a:solidFill>
                  <a:srgbClr val="002060"/>
                </a:solidFill>
                <a:latin typeface="Times New Roman" pitchFamily="18" charset="0"/>
                <a:cs typeface="Times New Roman" pitchFamily="18" charset="0"/>
              </a:rPr>
              <a:t>[</a:t>
            </a:r>
            <a:r>
              <a:rPr lang="en-GB" sz="3200" err="1">
                <a:solidFill>
                  <a:srgbClr val="002060"/>
                </a:solidFill>
                <a:latin typeface="Times New Roman" pitchFamily="18" charset="0"/>
                <a:cs typeface="Times New Roman" pitchFamily="18" charset="0"/>
              </a:rPr>
              <a:t>tùy-chọn</a:t>
            </a:r>
            <a:r>
              <a:rPr lang="en-GB" sz="3200">
                <a:solidFill>
                  <a:srgbClr val="002060"/>
                </a:solidFill>
                <a:latin typeface="Times New Roman" pitchFamily="18" charset="0"/>
                <a:cs typeface="Times New Roman" pitchFamily="18" charset="0"/>
              </a:rPr>
              <a:t>] &lt;mod [,mod]...&gt; &lt;file...&gt; </a:t>
            </a:r>
          </a:p>
          <a:p>
            <a:r>
              <a:rPr lang="en-GB" sz="3200">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chmod</a:t>
            </a:r>
            <a:r>
              <a:rPr lang="en-GB" sz="3200">
                <a:latin typeface="Times New Roman" pitchFamily="18" charset="0"/>
                <a:cs typeface="Times New Roman" pitchFamily="18" charset="0"/>
              </a:rPr>
              <a:t> </a:t>
            </a:r>
            <a:r>
              <a:rPr lang="en-GB" sz="3200">
                <a:solidFill>
                  <a:srgbClr val="002060"/>
                </a:solidFill>
                <a:latin typeface="Times New Roman" pitchFamily="18" charset="0"/>
                <a:cs typeface="Times New Roman" pitchFamily="18" charset="0"/>
              </a:rPr>
              <a:t>[</a:t>
            </a:r>
            <a:r>
              <a:rPr lang="en-GB" sz="3200" err="1">
                <a:solidFill>
                  <a:srgbClr val="002060"/>
                </a:solidFill>
                <a:latin typeface="Times New Roman" pitchFamily="18" charset="0"/>
                <a:cs typeface="Times New Roman" pitchFamily="18" charset="0"/>
              </a:rPr>
              <a:t>tùy-chọn</a:t>
            </a:r>
            <a:r>
              <a:rPr lang="en-GB" sz="3200">
                <a:solidFill>
                  <a:srgbClr val="002060"/>
                </a:solidFill>
                <a:latin typeface="Times New Roman" pitchFamily="18" charset="0"/>
                <a:cs typeface="Times New Roman" pitchFamily="18" charset="0"/>
              </a:rPr>
              <a:t>] &lt;mod-hệ-8&gt; &lt;file...&gt;</a:t>
            </a:r>
            <a:r>
              <a:rPr lang="en-GB" sz="3200">
                <a:latin typeface="Times New Roman" pitchFamily="18" charset="0"/>
                <a:cs typeface="Times New Roman" pitchFamily="18" charset="0"/>
              </a:rPr>
              <a:t> </a:t>
            </a:r>
          </a:p>
          <a:p>
            <a:r>
              <a:rPr lang="en-GB" sz="3200">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chmod</a:t>
            </a:r>
            <a:r>
              <a:rPr lang="en-GB" sz="3200">
                <a:latin typeface="Times New Roman" pitchFamily="18" charset="0"/>
                <a:cs typeface="Times New Roman" pitchFamily="18" charset="0"/>
              </a:rPr>
              <a:t> </a:t>
            </a:r>
            <a:r>
              <a:rPr lang="en-GB" sz="3200">
                <a:solidFill>
                  <a:srgbClr val="002060"/>
                </a:solidFill>
                <a:latin typeface="Times New Roman" pitchFamily="18" charset="0"/>
                <a:cs typeface="Times New Roman" pitchFamily="18" charset="0"/>
              </a:rPr>
              <a:t>[</a:t>
            </a:r>
            <a:r>
              <a:rPr lang="en-GB" sz="3200" err="1">
                <a:solidFill>
                  <a:srgbClr val="002060"/>
                </a:solidFill>
                <a:latin typeface="Times New Roman" pitchFamily="18" charset="0"/>
                <a:cs typeface="Times New Roman" pitchFamily="18" charset="0"/>
              </a:rPr>
              <a:t>tùy-chọn</a:t>
            </a:r>
            <a:r>
              <a:rPr lang="en-GB" sz="3200">
                <a:solidFill>
                  <a:srgbClr val="002060"/>
                </a:solidFill>
                <a:latin typeface="Times New Roman" pitchFamily="18" charset="0"/>
                <a:cs typeface="Times New Roman" pitchFamily="18" charset="0"/>
              </a:rPr>
              <a:t>] --reference=</a:t>
            </a:r>
            <a:r>
              <a:rPr lang="en-GB" sz="3200" err="1">
                <a:solidFill>
                  <a:srgbClr val="002060"/>
                </a:solidFill>
                <a:latin typeface="Times New Roman" pitchFamily="18" charset="0"/>
                <a:cs typeface="Times New Roman" pitchFamily="18" charset="0"/>
              </a:rPr>
              <a:t>nhómR</a:t>
            </a:r>
            <a:r>
              <a:rPr lang="en-GB" sz="3200">
                <a:solidFill>
                  <a:srgbClr val="002060"/>
                </a:solidFill>
                <a:latin typeface="Times New Roman" pitchFamily="18" charset="0"/>
                <a:cs typeface="Times New Roman" pitchFamily="18" charset="0"/>
              </a:rPr>
              <a:t> &lt;file...&gt;</a:t>
            </a:r>
          </a:p>
        </p:txBody>
      </p:sp>
      <p:sp>
        <p:nvSpPr>
          <p:cNvPr id="3" name="object 3"/>
          <p:cNvSpPr txBox="1">
            <a:spLocks noGrp="1"/>
          </p:cNvSpPr>
          <p:nvPr>
            <p:ph type="title"/>
          </p:nvPr>
        </p:nvSpPr>
        <p:spPr>
          <a:xfrm>
            <a:off x="1219200" y="383857"/>
            <a:ext cx="8763000" cy="492443"/>
          </a:xfrm>
          <a:prstGeom prst="rect">
            <a:avLst/>
          </a:prstGeom>
        </p:spPr>
        <p:txBody>
          <a:bodyPr vert="horz" wrap="square" lIns="0" tIns="0" rIns="0" bIns="0" rtlCol="0">
            <a:spAutoFit/>
          </a:bodyPr>
          <a:lstStyle/>
          <a:p>
            <a:pPr marL="25179"/>
            <a:r>
              <a:rPr lang="en-US" sz="3200" b="1" spc="99">
                <a:solidFill>
                  <a:srgbClr val="FF0000"/>
                </a:solidFill>
                <a:latin typeface="Times New Roman" pitchFamily="18" charset="0"/>
                <a:cs typeface="Times New Roman" pitchFamily="18" charset="0"/>
              </a:rPr>
              <a:t>11. </a:t>
            </a:r>
            <a:r>
              <a:rPr lang="en-US" sz="3200" b="1" spc="99" err="1">
                <a:solidFill>
                  <a:srgbClr val="FF0000"/>
                </a:solidFill>
                <a:latin typeface="Times New Roman" pitchFamily="18" charset="0"/>
                <a:cs typeface="Times New Roman" pitchFamily="18" charset="0"/>
              </a:rPr>
              <a:t>Thực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thi</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các</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quyền</a:t>
            </a:r>
            <a:r>
              <a:rPr lang="en-US" sz="3200" b="1" spc="99">
                <a:solidFill>
                  <a:srgbClr val="FF0000"/>
                </a:solidFill>
                <a:latin typeface="Times New Roman" pitchFamily="18" charset="0"/>
                <a:cs typeface="Times New Roman" pitchFamily="18" charset="0"/>
              </a:rPr>
              <a:t> </a:t>
            </a:r>
            <a:r>
              <a:rPr lang="en-US" sz="3200" b="1" spc="99" err="1">
                <a:solidFill>
                  <a:srgbClr val="FF0000"/>
                </a:solidFill>
                <a:latin typeface="Times New Roman" pitchFamily="18" charset="0"/>
                <a:cs typeface="Times New Roman" pitchFamily="18" charset="0"/>
              </a:rPr>
              <a:t>trong</a:t>
            </a:r>
            <a:r>
              <a:rPr lang="en-US" sz="3200" b="1" spc="99">
                <a:solidFill>
                  <a:srgbClr val="FF0000"/>
                </a:solidFill>
                <a:latin typeface="Times New Roman" pitchFamily="18" charset="0"/>
                <a:cs typeface="Times New Roman" pitchFamily="18" charset="0"/>
              </a:rPr>
              <a:t> Linux</a:t>
            </a:r>
            <a:endParaRPr lang="en-US" sz="32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733800"/>
            <a:ext cx="48006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762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3"/>
          <p:cNvSpPr txBox="1">
            <a:spLocks noChangeArrowheads="1"/>
          </p:cNvSpPr>
          <p:nvPr/>
        </p:nvSpPr>
        <p:spPr bwMode="auto">
          <a:xfrm>
            <a:off x="1219200" y="342900"/>
            <a:ext cx="8534400" cy="533400"/>
          </a:xfrm>
          <a:prstGeom prst="rect">
            <a:avLst/>
          </a:prstGeom>
          <a:noFill/>
          <a:ln w="9525">
            <a:noFill/>
            <a:miter lim="800000"/>
            <a:headEnd/>
            <a:tailEnd/>
          </a:ln>
        </p:spPr>
        <p:txBody>
          <a:bodyPr anchor="ctr"/>
          <a:lstStyle/>
          <a:p>
            <a:pPr>
              <a:defRPr/>
            </a:pPr>
            <a:r>
              <a:rPr lang="en-US" sz="3200" b="1" kern="0">
                <a:solidFill>
                  <a:srgbClr val="E93A17"/>
                </a:solidFill>
                <a:latin typeface="Tahoma" pitchFamily="34" charset="0"/>
                <a:ea typeface="+mj-ea"/>
                <a:cs typeface="+mj-cs"/>
              </a:rPr>
              <a:t>11.1. </a:t>
            </a:r>
            <a:r>
              <a:rPr lang="en-US" sz="3200" b="1" kern="0" err="1">
                <a:solidFill>
                  <a:srgbClr val="E93A17"/>
                </a:solidFill>
                <a:latin typeface="Tahoma" pitchFamily="34" charset="0"/>
                <a:ea typeface="+mj-ea"/>
                <a:cs typeface="+mj-cs"/>
              </a:rPr>
              <a:t>Quyền</a:t>
            </a:r>
            <a:r>
              <a:rPr lang="en-US" sz="3200" b="1" kern="0">
                <a:solidFill>
                  <a:srgbClr val="E93A17"/>
                </a:solidFill>
                <a:latin typeface="Tahoma" pitchFamily="34" charset="0"/>
                <a:ea typeface="+mj-ea"/>
                <a:cs typeface="+mj-cs"/>
              </a:rPr>
              <a:t> </a:t>
            </a:r>
            <a:r>
              <a:rPr lang="en-US" sz="3200" b="1" kern="0" err="1">
                <a:solidFill>
                  <a:srgbClr val="E93A17"/>
                </a:solidFill>
                <a:latin typeface="Tahoma" pitchFamily="34" charset="0"/>
                <a:ea typeface="+mj-ea"/>
                <a:cs typeface="+mj-cs"/>
              </a:rPr>
              <a:t>thực</a:t>
            </a:r>
            <a:r>
              <a:rPr lang="en-US" sz="3200" b="1" kern="0">
                <a:solidFill>
                  <a:srgbClr val="E93A17"/>
                </a:solidFill>
                <a:latin typeface="Tahoma" pitchFamily="34" charset="0"/>
                <a:ea typeface="+mj-ea"/>
                <a:cs typeface="+mj-cs"/>
              </a:rPr>
              <a:t> </a:t>
            </a:r>
            <a:r>
              <a:rPr lang="en-US" sz="3200" b="1" kern="0" err="1">
                <a:solidFill>
                  <a:srgbClr val="E93A17"/>
                </a:solidFill>
                <a:latin typeface="Tahoma" pitchFamily="34" charset="0"/>
                <a:ea typeface="+mj-ea"/>
                <a:cs typeface="+mj-cs"/>
              </a:rPr>
              <a:t>thi</a:t>
            </a:r>
            <a:r>
              <a:rPr lang="en-US" sz="3200" b="1" kern="0">
                <a:solidFill>
                  <a:srgbClr val="E93A17"/>
                </a:solidFill>
                <a:latin typeface="Tahoma" pitchFamily="34" charset="0"/>
                <a:ea typeface="+mj-ea"/>
                <a:cs typeface="+mj-cs"/>
              </a:rPr>
              <a:t> </a:t>
            </a:r>
            <a:r>
              <a:rPr lang="en-US" sz="3200" b="1" kern="0" err="1">
                <a:solidFill>
                  <a:srgbClr val="E93A17"/>
                </a:solidFill>
                <a:latin typeface="Tahoma" pitchFamily="34" charset="0"/>
                <a:ea typeface="+mj-ea"/>
                <a:cs typeface="+mj-cs"/>
              </a:rPr>
              <a:t>với</a:t>
            </a:r>
            <a:r>
              <a:rPr lang="en-US" sz="3200" b="1" kern="0">
                <a:solidFill>
                  <a:srgbClr val="E93A17"/>
                </a:solidFill>
                <a:latin typeface="Tahoma" pitchFamily="34" charset="0"/>
                <a:ea typeface="+mj-ea"/>
                <a:cs typeface="+mj-cs"/>
              </a:rPr>
              <a:t> </a:t>
            </a:r>
            <a:r>
              <a:rPr lang="en-US" sz="3200" b="1" kern="0" err="1">
                <a:solidFill>
                  <a:srgbClr val="E93A17"/>
                </a:solidFill>
                <a:latin typeface="Tahoma" pitchFamily="34" charset="0"/>
                <a:ea typeface="+mj-ea"/>
                <a:cs typeface="+mj-cs"/>
              </a:rPr>
              <a:t>chmod</a:t>
            </a:r>
            <a:endParaRPr lang="en-US" sz="3200" b="1" kern="0">
              <a:solidFill>
                <a:srgbClr val="E93A17"/>
              </a:solidFill>
              <a:latin typeface="Tahoma" pitchFamily="34" charset="0"/>
              <a:ea typeface="+mj-ea"/>
              <a:cs typeface="+mj-cs"/>
            </a:endParaRPr>
          </a:p>
        </p:txBody>
      </p:sp>
      <p:pic>
        <p:nvPicPr>
          <p:cNvPr id="17411" name="Picture 6" descr="C:\Users\ADMIN\Desktop\092131-chmod-75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736" y="1295400"/>
            <a:ext cx="3238500"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28600" y="1143000"/>
            <a:ext cx="5181600" cy="5324535"/>
          </a:xfrm>
          <a:prstGeom prst="rect">
            <a:avLst/>
          </a:prstGeom>
        </p:spPr>
        <p:txBody>
          <a:bodyPr>
            <a:spAutoFit/>
          </a:bodyPr>
          <a:lstStyle/>
          <a:p>
            <a:pPr algn="just">
              <a:defRPr/>
            </a:pPr>
            <a:r>
              <a:rPr lang="vi-VN" sz="2000" kern="0">
                <a:solidFill>
                  <a:srgbClr val="002060"/>
                </a:solidFill>
                <a:latin typeface="+mj-lt"/>
              </a:rPr>
              <a:t>Chmod là phạm trù hoặc thuộc tính của 1 file hoặc 1 thư mục mà qua đó thể cho phép người dùng tác động đến file và thư mục đó. Chmod là viết tắt của từ </a:t>
            </a:r>
            <a:r>
              <a:rPr lang="vi-VN" sz="2000" kern="0">
                <a:solidFill>
                  <a:srgbClr val="FF0000"/>
                </a:solidFill>
                <a:latin typeface="+mj-lt"/>
              </a:rPr>
              <a:t>Change Mode</a:t>
            </a:r>
            <a:r>
              <a:rPr lang="vi-VN" sz="2000" kern="0">
                <a:solidFill>
                  <a:srgbClr val="002060"/>
                </a:solidFill>
                <a:latin typeface="+mj-lt"/>
              </a:rPr>
              <a:t>.</a:t>
            </a:r>
            <a:endParaRPr lang="en-US" sz="2000" kern="0">
              <a:solidFill>
                <a:srgbClr val="002060"/>
              </a:solidFill>
              <a:latin typeface="+mj-lt"/>
            </a:endParaRPr>
          </a:p>
          <a:p>
            <a:pPr algn="just">
              <a:buFont typeface="Arial" pitchFamily="34" charset="0"/>
              <a:buChar char="•"/>
              <a:defRPr/>
            </a:pPr>
            <a:endParaRPr lang="en-US" sz="2000" kern="0">
              <a:solidFill>
                <a:srgbClr val="002060"/>
              </a:solidFill>
              <a:latin typeface="+mj-lt"/>
            </a:endParaRPr>
          </a:p>
          <a:p>
            <a:pPr algn="just">
              <a:buFont typeface="Arial" pitchFamily="34" charset="0"/>
              <a:buChar char="•"/>
              <a:defRPr/>
            </a:pPr>
            <a:r>
              <a:rPr lang="en-US" sz="2000" b="1" kern="0">
                <a:solidFill>
                  <a:srgbClr val="002060"/>
                </a:solidFill>
                <a:latin typeface="+mj-lt"/>
              </a:rPr>
              <a:t>Các nhóm </a:t>
            </a:r>
            <a:r>
              <a:rPr lang="vi-VN" sz="2000" b="1" kern="0">
                <a:solidFill>
                  <a:srgbClr val="002060"/>
                </a:solidFill>
                <a:latin typeface="+mj-lt"/>
              </a:rPr>
              <a:t>đối tượng :</a:t>
            </a:r>
          </a:p>
          <a:p>
            <a:pPr algn="just">
              <a:defRPr/>
            </a:pPr>
            <a:r>
              <a:rPr lang="vi-VN" sz="2000" kern="0">
                <a:solidFill>
                  <a:srgbClr val="002060"/>
                </a:solidFill>
                <a:latin typeface="+mj-lt"/>
              </a:rPr>
              <a:t> </a:t>
            </a:r>
            <a:r>
              <a:rPr lang="vi-VN" sz="2000" kern="0">
                <a:solidFill>
                  <a:srgbClr val="FF0000"/>
                </a:solidFill>
                <a:latin typeface="+mj-lt"/>
              </a:rPr>
              <a:t>"Owner" </a:t>
            </a:r>
            <a:r>
              <a:rPr lang="en-US" sz="2000" kern="0">
                <a:solidFill>
                  <a:srgbClr val="002060"/>
                </a:solidFill>
                <a:latin typeface="+mj-lt"/>
              </a:rPr>
              <a:t>:</a:t>
            </a:r>
            <a:r>
              <a:rPr lang="vi-VN" sz="2000" kern="0">
                <a:solidFill>
                  <a:srgbClr val="002060"/>
                </a:solidFill>
                <a:latin typeface="+mj-lt"/>
              </a:rPr>
              <a:t> </a:t>
            </a:r>
            <a:r>
              <a:rPr lang="en-US" sz="2000" kern="0">
                <a:solidFill>
                  <a:srgbClr val="002060"/>
                </a:solidFill>
                <a:latin typeface="+mj-lt"/>
              </a:rPr>
              <a:t>C</a:t>
            </a:r>
            <a:r>
              <a:rPr lang="vi-VN" sz="2000" kern="0">
                <a:solidFill>
                  <a:srgbClr val="002060"/>
                </a:solidFill>
                <a:latin typeface="+mj-lt"/>
              </a:rPr>
              <a:t>hủ sở hữu của file/thư mục,</a:t>
            </a:r>
          </a:p>
          <a:p>
            <a:pPr algn="just">
              <a:defRPr/>
            </a:pPr>
            <a:r>
              <a:rPr lang="vi-VN" sz="2000" kern="0">
                <a:solidFill>
                  <a:srgbClr val="002060"/>
                </a:solidFill>
                <a:latin typeface="+mj-lt"/>
              </a:rPr>
              <a:t> </a:t>
            </a:r>
            <a:r>
              <a:rPr lang="vi-VN" sz="2000" kern="0">
                <a:solidFill>
                  <a:srgbClr val="FF0000"/>
                </a:solidFill>
                <a:latin typeface="+mj-lt"/>
              </a:rPr>
              <a:t>"Group" </a:t>
            </a:r>
            <a:r>
              <a:rPr lang="en-US" sz="2000" kern="0">
                <a:solidFill>
                  <a:srgbClr val="FF0000"/>
                </a:solidFill>
                <a:latin typeface="+mj-lt"/>
              </a:rPr>
              <a:t> </a:t>
            </a:r>
            <a:r>
              <a:rPr lang="en-US" sz="2000" kern="0">
                <a:solidFill>
                  <a:srgbClr val="002060"/>
                </a:solidFill>
                <a:latin typeface="+mj-lt"/>
              </a:rPr>
              <a:t>:</a:t>
            </a:r>
            <a:r>
              <a:rPr lang="vi-VN" sz="2000" kern="0">
                <a:solidFill>
                  <a:srgbClr val="002060"/>
                </a:solidFill>
                <a:latin typeface="+mj-lt"/>
              </a:rPr>
              <a:t> Nhóm mà Owner là thành viên,</a:t>
            </a:r>
          </a:p>
          <a:p>
            <a:pPr algn="just">
              <a:defRPr/>
            </a:pPr>
            <a:r>
              <a:rPr lang="vi-VN" sz="2000" kern="0">
                <a:solidFill>
                  <a:srgbClr val="002060"/>
                </a:solidFill>
                <a:latin typeface="+mj-lt"/>
              </a:rPr>
              <a:t> </a:t>
            </a:r>
            <a:r>
              <a:rPr lang="vi-VN" sz="2000" kern="0">
                <a:solidFill>
                  <a:srgbClr val="FF0000"/>
                </a:solidFill>
                <a:latin typeface="+mj-lt"/>
              </a:rPr>
              <a:t>"Public"</a:t>
            </a:r>
            <a:r>
              <a:rPr lang="en-US" sz="2000" kern="0">
                <a:solidFill>
                  <a:srgbClr val="FF0000"/>
                </a:solidFill>
                <a:latin typeface="+mj-lt"/>
              </a:rPr>
              <a:t> </a:t>
            </a:r>
            <a:r>
              <a:rPr lang="en-US" sz="2000" kern="0">
                <a:solidFill>
                  <a:srgbClr val="002060"/>
                </a:solidFill>
                <a:latin typeface="+mj-lt"/>
              </a:rPr>
              <a:t>: N</a:t>
            </a:r>
            <a:r>
              <a:rPr lang="vi-VN" sz="2000" kern="0">
                <a:solidFill>
                  <a:srgbClr val="002060"/>
                </a:solidFill>
                <a:latin typeface="+mj-lt"/>
              </a:rPr>
              <a:t>hững người còn lại.</a:t>
            </a:r>
            <a:endParaRPr lang="en-US" sz="2000" kern="0">
              <a:solidFill>
                <a:srgbClr val="002060"/>
              </a:solidFill>
              <a:latin typeface="+mj-lt"/>
            </a:endParaRPr>
          </a:p>
          <a:p>
            <a:pPr algn="just">
              <a:defRPr/>
            </a:pPr>
            <a:endParaRPr lang="en-US" sz="2000" kern="0">
              <a:solidFill>
                <a:srgbClr val="002060"/>
              </a:solidFill>
              <a:latin typeface="+mj-lt"/>
            </a:endParaRPr>
          </a:p>
          <a:p>
            <a:pPr algn="just">
              <a:buFont typeface="Arial" pitchFamily="34" charset="0"/>
              <a:buChar char="•"/>
              <a:defRPr/>
            </a:pPr>
            <a:r>
              <a:rPr lang="en-US" sz="2000" b="1" kern="0">
                <a:solidFill>
                  <a:srgbClr val="002060"/>
                </a:solidFill>
                <a:latin typeface="+mj-lt"/>
              </a:rPr>
              <a:t>Các nhóm giá trị </a:t>
            </a:r>
            <a:r>
              <a:rPr lang="vi-VN" sz="2000" b="1" kern="0">
                <a:solidFill>
                  <a:srgbClr val="002060"/>
                </a:solidFill>
                <a:latin typeface="+mj-lt"/>
              </a:rPr>
              <a:t>:</a:t>
            </a:r>
          </a:p>
          <a:p>
            <a:pPr algn="just">
              <a:defRPr/>
            </a:pPr>
            <a:r>
              <a:rPr lang="vi-VN" sz="2000" kern="0">
                <a:solidFill>
                  <a:srgbClr val="002060"/>
                </a:solidFill>
                <a:latin typeface="+mj-lt"/>
              </a:rPr>
              <a:t>"Read" (Đọc): viết tắt là "</a:t>
            </a:r>
            <a:r>
              <a:rPr lang="vi-VN" sz="2000" kern="0">
                <a:solidFill>
                  <a:srgbClr val="FF0000"/>
                </a:solidFill>
                <a:latin typeface="+mj-lt"/>
              </a:rPr>
              <a:t>r</a:t>
            </a:r>
            <a:r>
              <a:rPr lang="vi-VN" sz="2000" kern="0">
                <a:solidFill>
                  <a:srgbClr val="002060"/>
                </a:solidFill>
                <a:latin typeface="+mj-lt"/>
              </a:rPr>
              <a:t>", và được biểu diễn bằng số </a:t>
            </a:r>
            <a:r>
              <a:rPr lang="vi-VN" sz="2000" kern="0">
                <a:solidFill>
                  <a:srgbClr val="FF0000"/>
                </a:solidFill>
                <a:latin typeface="+mj-lt"/>
              </a:rPr>
              <a:t>4</a:t>
            </a:r>
          </a:p>
          <a:p>
            <a:pPr algn="just">
              <a:defRPr/>
            </a:pPr>
            <a:r>
              <a:rPr lang="vi-VN" sz="2000" kern="0">
                <a:solidFill>
                  <a:srgbClr val="002060"/>
                </a:solidFill>
                <a:latin typeface="+mj-lt"/>
              </a:rPr>
              <a:t>"Write" (Ghi / Chỉnh sửa): viết tắt là "</a:t>
            </a:r>
            <a:r>
              <a:rPr lang="vi-VN" sz="2000" kern="0">
                <a:solidFill>
                  <a:srgbClr val="FF0000"/>
                </a:solidFill>
                <a:latin typeface="+mj-lt"/>
              </a:rPr>
              <a:t>w</a:t>
            </a:r>
            <a:r>
              <a:rPr lang="vi-VN" sz="2000" kern="0">
                <a:solidFill>
                  <a:srgbClr val="002060"/>
                </a:solidFill>
                <a:latin typeface="+mj-lt"/>
              </a:rPr>
              <a:t>", và được biểu diễn bằng số </a:t>
            </a:r>
            <a:r>
              <a:rPr lang="vi-VN" sz="2000" kern="0">
                <a:solidFill>
                  <a:srgbClr val="FF0000"/>
                </a:solidFill>
                <a:latin typeface="+mj-lt"/>
              </a:rPr>
              <a:t>2</a:t>
            </a:r>
          </a:p>
          <a:p>
            <a:pPr algn="just">
              <a:defRPr/>
            </a:pPr>
            <a:r>
              <a:rPr lang="vi-VN" sz="2000" kern="0">
                <a:solidFill>
                  <a:srgbClr val="002060"/>
                </a:solidFill>
                <a:latin typeface="+mj-lt"/>
              </a:rPr>
              <a:t>"Execute" (Thực thi): viết tắt là "</a:t>
            </a:r>
            <a:r>
              <a:rPr lang="vi-VN" sz="2000" kern="0">
                <a:solidFill>
                  <a:srgbClr val="FF0000"/>
                </a:solidFill>
                <a:latin typeface="+mj-lt"/>
              </a:rPr>
              <a:t>x</a:t>
            </a:r>
            <a:r>
              <a:rPr lang="vi-VN" sz="2000" kern="0">
                <a:solidFill>
                  <a:srgbClr val="002060"/>
                </a:solidFill>
                <a:latin typeface="+mj-lt"/>
              </a:rPr>
              <a:t>", và được biểu diễn bằng số </a:t>
            </a:r>
            <a:r>
              <a:rPr lang="vi-VN" sz="2000" kern="0">
                <a:solidFill>
                  <a:srgbClr val="FF0000"/>
                </a:solidFill>
                <a:latin typeface="+mj-lt"/>
              </a:rPr>
              <a:t>1</a:t>
            </a:r>
            <a:endParaRPr lang="en-US" sz="2000" kern="0">
              <a:solidFill>
                <a:srgbClr val="FF0000"/>
              </a:solidFill>
              <a:latin typeface="+mj-lt"/>
            </a:endParaRPr>
          </a:p>
        </p:txBody>
      </p:sp>
      <p:pic>
        <p:nvPicPr>
          <p:cNvPr id="5"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308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19200" y="268128"/>
            <a:ext cx="8791575" cy="492443"/>
          </a:xfrm>
        </p:spPr>
        <p:txBody>
          <a:bodyPr/>
          <a:lstStyle/>
          <a:p>
            <a:pPr eaLnBrk="1" hangingPunct="1"/>
            <a:r>
              <a:rPr lang="en-GB" sz="3200" b="1">
                <a:solidFill>
                  <a:srgbClr val="FF0000"/>
                </a:solidFill>
                <a:latin typeface="Times New Roman" pitchFamily="18" charset="0"/>
                <a:cs typeface="Times New Roman" pitchFamily="18" charset="0"/>
              </a:rPr>
              <a:t>11.2. </a:t>
            </a:r>
            <a:r>
              <a:rPr lang="en-GB" sz="3200" b="1" err="1">
                <a:solidFill>
                  <a:srgbClr val="FF0000"/>
                </a:solidFill>
                <a:latin typeface="Times New Roman" pitchFamily="18" charset="0"/>
                <a:cs typeface="Times New Roman" pitchFamily="18" charset="0"/>
              </a:rPr>
              <a:t>Xác</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lập</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quyền</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thực</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thi</a:t>
            </a:r>
            <a:r>
              <a:rPr lang="en-GB" sz="3200" b="1">
                <a:solidFill>
                  <a:srgbClr val="FF0000"/>
                </a:solidFill>
                <a:latin typeface="Times New Roman" pitchFamily="18" charset="0"/>
                <a:cs typeface="Times New Roman" pitchFamily="18" charset="0"/>
              </a:rPr>
              <a:t> </a:t>
            </a:r>
            <a:r>
              <a:rPr lang="en-GB" sz="3200" b="1" err="1">
                <a:solidFill>
                  <a:srgbClr val="FF0000"/>
                </a:solidFill>
                <a:latin typeface="Times New Roman" pitchFamily="18" charset="0"/>
                <a:cs typeface="Times New Roman" pitchFamily="18" charset="0"/>
              </a:rPr>
              <a:t>với</a:t>
            </a:r>
            <a:r>
              <a:rPr lang="en-GB" sz="3200" b="1">
                <a:solidFill>
                  <a:srgbClr val="FF0000"/>
                </a:solidFill>
                <a:latin typeface="Times New Roman" pitchFamily="18" charset="0"/>
                <a:cs typeface="Times New Roman" pitchFamily="18" charset="0"/>
              </a:rPr>
              <a:t> file</a:t>
            </a:r>
          </a:p>
        </p:txBody>
      </p:sp>
      <p:sp>
        <p:nvSpPr>
          <p:cNvPr id="18435" name="Rectangle 3"/>
          <p:cNvSpPr>
            <a:spLocks noGrp="1" noChangeArrowheads="1"/>
          </p:cNvSpPr>
          <p:nvPr>
            <p:ph type="body" idx="1"/>
          </p:nvPr>
        </p:nvSpPr>
        <p:spPr>
          <a:xfrm>
            <a:off x="685800" y="1600200"/>
            <a:ext cx="7772400" cy="4431983"/>
          </a:xfrm>
        </p:spPr>
        <p:txBody>
          <a:bodyPr/>
          <a:lstStyle/>
          <a:p>
            <a:r>
              <a:rPr lang="en-US" sz="2400" err="1">
                <a:solidFill>
                  <a:srgbClr val="002060"/>
                </a:solidFill>
                <a:latin typeface="Times New Roman" pitchFamily="18" charset="0"/>
                <a:cs typeface="Times New Roman" pitchFamily="18" charset="0"/>
              </a:rPr>
              <a:t>Mỗi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nhóm</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gồm</a:t>
            </a:r>
            <a:r>
              <a:rPr lang="en-US" sz="2400">
                <a:solidFill>
                  <a:srgbClr val="002060"/>
                </a:solidFill>
                <a:latin typeface="Times New Roman" pitchFamily="18" charset="0"/>
                <a:cs typeface="Times New Roman" pitchFamily="18" charset="0"/>
              </a:rPr>
              <a:t> 3 </a:t>
            </a:r>
            <a:r>
              <a:rPr lang="en-US" sz="2400" err="1">
                <a:solidFill>
                  <a:srgbClr val="002060"/>
                </a:solidFill>
                <a:latin typeface="Times New Roman" pitchFamily="18" charset="0"/>
                <a:cs typeface="Times New Roman" pitchFamily="18" charset="0"/>
              </a:rPr>
              <a:t>giá</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trị</a:t>
            </a:r>
            <a:r>
              <a:rPr lang="en-US" sz="2400">
                <a:solidFill>
                  <a:srgbClr val="002060"/>
                </a:solidFill>
                <a:latin typeface="Times New Roman" pitchFamily="18" charset="0"/>
                <a:cs typeface="Times New Roman" pitchFamily="18" charset="0"/>
              </a:rPr>
              <a:t> r (</a:t>
            </a:r>
            <a:r>
              <a:rPr lang="en-US" sz="2400" err="1">
                <a:solidFill>
                  <a:srgbClr val="002060"/>
                </a:solidFill>
                <a:latin typeface="Times New Roman" pitchFamily="18" charset="0"/>
                <a:cs typeface="Times New Roman" pitchFamily="18" charset="0"/>
              </a:rPr>
              <a:t>đọc</a:t>
            </a:r>
            <a:r>
              <a:rPr lang="en-US" sz="2400">
                <a:solidFill>
                  <a:srgbClr val="002060"/>
                </a:solidFill>
                <a:latin typeface="Times New Roman" pitchFamily="18" charset="0"/>
                <a:cs typeface="Times New Roman" pitchFamily="18" charset="0"/>
              </a:rPr>
              <a:t>), w (</a:t>
            </a:r>
            <a:r>
              <a:rPr lang="en-US" sz="2400" err="1">
                <a:solidFill>
                  <a:srgbClr val="002060"/>
                </a:solidFill>
                <a:latin typeface="Times New Roman" pitchFamily="18" charset="0"/>
                <a:cs typeface="Times New Roman" pitchFamily="18" charset="0"/>
              </a:rPr>
              <a:t>ghi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thay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đổi</a:t>
            </a:r>
            <a:r>
              <a:rPr lang="en-US" sz="2400">
                <a:solidFill>
                  <a:srgbClr val="002060"/>
                </a:solidFill>
                <a:latin typeface="Times New Roman" pitchFamily="18" charset="0"/>
                <a:cs typeface="Times New Roman" pitchFamily="18" charset="0"/>
              </a:rPr>
              <a:t>), x (</a:t>
            </a:r>
            <a:r>
              <a:rPr lang="en-US" sz="2400" err="1">
                <a:solidFill>
                  <a:srgbClr val="002060"/>
                </a:solidFill>
                <a:latin typeface="Times New Roman" pitchFamily="18" charset="0"/>
                <a:cs typeface="Times New Roman" pitchFamily="18" charset="0"/>
              </a:rPr>
              <a:t>thực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r>
              <a:rPr lang="en-US" sz="2400">
                <a:solidFill>
                  <a:srgbClr val="002060"/>
                </a:solidFill>
                <a:latin typeface="Times New Roman" pitchFamily="18" charset="0"/>
                <a:cs typeface="Times New Roman" pitchFamily="18" charset="0"/>
              </a:rPr>
              <a:t>)</a:t>
            </a: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endParaRPr lang="en-US" sz="2400">
              <a:solidFill>
                <a:srgbClr val="002060"/>
              </a:solidFill>
              <a:latin typeface="Times New Roman" pitchFamily="18" charset="0"/>
              <a:cs typeface="Times New Roman" pitchFamily="18" charset="0"/>
            </a:endParaRPr>
          </a:p>
          <a:p>
            <a:r>
              <a:rPr lang="en-US" sz="2400" u="sng" err="1">
                <a:solidFill>
                  <a:srgbClr val="002060"/>
                </a:solidFill>
                <a:latin typeface="Times New Roman" pitchFamily="18" charset="0"/>
                <a:cs typeface="Times New Roman" pitchFamily="18" charset="0"/>
              </a:rPr>
              <a:t>Ví</a:t>
            </a:r>
            <a:r>
              <a:rPr lang="en-US" sz="2400" u="sng">
                <a:solidFill>
                  <a:srgbClr val="002060"/>
                </a:solidFill>
                <a:latin typeface="Times New Roman" pitchFamily="18" charset="0"/>
                <a:cs typeface="Times New Roman" pitchFamily="18" charset="0"/>
              </a:rPr>
              <a:t> </a:t>
            </a:r>
            <a:r>
              <a:rPr lang="en-US" sz="2400" u="sng" err="1">
                <a:solidFill>
                  <a:srgbClr val="002060"/>
                </a:solidFill>
                <a:latin typeface="Times New Roman" pitchFamily="18" charset="0"/>
                <a:cs typeface="Times New Roman" pitchFamily="18" charset="0"/>
              </a:rPr>
              <a:t>dụ</a:t>
            </a:r>
            <a:r>
              <a:rPr lang="en-US" sz="2400">
                <a:solidFill>
                  <a:srgbClr val="002060"/>
                </a:solidFill>
                <a:latin typeface="Times New Roman" pitchFamily="18" charset="0"/>
                <a:cs typeface="Times New Roman" pitchFamily="18" charset="0"/>
              </a:rPr>
              <a:t>:	</a:t>
            </a:r>
            <a:r>
              <a:rPr lang="en-US" sz="2400" b="1" err="1">
                <a:solidFill>
                  <a:srgbClr val="002060"/>
                </a:solidFill>
                <a:latin typeface="Times New Roman" pitchFamily="18" charset="0"/>
                <a:cs typeface="Times New Roman" pitchFamily="18" charset="0"/>
              </a:rPr>
              <a:t>chmod</a:t>
            </a:r>
            <a:r>
              <a:rPr lang="en-US" sz="2400" b="1">
                <a:solidFill>
                  <a:srgbClr val="002060"/>
                </a:solidFill>
                <a:latin typeface="Times New Roman" pitchFamily="18" charset="0"/>
                <a:cs typeface="Times New Roman" pitchFamily="18" charset="0"/>
              </a:rPr>
              <a:t> 754 </a:t>
            </a:r>
            <a:r>
              <a:rPr lang="en-US" sz="2400" b="1" err="1">
                <a:solidFill>
                  <a:srgbClr val="002060"/>
                </a:solidFill>
                <a:latin typeface="Times New Roman" pitchFamily="18" charset="0"/>
                <a:cs typeface="Times New Roman" pitchFamily="18" charset="0"/>
              </a:rPr>
              <a:t>cntt</a:t>
            </a:r>
            <a:endParaRPr lang="en-US" sz="2400" b="1">
              <a:solidFill>
                <a:srgbClr val="002060"/>
              </a:solidFill>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007650432"/>
              </p:ext>
            </p:extLst>
          </p:nvPr>
        </p:nvGraphicFramePr>
        <p:xfrm>
          <a:off x="304799" y="2590800"/>
          <a:ext cx="8534402" cy="2743200"/>
        </p:xfrm>
        <a:graphic>
          <a:graphicData uri="http://schemas.openxmlformats.org/drawingml/2006/table">
            <a:tbl>
              <a:tblPr>
                <a:tableStyleId>{5C22544A-7EE6-4342-B048-85BDC9FD1C3A}</a:tableStyleId>
              </a:tblPr>
              <a:tblGrid>
                <a:gridCol w="2648384">
                  <a:extLst>
                    <a:ext uri="{9D8B030D-6E8A-4147-A177-3AD203B41FA5}">
                      <a16:colId xmlns:a16="http://schemas.microsoft.com/office/drawing/2014/main" val="20000"/>
                    </a:ext>
                  </a:extLst>
                </a:gridCol>
                <a:gridCol w="2058055">
                  <a:extLst>
                    <a:ext uri="{9D8B030D-6E8A-4147-A177-3AD203B41FA5}">
                      <a16:colId xmlns:a16="http://schemas.microsoft.com/office/drawing/2014/main" val="20001"/>
                    </a:ext>
                  </a:extLst>
                </a:gridCol>
                <a:gridCol w="1838976">
                  <a:extLst>
                    <a:ext uri="{9D8B030D-6E8A-4147-A177-3AD203B41FA5}">
                      <a16:colId xmlns:a16="http://schemas.microsoft.com/office/drawing/2014/main" val="20002"/>
                    </a:ext>
                  </a:extLst>
                </a:gridCol>
                <a:gridCol w="1988987">
                  <a:extLst>
                    <a:ext uri="{9D8B030D-6E8A-4147-A177-3AD203B41FA5}">
                      <a16:colId xmlns:a16="http://schemas.microsoft.com/office/drawing/2014/main" val="20003"/>
                    </a:ext>
                  </a:extLst>
                </a:gridCol>
              </a:tblGrid>
              <a:tr h="533400">
                <a:tc>
                  <a:txBody>
                    <a:bodyPr/>
                    <a:lstStyle/>
                    <a:p>
                      <a:pPr algn="just">
                        <a:lnSpc>
                          <a:spcPct val="150000"/>
                        </a:lnSpc>
                        <a:spcBef>
                          <a:spcPts val="600"/>
                        </a:spcBef>
                        <a:spcAft>
                          <a:spcPts val="0"/>
                        </a:spcAft>
                      </a:pPr>
                      <a:r>
                        <a:rPr lang="en-US" sz="2400" b="1">
                          <a:solidFill>
                            <a:srgbClr val="002060"/>
                          </a:solidFill>
                          <a:effectLst/>
                        </a:rPr>
                        <a:t>Permission</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002060"/>
                          </a:solidFill>
                          <a:effectLst/>
                        </a:rPr>
                        <a:t>Owner</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002060"/>
                          </a:solidFill>
                          <a:effectLst/>
                        </a:rPr>
                        <a:t>Group</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002060"/>
                          </a:solidFill>
                          <a:effectLst/>
                        </a:rPr>
                        <a:t>Other</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33400">
                <a:tc>
                  <a:txBody>
                    <a:bodyPr/>
                    <a:lstStyle/>
                    <a:p>
                      <a:pPr algn="just">
                        <a:lnSpc>
                          <a:spcPct val="150000"/>
                        </a:lnSpc>
                        <a:spcBef>
                          <a:spcPts val="600"/>
                        </a:spcBef>
                        <a:spcAft>
                          <a:spcPts val="0"/>
                        </a:spcAft>
                      </a:pPr>
                      <a:r>
                        <a:rPr lang="en-US" sz="2400" b="1">
                          <a:solidFill>
                            <a:srgbClr val="002060"/>
                          </a:solidFill>
                          <a:effectLst/>
                        </a:rPr>
                        <a:t>Read (r)</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4</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4</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4</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pPr algn="just">
                        <a:lnSpc>
                          <a:spcPct val="150000"/>
                        </a:lnSpc>
                        <a:spcBef>
                          <a:spcPts val="600"/>
                        </a:spcBef>
                        <a:spcAft>
                          <a:spcPts val="0"/>
                        </a:spcAft>
                      </a:pPr>
                      <a:r>
                        <a:rPr lang="en-US" sz="2400" b="1">
                          <a:solidFill>
                            <a:srgbClr val="002060"/>
                          </a:solidFill>
                          <a:effectLst/>
                        </a:rPr>
                        <a:t>Write (w)</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2</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2</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2</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3400">
                <a:tc>
                  <a:txBody>
                    <a:bodyPr/>
                    <a:lstStyle/>
                    <a:p>
                      <a:pPr algn="just">
                        <a:lnSpc>
                          <a:spcPct val="150000"/>
                        </a:lnSpc>
                        <a:spcBef>
                          <a:spcPts val="600"/>
                        </a:spcBef>
                        <a:spcAft>
                          <a:spcPts val="0"/>
                        </a:spcAft>
                      </a:pPr>
                      <a:r>
                        <a:rPr lang="en-US" sz="2400" b="1">
                          <a:solidFill>
                            <a:srgbClr val="002060"/>
                          </a:solidFill>
                          <a:effectLst/>
                        </a:rPr>
                        <a:t>Execute (x)</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1</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1</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1</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3400">
                <a:tc>
                  <a:txBody>
                    <a:bodyPr/>
                    <a:lstStyle/>
                    <a:p>
                      <a:pPr algn="just">
                        <a:lnSpc>
                          <a:spcPct val="150000"/>
                        </a:lnSpc>
                        <a:spcBef>
                          <a:spcPts val="600"/>
                        </a:spcBef>
                        <a:spcAft>
                          <a:spcPts val="0"/>
                        </a:spcAft>
                      </a:pPr>
                      <a:r>
                        <a:rPr lang="en-US" sz="2400" b="1">
                          <a:solidFill>
                            <a:srgbClr val="002060"/>
                          </a:solidFill>
                          <a:effectLst/>
                        </a:rPr>
                        <a:t>Total</a:t>
                      </a:r>
                      <a:endParaRPr lang="en-US" sz="2400" b="1">
                        <a:solidFill>
                          <a:srgbClr val="00206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7</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7</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2400" b="1">
                          <a:solidFill>
                            <a:srgbClr val="FF0000"/>
                          </a:solidFill>
                          <a:effectLst/>
                        </a:rPr>
                        <a:t>7</a:t>
                      </a:r>
                      <a:endParaRPr lang="en-US" sz="2400" b="1">
                        <a:solidFill>
                          <a:srgbClr val="FF0000"/>
                        </a:solidFill>
                        <a:effectLst/>
                        <a:latin typeface=".VnTime"/>
                        <a:ea typeface="Times New 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67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1127759"/>
            <a:ext cx="8603616" cy="4606389"/>
          </a:xfrm>
          <a:prstGeom prst="rect">
            <a:avLst/>
          </a:prstGeom>
        </p:spPr>
        <p:txBody>
          <a:bodyPr vert="horz" wrap="square" lIns="0" tIns="0" rIns="0" bIns="0" rtlCol="0">
            <a:spAutoFit/>
          </a:bodyPr>
          <a:lstStyle/>
          <a:p>
            <a:pPr marL="68580" algn="ctr">
              <a:lnSpc>
                <a:spcPct val="100000"/>
              </a:lnSpc>
            </a:pPr>
            <a:r>
              <a:rPr sz="2200" strike="sngStrike" spc="-10">
                <a:solidFill>
                  <a:srgbClr val="002060"/>
                </a:solidFill>
                <a:latin typeface="Times New Roman" pitchFamily="18" charset="0"/>
                <a:cs typeface="Times New Roman" pitchFamily="18" charset="0"/>
              </a:rPr>
              <a:t> </a:t>
            </a:r>
            <a:endParaRPr sz="2200">
              <a:solidFill>
                <a:srgbClr val="002060"/>
              </a:solidFill>
              <a:latin typeface="Times New Roman" pitchFamily="18" charset="0"/>
              <a:cs typeface="Times New Roman" pitchFamily="18" charset="0"/>
            </a:endParaRPr>
          </a:p>
          <a:p>
            <a:pPr>
              <a:lnSpc>
                <a:spcPts val="1550"/>
              </a:lnSpc>
              <a:spcBef>
                <a:spcPts val="20"/>
              </a:spcBef>
            </a:pPr>
            <a:endParaRPr sz="2200">
              <a:solidFill>
                <a:srgbClr val="002060"/>
              </a:solidFill>
              <a:latin typeface="Times New Roman" pitchFamily="18" charset="0"/>
              <a:cs typeface="Times New Roman" pitchFamily="18" charset="0"/>
            </a:endParaRPr>
          </a:p>
          <a:p>
            <a:r>
              <a:rPr lang="nl-NL" sz="2200">
                <a:solidFill>
                  <a:srgbClr val="002060"/>
                </a:solidFill>
                <a:latin typeface="Times New Roman" pitchFamily="18" charset="0"/>
                <a:cs typeface="Times New Roman" pitchFamily="18" charset="0"/>
              </a:rPr>
              <a:t>[1]. Hà Quang Thuỵ - Nguyễn Trí Thành, Giáo trình” Hệ điều hành Unix – Linux”, 2004</a:t>
            </a:r>
            <a:endParaRPr lang="en-US" sz="2200">
              <a:solidFill>
                <a:srgbClr val="002060"/>
              </a:solidFill>
              <a:latin typeface="Times New Roman" pitchFamily="18" charset="0"/>
              <a:cs typeface="Times New Roman" pitchFamily="18" charset="0"/>
            </a:endParaRPr>
          </a:p>
          <a:p>
            <a:r>
              <a:rPr lang="en-US" sz="2200">
                <a:solidFill>
                  <a:srgbClr val="002060"/>
                </a:solidFill>
                <a:latin typeface="Times New Roman" pitchFamily="18" charset="0"/>
                <a:cs typeface="Times New Roman" pitchFamily="18" charset="0"/>
              </a:rPr>
              <a:t>[2]. Andrew M. St. Laurent, Understanding Open Source and Free Software Licensing, Published by O'Reilly Media, 2004.</a:t>
            </a:r>
          </a:p>
          <a:p>
            <a:r>
              <a:rPr lang="en-US" sz="2200">
                <a:solidFill>
                  <a:srgbClr val="002060"/>
                </a:solidFill>
                <a:latin typeface="Times New Roman" pitchFamily="18" charset="0"/>
                <a:cs typeface="Times New Roman" pitchFamily="18" charset="0"/>
              </a:rPr>
              <a:t>[3]. </a:t>
            </a:r>
            <a:r>
              <a:rPr lang="en-US" sz="2200" err="1">
                <a:solidFill>
                  <a:srgbClr val="002060"/>
                </a:solidFill>
                <a:latin typeface="Times New Roman" pitchFamily="18" charset="0"/>
                <a:cs typeface="Times New Roman" pitchFamily="18" charset="0"/>
              </a:rPr>
              <a:t>Keir</a:t>
            </a:r>
            <a:r>
              <a:rPr lang="en-US" sz="2200">
                <a:solidFill>
                  <a:srgbClr val="002060"/>
                </a:solidFill>
                <a:latin typeface="Times New Roman" pitchFamily="18" charset="0"/>
                <a:cs typeface="Times New Roman" pitchFamily="18" charset="0"/>
              </a:rPr>
              <a:t> Thomas and Jaime </a:t>
            </a:r>
            <a:r>
              <a:rPr lang="en-US" sz="2200" err="1">
                <a:solidFill>
                  <a:srgbClr val="002060"/>
                </a:solidFill>
                <a:latin typeface="Times New Roman" pitchFamily="18" charset="0"/>
                <a:cs typeface="Times New Roman" pitchFamily="18" charset="0"/>
              </a:rPr>
              <a:t>Sicam</a:t>
            </a:r>
            <a:r>
              <a:rPr lang="en-US" sz="2200">
                <a:solidFill>
                  <a:srgbClr val="002060"/>
                </a:solidFill>
                <a:latin typeface="Times New Roman" pitchFamily="18" charset="0"/>
                <a:cs typeface="Times New Roman" pitchFamily="18" charset="0"/>
              </a:rPr>
              <a:t>, Beginning Ubuntu Linux, Published by </a:t>
            </a:r>
            <a:r>
              <a:rPr lang="en-US" sz="2200" err="1">
                <a:solidFill>
                  <a:srgbClr val="002060"/>
                </a:solidFill>
                <a:latin typeface="Times New Roman" pitchFamily="18" charset="0"/>
                <a:cs typeface="Times New Roman" pitchFamily="18" charset="0"/>
              </a:rPr>
              <a:t>Apress</a:t>
            </a:r>
            <a:r>
              <a:rPr lang="en-US" sz="2200">
                <a:solidFill>
                  <a:srgbClr val="002060"/>
                </a:solidFill>
                <a:latin typeface="Times New Roman" pitchFamily="18" charset="0"/>
                <a:cs typeface="Times New Roman" pitchFamily="18" charset="0"/>
              </a:rPr>
              <a:t>, Third Edition 2008.</a:t>
            </a:r>
          </a:p>
          <a:p>
            <a:r>
              <a:rPr lang="en-US" sz="2200">
                <a:solidFill>
                  <a:srgbClr val="002060"/>
                </a:solidFill>
                <a:latin typeface="Times New Roman" pitchFamily="18" charset="0"/>
                <a:cs typeface="Times New Roman" pitchFamily="18" charset="0"/>
              </a:rPr>
              <a:t>[4]. Roderick </a:t>
            </a:r>
            <a:r>
              <a:rPr lang="en-US" sz="2200" err="1">
                <a:solidFill>
                  <a:srgbClr val="002060"/>
                </a:solidFill>
                <a:latin typeface="Times New Roman" pitchFamily="18" charset="0"/>
                <a:cs typeface="Times New Roman" pitchFamily="18" charset="0"/>
              </a:rPr>
              <a:t>W.Smith</a:t>
            </a:r>
            <a:r>
              <a:rPr lang="en-US" sz="2200">
                <a:solidFill>
                  <a:srgbClr val="002060"/>
                </a:solidFill>
                <a:latin typeface="Times New Roman" pitchFamily="18" charset="0"/>
                <a:cs typeface="Times New Roman" pitchFamily="18" charset="0"/>
              </a:rPr>
              <a:t>, Linux+ Study Guide, Associate Publisher: Neil </a:t>
            </a:r>
            <a:r>
              <a:rPr lang="en-US" sz="2200" err="1">
                <a:solidFill>
                  <a:srgbClr val="002060"/>
                </a:solidFill>
                <a:latin typeface="Times New Roman" pitchFamily="18" charset="0"/>
                <a:cs typeface="Times New Roman" pitchFamily="18" charset="0"/>
              </a:rPr>
              <a:t>Edde</a:t>
            </a:r>
            <a:r>
              <a:rPr lang="en-US" sz="2200">
                <a:solidFill>
                  <a:srgbClr val="002060"/>
                </a:solidFill>
                <a:latin typeface="Times New Roman" pitchFamily="18" charset="0"/>
                <a:cs typeface="Times New Roman" pitchFamily="18" charset="0"/>
              </a:rPr>
              <a:t>, 2001.</a:t>
            </a:r>
          </a:p>
          <a:p>
            <a:r>
              <a:rPr lang="en-US" sz="2200">
                <a:solidFill>
                  <a:srgbClr val="002060"/>
                </a:solidFill>
                <a:latin typeface="Times New Roman" pitchFamily="18" charset="0"/>
                <a:cs typeface="Times New Roman" pitchFamily="18" charset="0"/>
              </a:rPr>
              <a:t>[5]. </a:t>
            </a:r>
            <a:r>
              <a:rPr lang="en-US" sz="2200" err="1">
                <a:solidFill>
                  <a:srgbClr val="002060"/>
                </a:solidFill>
                <a:latin typeface="Times New Roman" pitchFamily="18" charset="0"/>
                <a:cs typeface="Times New Roman" pitchFamily="18" charset="0"/>
              </a:rPr>
              <a:t>Rafeeq</a:t>
            </a:r>
            <a:r>
              <a:rPr lang="en-US" sz="2200">
                <a:solidFill>
                  <a:srgbClr val="002060"/>
                </a:solidFill>
                <a:latin typeface="Times New Roman" pitchFamily="18" charset="0"/>
                <a:cs typeface="Times New Roman" pitchFamily="18" charset="0"/>
              </a:rPr>
              <a:t> Ur </a:t>
            </a:r>
            <a:r>
              <a:rPr lang="en-US" sz="2200" err="1">
                <a:solidFill>
                  <a:srgbClr val="002060"/>
                </a:solidFill>
                <a:latin typeface="Times New Roman" pitchFamily="18" charset="0"/>
                <a:cs typeface="Times New Roman" pitchFamily="18" charset="0"/>
              </a:rPr>
              <a:t>Rehman</a:t>
            </a:r>
            <a:r>
              <a:rPr lang="en-US" sz="2200">
                <a:solidFill>
                  <a:srgbClr val="002060"/>
                </a:solidFill>
                <a:latin typeface="Times New Roman" pitchFamily="18" charset="0"/>
                <a:cs typeface="Times New Roman" pitchFamily="18" charset="0"/>
              </a:rPr>
              <a:t>, Christopher Paul, The Linux Development Platform, Prentice Hall PTR Upper Saddle River, New Jersey 07458, 2003.</a:t>
            </a:r>
          </a:p>
          <a:p>
            <a:r>
              <a:rPr lang="en-US" sz="2200" i="1">
                <a:solidFill>
                  <a:srgbClr val="002060"/>
                </a:solidFill>
                <a:latin typeface="Times New Roman" pitchFamily="18" charset="0"/>
                <a:cs typeface="Times New Roman" pitchFamily="18" charset="0"/>
              </a:rPr>
              <a:t>[</a:t>
            </a:r>
            <a:r>
              <a:rPr lang="en-US" sz="2200">
                <a:solidFill>
                  <a:srgbClr val="002060"/>
                </a:solidFill>
                <a:latin typeface="Times New Roman" pitchFamily="18" charset="0"/>
                <a:cs typeface="Times New Roman" pitchFamily="18" charset="0"/>
              </a:rPr>
              <a:t>6]. www.redhat.com</a:t>
            </a:r>
          </a:p>
          <a:p>
            <a:r>
              <a:rPr lang="en-US" sz="2200">
                <a:solidFill>
                  <a:srgbClr val="002060"/>
                </a:solidFill>
                <a:latin typeface="Times New Roman" pitchFamily="18" charset="0"/>
                <a:cs typeface="Times New Roman" pitchFamily="18" charset="0"/>
              </a:rPr>
              <a:t>[7]. https://www.openstack.org</a:t>
            </a:r>
          </a:p>
        </p:txBody>
      </p:sp>
      <p:sp>
        <p:nvSpPr>
          <p:cNvPr id="3" name="object 3"/>
          <p:cNvSpPr txBox="1">
            <a:spLocks noGrp="1"/>
          </p:cNvSpPr>
          <p:nvPr>
            <p:ph type="title"/>
          </p:nvPr>
        </p:nvSpPr>
        <p:spPr>
          <a:xfrm>
            <a:off x="304800" y="434340"/>
            <a:ext cx="8610600" cy="507831"/>
          </a:xfrm>
          <a:prstGeom prst="rect">
            <a:avLst/>
          </a:prstGeom>
        </p:spPr>
        <p:txBody>
          <a:bodyPr vert="horz" wrap="square" lIns="0" tIns="0" rIns="0" bIns="0" rtlCol="0">
            <a:spAutoFit/>
          </a:bodyPr>
          <a:lstStyle/>
          <a:p>
            <a:pPr marL="497840" algn="ctr">
              <a:lnSpc>
                <a:spcPct val="100000"/>
              </a:lnSpc>
            </a:pPr>
            <a:r>
              <a:rPr lang="en-US" b="1" spc="5">
                <a:solidFill>
                  <a:srgbClr val="FF0000"/>
                </a:solidFill>
              </a:rPr>
              <a:t>Tài liệu tham khảo</a:t>
            </a:r>
            <a:endParaRPr b="1" spc="-20">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698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19200" y="260434"/>
            <a:ext cx="8334375" cy="553998"/>
          </a:xfrm>
        </p:spPr>
        <p:txBody>
          <a:bodyPr/>
          <a:lstStyle/>
          <a:p>
            <a:pPr eaLnBrk="1" hangingPunct="1"/>
            <a:r>
              <a:rPr lang="en-GB" sz="3600" b="1">
                <a:solidFill>
                  <a:srgbClr val="FF0000"/>
                </a:solidFill>
                <a:latin typeface="Times New Roman" pitchFamily="18" charset="0"/>
                <a:cs typeface="Times New Roman" pitchFamily="18" charset="0"/>
              </a:rPr>
              <a:t>11.2. Xác lập quyền thực thi với file</a:t>
            </a:r>
            <a:endParaRPr lang="en-GB">
              <a:solidFill>
                <a:srgbClr val="FF0000"/>
              </a:solidFill>
              <a:latin typeface="Times New Roman" pitchFamily="18" charset="0"/>
              <a:cs typeface="Times New Roman" pitchFamily="18" charset="0"/>
            </a:endParaRPr>
          </a:p>
        </p:txBody>
      </p:sp>
      <p:sp>
        <p:nvSpPr>
          <p:cNvPr id="19459" name="Rectangle 3"/>
          <p:cNvSpPr>
            <a:spLocks noGrp="1" noChangeArrowheads="1"/>
          </p:cNvSpPr>
          <p:nvPr>
            <p:ph type="body" idx="1"/>
          </p:nvPr>
        </p:nvSpPr>
        <p:spPr>
          <a:xfrm>
            <a:off x="609600" y="1145121"/>
            <a:ext cx="7772400" cy="369332"/>
          </a:xfrm>
        </p:spPr>
        <p:txBody>
          <a:bodyPr/>
          <a:lstStyle/>
          <a:p>
            <a:pPr>
              <a:defRPr/>
            </a:pPr>
            <a:r>
              <a:rPr lang="en-US" sz="2400">
                <a:solidFill>
                  <a:srgbClr val="002060"/>
                </a:solidFill>
                <a:latin typeface="Times New Roman" pitchFamily="18" charset="0"/>
                <a:cs typeface="Times New Roman" pitchFamily="18" charset="0"/>
              </a:rPr>
              <a:t>Kiểu thư mục/ tập tin và các quyền của mỗi đối tượng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146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rotWithShape="1">
          <a:blip r:embed="rId3"/>
          <a:srcRect l="22562" t="46011" r="17980" b="31837"/>
          <a:stretch/>
        </p:blipFill>
        <p:spPr bwMode="auto">
          <a:xfrm>
            <a:off x="381000" y="1811024"/>
            <a:ext cx="8382000" cy="33705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5799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19200" y="260434"/>
            <a:ext cx="8334375" cy="553998"/>
          </a:xfrm>
        </p:spPr>
        <p:txBody>
          <a:bodyPr/>
          <a:lstStyle/>
          <a:p>
            <a:pPr eaLnBrk="1" hangingPunct="1"/>
            <a:r>
              <a:rPr lang="en-GB" sz="3600" b="1">
                <a:solidFill>
                  <a:srgbClr val="FF0000"/>
                </a:solidFill>
                <a:latin typeface="Times New Roman" pitchFamily="18" charset="0"/>
                <a:cs typeface="Times New Roman" pitchFamily="18" charset="0"/>
              </a:rPr>
              <a:t>11.2. Xác lập quyền thực thi với file</a:t>
            </a:r>
            <a:endParaRPr lang="en-GB">
              <a:solidFill>
                <a:srgbClr val="FF0000"/>
              </a:solidFill>
              <a:latin typeface="Times New Roman" pitchFamily="18" charset="0"/>
              <a:cs typeface="Times New Roman" pitchFamily="18" charset="0"/>
            </a:endParaRPr>
          </a:p>
        </p:txBody>
      </p:sp>
      <p:sp>
        <p:nvSpPr>
          <p:cNvPr id="19459" name="Rectangle 3"/>
          <p:cNvSpPr>
            <a:spLocks noGrp="1" noChangeArrowheads="1"/>
          </p:cNvSpPr>
          <p:nvPr>
            <p:ph type="body" idx="1"/>
          </p:nvPr>
        </p:nvSpPr>
        <p:spPr>
          <a:xfrm>
            <a:off x="685800" y="1600200"/>
            <a:ext cx="7772400" cy="738664"/>
          </a:xfrm>
        </p:spPr>
        <p:txBody>
          <a:bodyPr/>
          <a:lstStyle/>
          <a:p>
            <a:pPr>
              <a:defRPr/>
            </a:pPr>
            <a:r>
              <a:rPr lang="en-US" sz="2400">
                <a:solidFill>
                  <a:srgbClr val="002060"/>
                </a:solidFill>
                <a:latin typeface="Times New Roman" pitchFamily="18" charset="0"/>
                <a:cs typeface="Times New Roman" pitchFamily="18" charset="0"/>
              </a:rPr>
              <a:t>Ví dụ:</a:t>
            </a:r>
          </a:p>
          <a:p>
            <a:pPr>
              <a:defRPr/>
            </a:pPr>
            <a:endParaRPr lang="en-US" sz="24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146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rotWithShape="1">
          <a:blip r:embed="rId3"/>
          <a:srcRect l="17559" t="41475" r="18263" b="27639"/>
          <a:stretch/>
        </p:blipFill>
        <p:spPr bwMode="auto">
          <a:xfrm>
            <a:off x="228600" y="2094528"/>
            <a:ext cx="8686800" cy="3620471"/>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19200" y="260434"/>
            <a:ext cx="8334375" cy="553998"/>
          </a:xfrm>
        </p:spPr>
        <p:txBody>
          <a:bodyPr/>
          <a:lstStyle/>
          <a:p>
            <a:pPr eaLnBrk="1" hangingPunct="1"/>
            <a:r>
              <a:rPr lang="en-GB" sz="3600" b="1">
                <a:solidFill>
                  <a:srgbClr val="FF0000"/>
                </a:solidFill>
                <a:latin typeface="Times New Roman" pitchFamily="18" charset="0"/>
                <a:cs typeface="Times New Roman" pitchFamily="18" charset="0"/>
              </a:rPr>
              <a:t>11.2. Xác lập quyền thực thi với file</a:t>
            </a:r>
            <a:endParaRPr lang="en-GB">
              <a:solidFill>
                <a:srgbClr val="FF0000"/>
              </a:solidFill>
              <a:latin typeface="Times New Roman" pitchFamily="18" charset="0"/>
              <a:cs typeface="Times New Roman" pitchFamily="18" charset="0"/>
            </a:endParaRPr>
          </a:p>
        </p:txBody>
      </p:sp>
      <p:sp>
        <p:nvSpPr>
          <p:cNvPr id="19459" name="Rectangle 3"/>
          <p:cNvSpPr>
            <a:spLocks noGrp="1" noChangeArrowheads="1"/>
          </p:cNvSpPr>
          <p:nvPr>
            <p:ph type="body" idx="1"/>
          </p:nvPr>
        </p:nvSpPr>
        <p:spPr>
          <a:xfrm>
            <a:off x="304800" y="1046813"/>
            <a:ext cx="7772400" cy="738664"/>
          </a:xfrm>
        </p:spPr>
        <p:txBody>
          <a:bodyPr/>
          <a:lstStyle/>
          <a:p>
            <a:pPr>
              <a:defRPr/>
            </a:pPr>
            <a:r>
              <a:rPr lang="en-US" sz="2400">
                <a:solidFill>
                  <a:srgbClr val="002060"/>
                </a:solidFill>
                <a:latin typeface="Times New Roman" pitchFamily="18" charset="0"/>
                <a:cs typeface="Times New Roman" pitchFamily="18" charset="0"/>
              </a:rPr>
              <a:t>Ví dụ:</a:t>
            </a:r>
          </a:p>
          <a:p>
            <a:pPr>
              <a:defRPr/>
            </a:pPr>
            <a:endParaRPr lang="en-US" sz="2400">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146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rotWithShape="1">
          <a:blip r:embed="rId3"/>
          <a:srcRect l="4060" t="24326" r="31837" b="36906"/>
          <a:stretch/>
        </p:blipFill>
        <p:spPr bwMode="auto">
          <a:xfrm>
            <a:off x="152400" y="1600200"/>
            <a:ext cx="8839200" cy="4495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89492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19200" y="260434"/>
            <a:ext cx="8334375" cy="553998"/>
          </a:xfrm>
        </p:spPr>
        <p:txBody>
          <a:bodyPr/>
          <a:lstStyle/>
          <a:p>
            <a:pPr eaLnBrk="1" hangingPunct="1"/>
            <a:r>
              <a:rPr lang="en-GB" sz="3600" b="1">
                <a:solidFill>
                  <a:srgbClr val="FF0000"/>
                </a:solidFill>
                <a:latin typeface="Times New Roman" pitchFamily="18" charset="0"/>
                <a:cs typeface="Times New Roman" pitchFamily="18" charset="0"/>
              </a:rPr>
              <a:t>11.2. Xác lập quyền thực thi với file</a:t>
            </a:r>
            <a:endParaRPr lang="en-GB">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1465"/>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Grp="1" noChangeArrowheads="1"/>
          </p:cNvSpPr>
          <p:nvPr>
            <p:ph type="body" idx="1"/>
          </p:nvPr>
        </p:nvSpPr>
        <p:spPr bwMode="auto">
          <a:xfrm>
            <a:off x="123825" y="942945"/>
            <a:ext cx="9020175" cy="5428673"/>
          </a:xfrm>
          <a:prstGeom prst="rect">
            <a:avLst/>
          </a:prstGeom>
          <a:solidFill>
            <a:srgbClr val="FFF7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79331" numCol="1" anchor="ctr" anchorCtr="0" compatLnSpc="1">
            <a:prstTxWarp prst="textNoShape">
              <a:avLst/>
            </a:prstTxWarp>
            <a:spAutoFit/>
          </a:bodyPr>
          <a:lstStyle/>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Ví</a:t>
            </a:r>
            <a:r>
              <a:rPr kumimoji="0" lang="en-US" altLang="en-US" sz="2000" b="1" i="0" u="none" strike="noStrike" cap="none" normalizeH="0">
                <a:ln>
                  <a:noFill/>
                </a:ln>
                <a:solidFill>
                  <a:schemeClr val="tx1"/>
                </a:solidFill>
                <a:effectLst/>
                <a:latin typeface="Times New Roman" panose="02020603050405020304" pitchFamily="18" charset="0"/>
                <a:cs typeface="Times New Roman" panose="02020603050405020304" pitchFamily="18" charset="0"/>
              </a:rPr>
              <a:t> dụ: Cấp quyền thực thi đối với thư mục (CNTT)</a:t>
            </a:r>
            <a:endPar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777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&lt;Cấp quyền truy cập đầy đủ cho mọi đối tượng người dùng.&gt;</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775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&lt;Cấp quyền truy cập đầy đủ cho chủ hệ thống và nhóm quản trị, đối tượng người dùng chỉ có quyền đọc (read) và chạy (execute) file.&gt; </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755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&lt;Cấp quyền truy cập đầy đủ cho chủ hệ thống, chỉ cho phép nhóm quản trị và đối tượng người dùng đọc và chạy các file trong thư mục.&gt; </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700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&lt;Chỉ cấp quyền truy cập đầy đủ cho chủ hệ thống và chặn truy cập với mọi đối tượng khác.&gt; </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 chmod 500 CNTT </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&lt;Không cho phép nhóm quản trị và người dùng truy cập vào file trong thư mục, đồng thời giới hạn quyền chủ hệ thống chỉ đọc và chạy để tránh xóa và thay đổi các file trong thư mục này.&gt; </a:t>
            </a:r>
          </a:p>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0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#chmod 660 </a:t>
            </a:r>
            <a:r>
              <a:rPr lang="en-US" altLang="en-US" sz="2000" b="1">
                <a:solidFill>
                  <a:srgbClr val="FF0000"/>
                </a:solidFill>
                <a:latin typeface="Times New Roman" panose="02020603050405020304" pitchFamily="18" charset="0"/>
                <a:cs typeface="Times New Roman" panose="02020603050405020304" pitchFamily="18" charset="0"/>
              </a:rPr>
              <a:t>CNTT</a:t>
            </a: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&lt;Cho phép chủ hệ thống và nhóm quản trị đọc, sửa, xóa và ghi dữ liệu vào file, nhưng không phân quyền truy cập cho những người dùng khác.&gt;</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6248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43000" y="260747"/>
            <a:ext cx="8334375" cy="615553"/>
          </a:xfrm>
        </p:spPr>
        <p:txBody>
          <a:bodyPr/>
          <a:lstStyle/>
          <a:p>
            <a:pPr eaLnBrk="1" hangingPunct="1"/>
            <a:r>
              <a:rPr lang="en-GB" sz="4000">
                <a:solidFill>
                  <a:srgbClr val="FF0000"/>
                </a:solidFill>
                <a:latin typeface="Times New Roman" pitchFamily="18" charset="0"/>
                <a:cs typeface="Times New Roman" pitchFamily="18" charset="0"/>
              </a:rPr>
              <a:t>11.4. </a:t>
            </a:r>
            <a:r>
              <a:rPr lang="en-GB" sz="4000" err="1">
                <a:solidFill>
                  <a:srgbClr val="FF0000"/>
                </a:solidFill>
                <a:latin typeface="Times New Roman" pitchFamily="18" charset="0"/>
                <a:cs typeface="Times New Roman" pitchFamily="18" charset="0"/>
              </a:rPr>
              <a:t>Xác</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lập</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quyền</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thực</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thi</a:t>
            </a:r>
            <a:r>
              <a:rPr lang="en-GB" sz="4000">
                <a:solidFill>
                  <a:srgbClr val="FF0000"/>
                </a:solidFill>
                <a:latin typeface="Times New Roman" pitchFamily="18" charset="0"/>
                <a:cs typeface="Times New Roman" pitchFamily="18" charset="0"/>
              </a:rPr>
              <a:t> </a:t>
            </a:r>
            <a:r>
              <a:rPr lang="en-GB" sz="4000" err="1">
                <a:solidFill>
                  <a:srgbClr val="FF0000"/>
                </a:solidFill>
                <a:latin typeface="Times New Roman" pitchFamily="18" charset="0"/>
                <a:cs typeface="Times New Roman" pitchFamily="18" charset="0"/>
              </a:rPr>
              <a:t>với</a:t>
            </a:r>
            <a:r>
              <a:rPr lang="en-GB" sz="4000">
                <a:solidFill>
                  <a:srgbClr val="FF0000"/>
                </a:solidFill>
                <a:latin typeface="Times New Roman" pitchFamily="18" charset="0"/>
                <a:cs typeface="Times New Roman" pitchFamily="18" charset="0"/>
              </a:rPr>
              <a:t> file</a:t>
            </a:r>
          </a:p>
        </p:txBody>
      </p:sp>
      <p:sp>
        <p:nvSpPr>
          <p:cNvPr id="22531" name="Rectangle 3"/>
          <p:cNvSpPr>
            <a:spLocks noGrp="1" noChangeArrowheads="1"/>
          </p:cNvSpPr>
          <p:nvPr>
            <p:ph type="body" idx="1"/>
          </p:nvPr>
        </p:nvSpPr>
        <p:spPr>
          <a:xfrm>
            <a:off x="228600" y="1600200"/>
            <a:ext cx="8324850" cy="4893647"/>
          </a:xfrm>
        </p:spPr>
        <p:txBody>
          <a:bodyPr/>
          <a:lstStyle/>
          <a:p>
            <a:pPr marL="0" indent="0">
              <a:buFontTx/>
              <a:buNone/>
            </a:pPr>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chown</a:t>
            </a:r>
            <a:r>
              <a:rPr lang="en-US" sz="2400" b="1" i="1">
                <a:latin typeface="Times New Roman" pitchFamily="18" charset="0"/>
                <a:cs typeface="Times New Roman" pitchFamily="18" charset="0"/>
              </a:rPr>
              <a:t>:</a:t>
            </a:r>
            <a:r>
              <a:rPr lang="en-US" sz="2400">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Thay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đổi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sở</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hữu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tập</a:t>
            </a:r>
            <a:r>
              <a:rPr lang="en-US" sz="2400">
                <a:solidFill>
                  <a:srgbClr val="002060"/>
                </a:solidFill>
                <a:latin typeface="Times New Roman" pitchFamily="18" charset="0"/>
                <a:cs typeface="Times New Roman" pitchFamily="18" charset="0"/>
              </a:rPr>
              <a:t> tin. </a:t>
            </a:r>
            <a:r>
              <a:rPr lang="en-US" sz="2400" err="1">
                <a:solidFill>
                  <a:srgbClr val="002060"/>
                </a:solidFill>
                <a:latin typeface="Times New Roman" pitchFamily="18" charset="0"/>
                <a:cs typeface="Times New Roman" pitchFamily="18" charset="0"/>
              </a:rPr>
              <a:t>Chỉ</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có</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sở</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hữu</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mới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được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quyền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thay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đổi</a:t>
            </a:r>
            <a:r>
              <a:rPr lang="en-US" sz="2400">
                <a:latin typeface="Times New Roman" pitchFamily="18" charset="0"/>
                <a:cs typeface="Times New Roman" pitchFamily="18" charset="0"/>
              </a:rPr>
              <a:t>.</a:t>
            </a:r>
          </a:p>
          <a:p>
            <a:pPr lvl="0" algn="l" rtl="0"/>
            <a:r>
              <a:rPr lang="en-US" sz="2400">
                <a:latin typeface="Times New Roman" pitchFamily="18" charset="0"/>
                <a:cs typeface="Times New Roman" pitchFamily="18" charset="0"/>
              </a:rPr>
              <a:t>	</a:t>
            </a:r>
            <a:r>
              <a:rPr lang="en-US" sz="2600" err="1">
                <a:solidFill>
                  <a:srgbClr val="FF0000"/>
                </a:solidFill>
                <a:latin typeface="Times New Roman" panose="02020603050405020304" pitchFamily="18" charset="0"/>
                <a:cs typeface="Times New Roman" pitchFamily="18" charset="0"/>
              </a:rPr>
              <a:t>chown</a:t>
            </a:r>
            <a:r>
              <a:rPr lang="en-US" sz="2600">
                <a:solidFill>
                  <a:srgbClr val="FF0000"/>
                </a:solidFill>
                <a:latin typeface="Times New Roman" pitchFamily="18" charset="0"/>
                <a:cs typeface="Times New Roman" pitchFamily="18" charset="0"/>
              </a:rPr>
              <a:t> </a:t>
            </a:r>
            <a:r>
              <a:rPr lang="en-US" altLang="en-US" sz="2600">
                <a:solidFill>
                  <a:srgbClr val="FF0000"/>
                </a:solidFill>
                <a:latin typeface="Times New Roman" panose="02020603050405020304" pitchFamily="18" charset="0"/>
                <a:cs typeface="Times New Roman" panose="02020603050405020304" pitchFamily="18" charset="0"/>
              </a:rPr>
              <a:t>&lt;tùy chọn&gt; &lt;tên user&gt;:&lt;tên group&gt;  &lt;tên tập tin/thư mục&gt; </a:t>
            </a:r>
          </a:p>
          <a:p>
            <a:endParaRPr lang="en-US" sz="2000" b="1">
              <a:latin typeface="+mj-lt"/>
            </a:endParaRPr>
          </a:p>
          <a:p>
            <a:pPr>
              <a:lnSpc>
                <a:spcPct val="150000"/>
              </a:lnSpc>
            </a:pPr>
            <a:r>
              <a:rPr lang="vi-VN" sz="2000" b="1">
                <a:latin typeface="+mj-lt"/>
              </a:rPr>
              <a:t>Các tùy chọn</a:t>
            </a:r>
          </a:p>
          <a:p>
            <a:pPr algn="just" fontAlgn="base">
              <a:lnSpc>
                <a:spcPct val="150000"/>
              </a:lnSpc>
            </a:pPr>
            <a:r>
              <a:rPr lang="vi-VN" sz="2000" b="1">
                <a:solidFill>
                  <a:srgbClr val="FF0000"/>
                </a:solidFill>
                <a:latin typeface="+mj-lt"/>
              </a:rPr>
              <a:t>-v</a:t>
            </a:r>
            <a:r>
              <a:rPr lang="vi-VN" sz="2000">
                <a:latin typeface="+mj-lt"/>
              </a:rPr>
              <a:t> </a:t>
            </a:r>
            <a:r>
              <a:rPr lang="vi-VN" sz="2000">
                <a:solidFill>
                  <a:srgbClr val="002060"/>
                </a:solidFill>
                <a:latin typeface="+mj-lt"/>
              </a:rPr>
              <a:t>: Hiển thị báo cáo sau khi chạy lệnh, mỗi lần đổi chủ sở hữu là hiển thị một lần</a:t>
            </a:r>
          </a:p>
          <a:p>
            <a:pPr algn="just" fontAlgn="base">
              <a:lnSpc>
                <a:spcPct val="150000"/>
              </a:lnSpc>
            </a:pPr>
            <a:r>
              <a:rPr lang="vi-VN" sz="2000" b="1">
                <a:solidFill>
                  <a:srgbClr val="FF0000"/>
                </a:solidFill>
                <a:latin typeface="+mj-lt"/>
              </a:rPr>
              <a:t>-c</a:t>
            </a:r>
            <a:r>
              <a:rPr lang="vi-VN" sz="2000">
                <a:latin typeface="+mj-lt"/>
              </a:rPr>
              <a:t> </a:t>
            </a:r>
            <a:r>
              <a:rPr lang="vi-VN" sz="2000">
                <a:solidFill>
                  <a:srgbClr val="002060"/>
                </a:solidFill>
                <a:latin typeface="+mj-lt"/>
              </a:rPr>
              <a:t>: Giống như trên, nhưng chỉ hiện khi nó đã làm xong tất cả.</a:t>
            </a:r>
          </a:p>
          <a:p>
            <a:pPr algn="just" fontAlgn="base">
              <a:lnSpc>
                <a:spcPct val="150000"/>
              </a:lnSpc>
            </a:pPr>
            <a:r>
              <a:rPr lang="vi-VN" sz="2000" b="1">
                <a:solidFill>
                  <a:srgbClr val="FF0000"/>
                </a:solidFill>
                <a:latin typeface="+mj-lt"/>
              </a:rPr>
              <a:t>-R</a:t>
            </a:r>
            <a:r>
              <a:rPr lang="vi-VN" sz="2000">
                <a:latin typeface="+mj-lt"/>
              </a:rPr>
              <a:t> </a:t>
            </a:r>
            <a:r>
              <a:rPr lang="vi-VN" sz="2000">
                <a:solidFill>
                  <a:srgbClr val="002060"/>
                </a:solidFill>
                <a:latin typeface="+mj-lt"/>
              </a:rPr>
              <a:t>: Áp dụng luôn vào các file/folder nằm bên trong folder được đổi chủ (chỉ áp dụng cho thư mục)</a:t>
            </a:r>
          </a:p>
          <a:p>
            <a:pPr marL="0" indent="0">
              <a:buFontTx/>
              <a:buNone/>
            </a:pPr>
            <a:endParaRPr lang="en-US" sz="2400">
              <a:latin typeface="Times New Roman" pitchFamily="18" charset="0"/>
              <a:cs typeface="Times New Roman" pitchFamily="18" charset="0"/>
            </a:endParaRPr>
          </a:p>
          <a:p>
            <a:pPr marL="0" indent="0">
              <a:buFontTx/>
              <a:buNone/>
            </a:pPr>
            <a:endParaRPr lang="en-US" sz="2400">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3450" y="8763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162050" y="-209550"/>
            <a:ext cx="7391400" cy="361950"/>
          </a:xfrm>
        </p:spPr>
        <p:txBody>
          <a:bodyPr/>
          <a:lstStyle/>
          <a:p>
            <a:pPr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12. </a:t>
            </a:r>
            <a:r>
              <a:rPr lang="en-US" sz="3600" err="1">
                <a:solidFill>
                  <a:srgbClr val="FF0000"/>
                </a:solidFill>
                <a:latin typeface="Times New Roman" pitchFamily="18" charset="0"/>
                <a:cs typeface="Times New Roman" pitchFamily="18" charset="0"/>
              </a:rPr>
              <a:t>Giới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thiệu</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endParaRPr lang="en-GB" sz="3600">
              <a:solidFill>
                <a:srgbClr val="FF0000"/>
              </a:solidFill>
              <a:latin typeface="Times New Roman" pitchFamily="18" charset="0"/>
              <a:cs typeface="Times New Roman" pitchFamily="18" charset="0"/>
            </a:endParaRPr>
          </a:p>
        </p:txBody>
      </p:sp>
      <p:sp>
        <p:nvSpPr>
          <p:cNvPr id="61443" name="Rectangle 3"/>
          <p:cNvSpPr>
            <a:spLocks noGrp="1" noChangeArrowheads="1"/>
          </p:cNvSpPr>
          <p:nvPr>
            <p:ph type="body" idx="1"/>
          </p:nvPr>
        </p:nvSpPr>
        <p:spPr>
          <a:xfrm>
            <a:off x="152400" y="1219200"/>
            <a:ext cx="8839200" cy="4616648"/>
          </a:xfrm>
        </p:spPr>
        <p:txBody>
          <a:bodyPr/>
          <a:lstStyle/>
          <a:p>
            <a:pPr marL="0" indent="0" algn="just">
              <a:buFontTx/>
              <a:buNone/>
            </a:pPr>
            <a:r>
              <a:rPr lang="vi-VN" sz="2000">
                <a:latin typeface="+mj-lt"/>
              </a:rPr>
              <a:t> </a:t>
            </a:r>
            <a:r>
              <a:rPr lang="en-US" sz="2000">
                <a:latin typeface="+mj-lt"/>
              </a:rPr>
              <a:t>	</a:t>
            </a:r>
            <a:r>
              <a:rPr lang="vi-VN" sz="2000">
                <a:latin typeface="+mj-lt"/>
              </a:rPr>
              <a:t>Một tài khoản gồm có </a:t>
            </a:r>
            <a:r>
              <a:rPr lang="vi-VN" sz="2000">
                <a:solidFill>
                  <a:srgbClr val="FF0000"/>
                </a:solidFill>
                <a:latin typeface="+mj-lt"/>
              </a:rPr>
              <a:t>username</a:t>
            </a:r>
            <a:r>
              <a:rPr lang="vi-VN" sz="2000">
                <a:latin typeface="+mj-lt"/>
              </a:rPr>
              <a:t> và </a:t>
            </a:r>
            <a:r>
              <a:rPr lang="vi-VN" sz="2000">
                <a:solidFill>
                  <a:srgbClr val="FF0000"/>
                </a:solidFill>
                <a:latin typeface="+mj-lt"/>
              </a:rPr>
              <a:t>pasword</a:t>
            </a:r>
            <a:r>
              <a:rPr lang="vi-VN" sz="2000">
                <a:latin typeface="+mj-lt"/>
              </a:rPr>
              <a:t>. Hai người khác nhau sẽ có hai tài khoản khác nhau (nhưng mật khẩu thì có thể trùng nhau). </a:t>
            </a:r>
            <a:endParaRPr lang="en-US" sz="2000">
              <a:latin typeface="+mj-lt"/>
            </a:endParaRPr>
          </a:p>
          <a:p>
            <a:pPr marL="0" indent="0" algn="just">
              <a:buFontTx/>
              <a:buNone/>
            </a:pPr>
            <a:r>
              <a:rPr lang="en-US" sz="2000">
                <a:latin typeface="+mj-lt"/>
              </a:rPr>
              <a:t>	</a:t>
            </a:r>
            <a:r>
              <a:rPr lang="vi-VN" sz="2000">
                <a:latin typeface="+mj-lt"/>
              </a:rPr>
              <a:t>Để có thể bắt đầu thao tác và sử dụng, người dùng phải thực hiện thao tác đăng nhập (login và hệ thống). Quá trình này tóm gọn lại là hai thao tác nhập vào tên tài khoản và mật khẩu. </a:t>
            </a:r>
          </a:p>
          <a:p>
            <a:pPr marL="0" indent="0" algn="just">
              <a:buFontTx/>
              <a:buNone/>
            </a:pPr>
            <a:r>
              <a:rPr lang="vi-VN" sz="2000">
                <a:latin typeface="+mj-lt"/>
              </a:rPr>
              <a:t>Có hai loại user: </a:t>
            </a:r>
            <a:r>
              <a:rPr lang="vi-VN" sz="2000">
                <a:solidFill>
                  <a:srgbClr val="FF0000"/>
                </a:solidFill>
                <a:latin typeface="+mj-lt"/>
              </a:rPr>
              <a:t>super user </a:t>
            </a:r>
            <a:r>
              <a:rPr lang="vi-VN" sz="2000">
                <a:latin typeface="+mj-lt"/>
              </a:rPr>
              <a:t>và </a:t>
            </a:r>
            <a:r>
              <a:rPr lang="vi-VN" sz="2000">
                <a:solidFill>
                  <a:srgbClr val="FF0000"/>
                </a:solidFill>
                <a:latin typeface="+mj-lt"/>
              </a:rPr>
              <a:t>regular user</a:t>
            </a:r>
            <a:r>
              <a:rPr lang="vi-VN" sz="2000">
                <a:latin typeface="+mj-lt"/>
              </a:rPr>
              <a:t>. </a:t>
            </a:r>
            <a:endParaRPr lang="en-US" sz="2000">
              <a:latin typeface="+mj-lt"/>
            </a:endParaRPr>
          </a:p>
          <a:p>
            <a:pPr marL="0" indent="0" algn="just">
              <a:buFontTx/>
              <a:buNone/>
            </a:pPr>
            <a:r>
              <a:rPr lang="en-US" sz="2000">
                <a:latin typeface="+mj-lt"/>
              </a:rPr>
              <a:t>	</a:t>
            </a:r>
            <a:r>
              <a:rPr lang="vi-VN" sz="2000">
                <a:latin typeface="+mj-lt"/>
              </a:rPr>
              <a:t>Để tạo một người dùng mới, thay đổi thuộc tính của một người dùng cũng như xóa bỏ một người dùng chỉ khi có quyền của một siêu người dùng (Super user)</a:t>
            </a:r>
            <a:r>
              <a:rPr lang="en-US" sz="2000">
                <a:latin typeface="+mj-lt"/>
              </a:rPr>
              <a:t> hay </a:t>
            </a:r>
            <a:r>
              <a:rPr lang="en-US" sz="2000" err="1">
                <a:latin typeface="+mj-lt"/>
              </a:rPr>
              <a:t>là</a:t>
            </a:r>
            <a:r>
              <a:rPr lang="en-US" sz="2000">
                <a:latin typeface="+mj-lt"/>
              </a:rPr>
              <a:t> root.</a:t>
            </a:r>
          </a:p>
          <a:p>
            <a:pPr marL="0" indent="0" algn="just">
              <a:buFontTx/>
              <a:buNone/>
            </a:pPr>
            <a:r>
              <a:rPr lang="vi-VN" sz="2000">
                <a:latin typeface="+mj-lt"/>
              </a:rPr>
              <a:t>  </a:t>
            </a:r>
            <a:r>
              <a:rPr lang="en-US" sz="2000">
                <a:latin typeface="+mj-lt"/>
              </a:rPr>
              <a:t>	</a:t>
            </a:r>
            <a:r>
              <a:rPr lang="vi-VN" sz="2000">
                <a:latin typeface="+mj-lt"/>
              </a:rPr>
              <a:t>Mỗi user còn có một định danh riêng gọi là </a:t>
            </a:r>
            <a:r>
              <a:rPr lang="vi-VN" sz="2000">
                <a:solidFill>
                  <a:srgbClr val="FF0000"/>
                </a:solidFill>
                <a:latin typeface="+mj-lt"/>
              </a:rPr>
              <a:t>UID</a:t>
            </a:r>
            <a:r>
              <a:rPr lang="en-US" sz="2000">
                <a:solidFill>
                  <a:srgbClr val="FF0000"/>
                </a:solidFill>
                <a:latin typeface="+mj-lt"/>
              </a:rPr>
              <a:t>(user </a:t>
            </a:r>
            <a:r>
              <a:rPr lang="en-US" sz="2000" err="1">
                <a:solidFill>
                  <a:srgbClr val="FF0000"/>
                </a:solidFill>
                <a:latin typeface="+mj-lt"/>
              </a:rPr>
              <a:t>indentification</a:t>
            </a:r>
            <a:r>
              <a:rPr lang="en-US" sz="2000">
                <a:solidFill>
                  <a:srgbClr val="FF0000"/>
                </a:solidFill>
                <a:latin typeface="+mj-lt"/>
              </a:rPr>
              <a:t>)</a:t>
            </a:r>
            <a:r>
              <a:rPr lang="vi-VN" sz="2000">
                <a:latin typeface="+mj-lt"/>
              </a:rPr>
              <a:t>. Định danh của người dùng bình thường sử dụng giá trị bắt đầu từ 500. </a:t>
            </a:r>
            <a:endParaRPr lang="en-US" sz="2000">
              <a:latin typeface="+mj-lt"/>
            </a:endParaRPr>
          </a:p>
          <a:p>
            <a:pPr marL="0" indent="0" algn="just">
              <a:buFontTx/>
              <a:buNone/>
            </a:pPr>
            <a:r>
              <a:rPr lang="en-US" sz="2000">
                <a:latin typeface="+mj-lt"/>
              </a:rPr>
              <a:t>	</a:t>
            </a:r>
            <a:r>
              <a:rPr lang="vi-VN" sz="2000">
                <a:solidFill>
                  <a:srgbClr val="FF0000"/>
                </a:solidFill>
                <a:latin typeface="+mj-lt"/>
              </a:rPr>
              <a:t>Group</a:t>
            </a:r>
            <a:r>
              <a:rPr lang="vi-VN" sz="2000">
                <a:latin typeface="+mj-lt"/>
              </a:rPr>
              <a:t> là tập hợp nhiều </a:t>
            </a:r>
            <a:r>
              <a:rPr lang="vi-VN" sz="2000">
                <a:solidFill>
                  <a:srgbClr val="FF0000"/>
                </a:solidFill>
                <a:latin typeface="+mj-lt"/>
              </a:rPr>
              <a:t>user</a:t>
            </a:r>
            <a:r>
              <a:rPr lang="vi-VN" sz="2000">
                <a:latin typeface="+mj-lt"/>
              </a:rPr>
              <a:t> lại. Mỗi </a:t>
            </a:r>
            <a:r>
              <a:rPr lang="vi-VN" sz="2000">
                <a:solidFill>
                  <a:srgbClr val="FF0000"/>
                </a:solidFill>
                <a:latin typeface="+mj-lt"/>
              </a:rPr>
              <a:t>user</a:t>
            </a:r>
            <a:r>
              <a:rPr lang="vi-VN" sz="2000">
                <a:latin typeface="+mj-lt"/>
              </a:rPr>
              <a:t> luôn là thành viên của một </a:t>
            </a:r>
            <a:r>
              <a:rPr lang="vi-VN" sz="2000">
                <a:solidFill>
                  <a:srgbClr val="FF0000"/>
                </a:solidFill>
                <a:latin typeface="+mj-lt"/>
              </a:rPr>
              <a:t>group</a:t>
            </a:r>
            <a:r>
              <a:rPr lang="vi-VN" sz="2000">
                <a:latin typeface="+mj-lt"/>
              </a:rPr>
              <a:t>. Khi tạo một user thì mặc định một group được tạo ra. </a:t>
            </a:r>
            <a:endParaRPr lang="en-US" sz="2000">
              <a:latin typeface="+mj-lt"/>
            </a:endParaRPr>
          </a:p>
          <a:p>
            <a:pPr marL="0" indent="0" algn="just">
              <a:buFontTx/>
              <a:buNone/>
            </a:pPr>
            <a:r>
              <a:rPr lang="en-US" sz="2000">
                <a:latin typeface="+mj-lt"/>
              </a:rPr>
              <a:t>	</a:t>
            </a:r>
            <a:r>
              <a:rPr lang="vi-VN" sz="2000">
                <a:latin typeface="+mj-lt"/>
              </a:rPr>
              <a:t>Mỗi group còn có một định danh riêng gọi là </a:t>
            </a:r>
            <a:r>
              <a:rPr lang="vi-VN" sz="2000">
                <a:solidFill>
                  <a:srgbClr val="FF0000"/>
                </a:solidFill>
                <a:latin typeface="+mj-lt"/>
              </a:rPr>
              <a:t>GID</a:t>
            </a:r>
            <a:r>
              <a:rPr lang="en-US" sz="2000">
                <a:solidFill>
                  <a:srgbClr val="FF0000"/>
                </a:solidFill>
                <a:latin typeface="+mj-lt"/>
              </a:rPr>
              <a:t>(group </a:t>
            </a:r>
            <a:r>
              <a:rPr lang="en-US" sz="2000" err="1">
                <a:solidFill>
                  <a:srgbClr val="FF0000"/>
                </a:solidFill>
                <a:latin typeface="+mj-lt"/>
              </a:rPr>
              <a:t>indentification</a:t>
            </a:r>
            <a:r>
              <a:rPr lang="en-US" sz="2000">
                <a:solidFill>
                  <a:srgbClr val="FF0000"/>
                </a:solidFill>
                <a:latin typeface="+mj-lt"/>
              </a:rPr>
              <a:t>)</a:t>
            </a:r>
            <a:r>
              <a:rPr lang="vi-VN" sz="2000">
                <a:latin typeface="+mj-lt"/>
              </a:rPr>
              <a:t>. Định danh của group thường sử dụng giá trị bắt đầu từ 500.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9501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43000" y="-245918"/>
            <a:ext cx="7772400" cy="1143000"/>
          </a:xfrm>
        </p:spPr>
        <p:txBody>
          <a:bodyPr/>
          <a:lstStyle/>
          <a:p>
            <a:pPr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12. </a:t>
            </a:r>
            <a:r>
              <a:rPr lang="en-US" sz="3600" err="1">
                <a:solidFill>
                  <a:srgbClr val="FF0000"/>
                </a:solidFill>
                <a:latin typeface="Times New Roman" pitchFamily="18" charset="0"/>
                <a:cs typeface="Times New Roman" pitchFamily="18" charset="0"/>
              </a:rPr>
              <a:t>Giới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thiệu</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tiếp</a:t>
            </a:r>
            <a:r>
              <a:rPr lang="en-US" sz="3600">
                <a:solidFill>
                  <a:srgbClr val="FF0000"/>
                </a:solidFill>
                <a:latin typeface="Times New Roman" pitchFamily="18" charset="0"/>
                <a:cs typeface="Times New Roman" pitchFamily="18" charset="0"/>
              </a:rPr>
              <a:t>)</a:t>
            </a:r>
            <a:endParaRPr lang="en-GB" sz="3600">
              <a:solidFill>
                <a:srgbClr val="FF0000"/>
              </a:solidFill>
              <a:latin typeface="Times New Roman" pitchFamily="18" charset="0"/>
              <a:cs typeface="Times New Roman" pitchFamily="18" charset="0"/>
            </a:endParaRPr>
          </a:p>
        </p:txBody>
      </p:sp>
      <p:sp>
        <p:nvSpPr>
          <p:cNvPr id="62467" name="Rectangle 3"/>
          <p:cNvSpPr>
            <a:spLocks noGrp="1" noChangeArrowheads="1"/>
          </p:cNvSpPr>
          <p:nvPr>
            <p:ph type="body" idx="1"/>
          </p:nvPr>
        </p:nvSpPr>
        <p:spPr>
          <a:xfrm>
            <a:off x="152400" y="1219200"/>
            <a:ext cx="8839200" cy="1723549"/>
          </a:xfrm>
        </p:spPr>
        <p:txBody>
          <a:bodyPr/>
          <a:lstStyle/>
          <a:p>
            <a:pPr marL="0" indent="0" algn="just">
              <a:buFontTx/>
              <a:buNone/>
            </a:pPr>
            <a:r>
              <a:rPr lang="vi-VN" sz="2000">
                <a:solidFill>
                  <a:srgbClr val="002060"/>
                </a:solidFill>
                <a:latin typeface="+mj-lt"/>
              </a:rPr>
              <a:t> </a:t>
            </a:r>
            <a:r>
              <a:rPr lang="vi-VN" sz="2800">
                <a:solidFill>
                  <a:srgbClr val="002060"/>
                </a:solidFill>
                <a:latin typeface="+mj-lt"/>
              </a:rPr>
              <a:t>Một số UID đặc biệt: </a:t>
            </a:r>
          </a:p>
          <a:p>
            <a:pPr marL="0" indent="0" algn="just">
              <a:buFontTx/>
              <a:buNone/>
            </a:pPr>
            <a:r>
              <a:rPr lang="vi-VN" sz="2800">
                <a:solidFill>
                  <a:srgbClr val="002060"/>
                </a:solidFill>
                <a:latin typeface="+mj-lt"/>
              </a:rPr>
              <a:t>• UID = 0: được gán cho tài khoản </a:t>
            </a:r>
            <a:r>
              <a:rPr lang="vi-VN" sz="2800">
                <a:solidFill>
                  <a:srgbClr val="FF0000"/>
                </a:solidFill>
                <a:latin typeface="+mj-lt"/>
              </a:rPr>
              <a:t>Root.</a:t>
            </a:r>
            <a:r>
              <a:rPr lang="vi-VN" sz="2800">
                <a:solidFill>
                  <a:srgbClr val="002060"/>
                </a:solidFill>
                <a:latin typeface="+mj-lt"/>
              </a:rPr>
              <a:t> </a:t>
            </a:r>
          </a:p>
          <a:p>
            <a:pPr marL="0" indent="0" algn="just">
              <a:buFontTx/>
              <a:buNone/>
            </a:pPr>
            <a:r>
              <a:rPr lang="vi-VN" sz="2800">
                <a:solidFill>
                  <a:srgbClr val="002060"/>
                </a:solidFill>
                <a:latin typeface="+mj-lt"/>
              </a:rPr>
              <a:t>• UID = 65534: được gán cho tài khoản </a:t>
            </a:r>
            <a:r>
              <a:rPr lang="vi-VN" sz="2800">
                <a:solidFill>
                  <a:srgbClr val="FF0000"/>
                </a:solidFill>
                <a:latin typeface="+mj-lt"/>
              </a:rPr>
              <a:t>Nobody</a:t>
            </a:r>
            <a:r>
              <a:rPr lang="vi-VN" sz="2800">
                <a:solidFill>
                  <a:srgbClr val="002060"/>
                </a:solidFill>
                <a:latin typeface="+mj-lt"/>
              </a:rPr>
              <a:t>. </a:t>
            </a:r>
          </a:p>
          <a:p>
            <a:pPr marL="0" indent="0" algn="just">
              <a:buFontTx/>
              <a:buNone/>
            </a:pPr>
            <a:r>
              <a:rPr lang="vi-VN" sz="2800">
                <a:solidFill>
                  <a:srgbClr val="002060"/>
                </a:solidFill>
                <a:latin typeface="+mj-lt"/>
              </a:rPr>
              <a:t>• UID = 1 – 99: được gán riêng cho các tài khoản dịch vụ. </a:t>
            </a:r>
          </a:p>
        </p:txBody>
      </p:sp>
      <p:pic>
        <p:nvPicPr>
          <p:cNvPr id="7170" name="Picture 2" descr="Kết quả hình ảnh cho Những hình ảnh về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505200"/>
            <a:ext cx="4191000" cy="2200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78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09675" y="-152400"/>
            <a:ext cx="7772400" cy="1143000"/>
          </a:xfrm>
        </p:spPr>
        <p:txBody>
          <a:bodyPr/>
          <a:lstStyle/>
          <a:p>
            <a:pPr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12. </a:t>
            </a:r>
            <a:r>
              <a:rPr lang="en-US" sz="3600" err="1">
                <a:solidFill>
                  <a:srgbClr val="FF0000"/>
                </a:solidFill>
                <a:latin typeface="Times New Roman" pitchFamily="18" charset="0"/>
                <a:cs typeface="Times New Roman" pitchFamily="18" charset="0"/>
              </a:rPr>
              <a:t>Giới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thiệu</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tiếp</a:t>
            </a:r>
            <a:r>
              <a:rPr lang="en-US" sz="3600">
                <a:solidFill>
                  <a:srgbClr val="FF0000"/>
                </a:solidFill>
                <a:latin typeface="Times New Roman" pitchFamily="18" charset="0"/>
                <a:cs typeface="Times New Roman" pitchFamily="18" charset="0"/>
              </a:rPr>
              <a:t>)</a:t>
            </a:r>
            <a:endParaRPr lang="en-GB" sz="3600">
              <a:solidFill>
                <a:srgbClr val="FF0000"/>
              </a:solidFill>
              <a:latin typeface="Times New Roman" pitchFamily="18" charset="0"/>
              <a:cs typeface="Times New Roman" pitchFamily="18" charset="0"/>
            </a:endParaRPr>
          </a:p>
        </p:txBody>
      </p:sp>
      <p:sp>
        <p:nvSpPr>
          <p:cNvPr id="63491" name="Rectangle 3"/>
          <p:cNvSpPr>
            <a:spLocks noGrp="1" noChangeArrowheads="1"/>
          </p:cNvSpPr>
          <p:nvPr>
            <p:ph type="body" idx="1"/>
          </p:nvPr>
        </p:nvSpPr>
        <p:spPr>
          <a:xfrm>
            <a:off x="152400" y="1219200"/>
            <a:ext cx="8839200" cy="2154436"/>
          </a:xfrm>
        </p:spPr>
        <p:txBody>
          <a:bodyPr/>
          <a:lstStyle/>
          <a:p>
            <a:pPr marL="0" indent="0" algn="just">
              <a:buFontTx/>
              <a:buNone/>
            </a:pPr>
            <a:r>
              <a:rPr lang="vi-VN" sz="2000">
                <a:solidFill>
                  <a:srgbClr val="002060"/>
                </a:solidFill>
                <a:latin typeface="+mj-lt"/>
              </a:rPr>
              <a:t> </a:t>
            </a:r>
            <a:r>
              <a:rPr lang="vi-VN" sz="2800">
                <a:solidFill>
                  <a:srgbClr val="002060"/>
                </a:solidFill>
                <a:latin typeface="+mj-lt"/>
              </a:rPr>
              <a:t> Cách kiểm tra UID</a:t>
            </a:r>
            <a:r>
              <a:rPr lang="en-US" sz="2800">
                <a:solidFill>
                  <a:srgbClr val="002060"/>
                </a:solidFill>
                <a:latin typeface="+mj-lt"/>
              </a:rPr>
              <a:t>:</a:t>
            </a:r>
            <a:endParaRPr lang="vi-VN" sz="2800">
              <a:solidFill>
                <a:srgbClr val="002060"/>
              </a:solidFill>
              <a:latin typeface="+mj-lt"/>
            </a:endParaRPr>
          </a:p>
          <a:p>
            <a:pPr marL="0" indent="0" algn="just">
              <a:buFontTx/>
              <a:buNone/>
            </a:pPr>
            <a:r>
              <a:rPr lang="vi-VN" sz="2800">
                <a:solidFill>
                  <a:srgbClr val="002060"/>
                </a:solidFill>
                <a:latin typeface="+mj-lt"/>
              </a:rPr>
              <a:t>• File </a:t>
            </a:r>
            <a:r>
              <a:rPr lang="vi-VN" sz="2800">
                <a:solidFill>
                  <a:srgbClr val="FF0000"/>
                </a:solidFill>
                <a:latin typeface="+mj-lt"/>
              </a:rPr>
              <a:t>/etc/passwd </a:t>
            </a:r>
            <a:r>
              <a:rPr lang="vi-VN" sz="2800">
                <a:solidFill>
                  <a:srgbClr val="002060"/>
                </a:solidFill>
                <a:latin typeface="+mj-lt"/>
              </a:rPr>
              <a:t>lưu trữ tất cả các thông tin về user, mỗi user nằm trên 1 dòng bao gồm các trường: tên tài khoản, mật khẩu (đã mã hoá), UID, GID, Gesco (thông tin cá nhân), Home Directory, Shell đăng nhập</a:t>
            </a:r>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98900"/>
            <a:ext cx="79248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715" y="55626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938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152400" y="1219200"/>
            <a:ext cx="8839200" cy="4708981"/>
          </a:xfrm>
        </p:spPr>
        <p:txBody>
          <a:bodyPr/>
          <a:lstStyle/>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0" indent="0" algn="just">
              <a:buFontTx/>
              <a:buNone/>
              <a:defRPr/>
            </a:pPr>
            <a:endParaRPr lang="en-US" sz="1800">
              <a:solidFill>
                <a:srgbClr val="002060"/>
              </a:solidFill>
              <a:latin typeface="Times New Roman" pitchFamily="18" charset="0"/>
              <a:cs typeface="Times New Roman" pitchFamily="18" charset="0"/>
            </a:endParaRP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Trường tên tài khoản</a:t>
            </a:r>
            <a:r>
              <a:rPr lang="vi-VN" sz="1800">
                <a:solidFill>
                  <a:srgbClr val="002060"/>
                </a:solidFill>
                <a:latin typeface="Times New Roman" pitchFamily="18" charset="0"/>
                <a:cs typeface="Times New Roman" pitchFamily="18" charset="0"/>
              </a:rPr>
              <a:t>: cho phép chỉ tối đa 8 ký tự. Linux sẽ phân biệt chữ hoa, chữ thường nên người đặt thường đặt tất cả là chữ thường.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Trường mật khẩu</a:t>
            </a:r>
            <a:r>
              <a:rPr lang="vi-VN" sz="1800">
                <a:solidFill>
                  <a:srgbClr val="002060"/>
                </a:solidFill>
                <a:latin typeface="Times New Roman" pitchFamily="18" charset="0"/>
                <a:cs typeface="Times New Roman" pitchFamily="18" charset="0"/>
              </a:rPr>
              <a:t>: được mã hoá thay bằng chữ x và được đặt trong file </a:t>
            </a:r>
            <a:r>
              <a:rPr lang="en-US" sz="1800" b="1">
                <a:solidFill>
                  <a:srgbClr val="FF0000"/>
                </a:solidFill>
                <a:latin typeface="Times New Roman" pitchFamily="18" charset="0"/>
                <a:cs typeface="Times New Roman" pitchFamily="18" charset="0"/>
              </a:rPr>
              <a:t>cat </a:t>
            </a:r>
            <a:r>
              <a:rPr lang="vi-VN" sz="1800" b="1">
                <a:solidFill>
                  <a:srgbClr val="FF0000"/>
                </a:solidFill>
                <a:latin typeface="Times New Roman" pitchFamily="18" charset="0"/>
                <a:cs typeface="Times New Roman" pitchFamily="18" charset="0"/>
              </a:rPr>
              <a:t>/etc/shadow</a:t>
            </a:r>
            <a:r>
              <a:rPr lang="vi-VN" sz="1800">
                <a:solidFill>
                  <a:srgbClr val="002060"/>
                </a:solidFill>
                <a:latin typeface="Times New Roman" pitchFamily="18" charset="0"/>
                <a:cs typeface="Times New Roman" pitchFamily="18" charset="0"/>
              </a:rPr>
              <a:t>.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UID</a:t>
            </a:r>
            <a:r>
              <a:rPr lang="vi-VN" sz="1800">
                <a:solidFill>
                  <a:srgbClr val="002060"/>
                </a:solidFill>
                <a:latin typeface="Times New Roman" pitchFamily="18" charset="0"/>
                <a:cs typeface="Times New Roman" pitchFamily="18" charset="0"/>
              </a:rPr>
              <a:t>: Số user id của người dùng, giúp hệ thống phân biệt giữa các người dùng khác nhau.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GID</a:t>
            </a:r>
            <a:r>
              <a:rPr lang="vi-VN" sz="1800">
                <a:solidFill>
                  <a:srgbClr val="002060"/>
                </a:solidFill>
                <a:latin typeface="Times New Roman" pitchFamily="18" charset="0"/>
                <a:cs typeface="Times New Roman" pitchFamily="18" charset="0"/>
              </a:rPr>
              <a:t>: Số group id của nhóm người dùng. Mặc định số GID sẽ giống số UID.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Thông tin cá nhân</a:t>
            </a:r>
            <a:r>
              <a:rPr lang="vi-VN" sz="1800">
                <a:solidFill>
                  <a:srgbClr val="002060"/>
                </a:solidFill>
                <a:latin typeface="Times New Roman" pitchFamily="18" charset="0"/>
                <a:cs typeface="Times New Roman" pitchFamily="18" charset="0"/>
              </a:rPr>
              <a:t>: Thường là chứa tên đầy đủ của người dùng hoặc các thông tin khác có liên quan.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Thư mục home</a:t>
            </a:r>
            <a:r>
              <a:rPr lang="vi-VN" sz="1800">
                <a:solidFill>
                  <a:srgbClr val="002060"/>
                </a:solidFill>
                <a:latin typeface="Times New Roman" pitchFamily="18" charset="0"/>
                <a:cs typeface="Times New Roman" pitchFamily="18" charset="0"/>
              </a:rPr>
              <a:t>: Thường tên thư mục home được đặt trùng với tên tài khoản để tránh nhầm lẫn. </a:t>
            </a:r>
          </a:p>
          <a:p>
            <a:pPr marL="228600" indent="-228600" algn="just">
              <a:buClr>
                <a:schemeClr val="accent2">
                  <a:lumMod val="75000"/>
                </a:schemeClr>
              </a:buClr>
              <a:buFont typeface="Wingdings" pitchFamily="2" charset="2"/>
              <a:buChar char="§"/>
              <a:defRPr/>
            </a:pPr>
            <a:r>
              <a:rPr lang="vi-VN" sz="1800">
                <a:solidFill>
                  <a:srgbClr val="FF0000"/>
                </a:solidFill>
                <a:latin typeface="Times New Roman" pitchFamily="18" charset="0"/>
                <a:cs typeface="Times New Roman" pitchFamily="18" charset="0"/>
              </a:rPr>
              <a:t>Shell đăng nhập</a:t>
            </a:r>
            <a:r>
              <a:rPr lang="vi-VN" sz="1800">
                <a:solidFill>
                  <a:srgbClr val="002060"/>
                </a:solidFill>
                <a:latin typeface="Times New Roman" pitchFamily="18" charset="0"/>
                <a:cs typeface="Times New Roman" pitchFamily="18" charset="0"/>
              </a:rPr>
              <a:t>: Mỗi người dùng đều có một shell đăng nhập, là chương trình để chạy mỗi khi đăng nhập vào hệ thống.</a:t>
            </a:r>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34200"/>
            <a:ext cx="79248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ctangle 3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0317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152400" y="1219200"/>
            <a:ext cx="8839200" cy="2523768"/>
          </a:xfrm>
        </p:spPr>
        <p:txBody>
          <a:bodyPr/>
          <a:lstStyle/>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en-US" sz="2000">
              <a:latin typeface="Times New Roman" pitchFamily="18" charset="0"/>
              <a:cs typeface="Times New Roman" pitchFamily="18" charset="0"/>
            </a:endParaRPr>
          </a:p>
          <a:p>
            <a:pPr marL="228600" indent="-228600" algn="just">
              <a:buClr>
                <a:schemeClr val="accent2">
                  <a:lumMod val="75000"/>
                </a:schemeClr>
              </a:buClr>
              <a:buFont typeface="Wingdings" pitchFamily="2" charset="2"/>
              <a:buChar char="§"/>
              <a:defRPr/>
            </a:pPr>
            <a:r>
              <a:rPr lang="vi-VN" sz="2000">
                <a:solidFill>
                  <a:srgbClr val="002060"/>
                </a:solidFill>
                <a:latin typeface="Times New Roman" pitchFamily="18" charset="0"/>
                <a:cs typeface="Times New Roman" pitchFamily="18" charset="0"/>
              </a:rPr>
              <a:t>Sử dụng lệnh sau để kiểm tra danh sách người dùng và tra UID: </a:t>
            </a:r>
            <a:endParaRPr lang="en-US" sz="2000">
              <a:solidFill>
                <a:srgbClr val="002060"/>
              </a:solidFill>
              <a:latin typeface="Times New Roman" pitchFamily="18" charset="0"/>
              <a:cs typeface="Times New Roman" pitchFamily="18" charset="0"/>
            </a:endParaRPr>
          </a:p>
          <a:p>
            <a:pPr marL="0" indent="0" algn="just">
              <a:buClr>
                <a:schemeClr val="accent2">
                  <a:lumMod val="75000"/>
                </a:schemeClr>
              </a:buClr>
              <a:buFontTx/>
              <a:buNone/>
              <a:defRPr/>
            </a:pPr>
            <a:r>
              <a:rPr lang="en-US" sz="2000">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sudo</a:t>
            </a:r>
            <a:r>
              <a:rPr lang="en-US" sz="2400" b="1">
                <a:solidFill>
                  <a:srgbClr val="FF0000"/>
                </a:solidFill>
                <a:latin typeface="Times New Roman" pitchFamily="18" charset="0"/>
                <a:cs typeface="Times New Roman" pitchFamily="18" charset="0"/>
              </a:rPr>
              <a:t> cat /</a:t>
            </a:r>
            <a:r>
              <a:rPr lang="en-US" sz="2400" b="1" err="1">
                <a:solidFill>
                  <a:srgbClr val="FF0000"/>
                </a:solidFill>
                <a:latin typeface="Times New Roman" pitchFamily="18" charset="0"/>
                <a:cs typeface="Times New Roman" pitchFamily="18" charset="0"/>
              </a:rPr>
              <a:t>etc</a:t>
            </a:r>
            <a:r>
              <a:rPr lang="en-US" sz="2400" b="1">
                <a:solidFill>
                  <a:srgbClr val="FF0000"/>
                </a:solidFill>
                <a:latin typeface="Times New Roman" pitchFamily="18" charset="0"/>
                <a:cs typeface="Times New Roman" pitchFamily="18" charset="0"/>
              </a:rPr>
              <a:t>/</a:t>
            </a:r>
            <a:r>
              <a:rPr lang="en-US" sz="2400" b="1" err="1">
                <a:solidFill>
                  <a:srgbClr val="FF0000"/>
                </a:solidFill>
                <a:latin typeface="Times New Roman" pitchFamily="18" charset="0"/>
                <a:cs typeface="Times New Roman" pitchFamily="18" charset="0"/>
              </a:rPr>
              <a:t>passwd</a:t>
            </a:r>
            <a:endParaRPr lang="vi-VN" sz="2400" b="1">
              <a:solidFill>
                <a:srgbClr val="FF0000"/>
              </a:solidFill>
              <a:latin typeface="Times New Roman" pitchFamily="18" charset="0"/>
              <a:cs typeface="Times New Roman" pitchFamily="18" charset="0"/>
            </a:endParaRP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64186"/>
            <a:ext cx="79248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8" y="3886200"/>
            <a:ext cx="834866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ctangle 30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397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78459" y="1127759"/>
            <a:ext cx="8603616" cy="3652282"/>
          </a:xfrm>
          <a:prstGeom prst="rect">
            <a:avLst/>
          </a:prstGeom>
        </p:spPr>
        <p:txBody>
          <a:bodyPr vert="horz" wrap="square" lIns="0" tIns="0" rIns="0" bIns="0" rtlCol="0">
            <a:spAutoFit/>
          </a:bodyPr>
          <a:lstStyle/>
          <a:p>
            <a:pPr marL="68580" algn="ctr">
              <a:lnSpc>
                <a:spcPct val="100000"/>
              </a:lnSpc>
            </a:pPr>
            <a:r>
              <a:rPr sz="3200" strike="sngStrike" spc="-10">
                <a:solidFill>
                  <a:srgbClr val="002060"/>
                </a:solidFill>
                <a:latin typeface="Times New Roman" pitchFamily="18" charset="0"/>
                <a:cs typeface="Times New Roman" pitchFamily="18" charset="0"/>
              </a:rPr>
              <a:t> </a:t>
            </a:r>
            <a:endParaRPr sz="3200">
              <a:solidFill>
                <a:srgbClr val="002060"/>
              </a:solidFill>
              <a:latin typeface="Times New Roman" pitchFamily="18" charset="0"/>
              <a:cs typeface="Times New Roman" pitchFamily="18" charset="0"/>
            </a:endParaRPr>
          </a:p>
          <a:p>
            <a:pPr>
              <a:lnSpc>
                <a:spcPts val="1550"/>
              </a:lnSpc>
              <a:spcBef>
                <a:spcPts val="20"/>
              </a:spcBef>
            </a:pPr>
            <a:endParaRPr sz="3200">
              <a:solidFill>
                <a:srgbClr val="002060"/>
              </a:solidFill>
              <a:latin typeface="Times New Roman" pitchFamily="18" charset="0"/>
              <a:cs typeface="Times New Roman" pitchFamily="18" charset="0"/>
            </a:endParaRPr>
          </a:p>
          <a:p>
            <a:pPr marL="457200" indent="-457200">
              <a:buAutoNum type="arabicPeriod"/>
            </a:pPr>
            <a:r>
              <a:rPr lang="nl-NL" sz="3200" b="1">
                <a:solidFill>
                  <a:srgbClr val="002060"/>
                </a:solidFill>
                <a:latin typeface="Times New Roman" pitchFamily="18" charset="0"/>
                <a:cs typeface="Times New Roman" pitchFamily="18" charset="0"/>
              </a:rPr>
              <a:t>VMware Workstation 18</a:t>
            </a:r>
          </a:p>
          <a:p>
            <a:pPr marL="457200" indent="-457200">
              <a:buAutoNum type="arabicPeriod"/>
            </a:pPr>
            <a:r>
              <a:rPr lang="nl-NL" sz="3200" b="1">
                <a:solidFill>
                  <a:srgbClr val="002060"/>
                </a:solidFill>
                <a:latin typeface="Times New Roman" pitchFamily="18" charset="0"/>
                <a:cs typeface="Times New Roman" pitchFamily="18" charset="0"/>
              </a:rPr>
              <a:t>Ubuntu 19; Red Hat 9.0; CentOS 7; Fedora; Kali Linux; </a:t>
            </a:r>
            <a:r>
              <a:rPr lang="en-US" sz="3200" b="1">
                <a:solidFill>
                  <a:srgbClr val="002060"/>
                </a:solidFill>
                <a:latin typeface="Times New Roman" pitchFamily="18" charset="0"/>
                <a:cs typeface="Times New Roman" pitchFamily="18" charset="0"/>
              </a:rPr>
              <a:t>JetBrains PyCharm Community Edition 2017.2; Python 3.9;…</a:t>
            </a:r>
            <a:endParaRPr lang="nl-NL" sz="3200" b="1">
              <a:solidFill>
                <a:srgbClr val="002060"/>
              </a:solidFill>
              <a:latin typeface="Times New Roman" pitchFamily="18" charset="0"/>
              <a:cs typeface="Times New Roman" pitchFamily="18" charset="0"/>
            </a:endParaRPr>
          </a:p>
          <a:p>
            <a:pPr marL="457200" indent="-457200">
              <a:buAutoNum type="arabicPeriod"/>
            </a:pPr>
            <a:r>
              <a:rPr lang="nl-NL" sz="3200" b="1">
                <a:solidFill>
                  <a:srgbClr val="002060"/>
                </a:solidFill>
                <a:latin typeface="Times New Roman" pitchFamily="18" charset="0"/>
                <a:cs typeface="Times New Roman" pitchFamily="18" charset="0"/>
              </a:rPr>
              <a:t>Windows Server 2012; windows 7</a:t>
            </a:r>
          </a:p>
          <a:p>
            <a:endParaRPr lang="en-US" sz="3200" b="1">
              <a:solidFill>
                <a:srgbClr val="002060"/>
              </a:solidFill>
              <a:latin typeface="Times New Roman" pitchFamily="18" charset="0"/>
              <a:cs typeface="Times New Roman" pitchFamily="18" charset="0"/>
            </a:endParaRPr>
          </a:p>
        </p:txBody>
      </p:sp>
      <p:sp>
        <p:nvSpPr>
          <p:cNvPr id="3" name="object 3"/>
          <p:cNvSpPr txBox="1">
            <a:spLocks noGrp="1"/>
          </p:cNvSpPr>
          <p:nvPr>
            <p:ph type="title"/>
          </p:nvPr>
        </p:nvSpPr>
        <p:spPr>
          <a:xfrm>
            <a:off x="304800" y="434340"/>
            <a:ext cx="8610600" cy="507831"/>
          </a:xfrm>
          <a:prstGeom prst="rect">
            <a:avLst/>
          </a:prstGeom>
        </p:spPr>
        <p:txBody>
          <a:bodyPr vert="horz" wrap="square" lIns="0" tIns="0" rIns="0" bIns="0" rtlCol="0">
            <a:spAutoFit/>
          </a:bodyPr>
          <a:lstStyle/>
          <a:p>
            <a:pPr marL="497840" algn="ctr">
              <a:lnSpc>
                <a:spcPct val="100000"/>
              </a:lnSpc>
            </a:pPr>
            <a:r>
              <a:rPr lang="en-US" b="1" spc="5">
                <a:solidFill>
                  <a:srgbClr val="FF0000"/>
                </a:solidFill>
              </a:rPr>
              <a:t>Phần mềm cài đặt</a:t>
            </a:r>
            <a:endParaRPr b="1" spc="-20">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7220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19200" y="-263731"/>
            <a:ext cx="7467600" cy="1143000"/>
          </a:xfrm>
        </p:spPr>
        <p:txBody>
          <a:bodyPr/>
          <a:lstStyle/>
          <a:p>
            <a:pPr algn="l"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10.1. </a:t>
            </a:r>
            <a:r>
              <a:rPr lang="en-US" sz="3600" err="1">
                <a:solidFill>
                  <a:srgbClr val="FF0000"/>
                </a:solidFill>
                <a:latin typeface="Times New Roman" pitchFamily="18" charset="0"/>
                <a:cs typeface="Times New Roman" pitchFamily="18" charset="0"/>
              </a:rPr>
              <a:t>Tạo</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một</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endParaRPr lang="en-GB" sz="3600">
              <a:solidFill>
                <a:srgbClr val="FF0000"/>
              </a:solidFill>
              <a:latin typeface="Times New Roman" pitchFamily="18" charset="0"/>
              <a:cs typeface="Times New Roman" pitchFamily="18" charset="0"/>
            </a:endParaRPr>
          </a:p>
        </p:txBody>
      </p:sp>
      <p:sp>
        <p:nvSpPr>
          <p:cNvPr id="66563" name="Rectangle 3"/>
          <p:cNvSpPr>
            <a:spLocks noGrp="1" noChangeArrowheads="1"/>
          </p:cNvSpPr>
          <p:nvPr>
            <p:ph type="body" idx="1"/>
          </p:nvPr>
        </p:nvSpPr>
        <p:spPr>
          <a:xfrm>
            <a:off x="152400" y="1219200"/>
            <a:ext cx="8839200" cy="5047536"/>
          </a:xfrm>
        </p:spPr>
        <p:txBody>
          <a:bodyPr/>
          <a:lstStyle/>
          <a:p>
            <a:pPr marL="0" indent="0" algn="just">
              <a:buFontTx/>
              <a:buNone/>
            </a:pPr>
            <a:r>
              <a:rPr lang="vi-VN" sz="1600">
                <a:latin typeface="+mj-lt"/>
              </a:rPr>
              <a:t> </a:t>
            </a:r>
            <a:r>
              <a:rPr lang="vi-VN" sz="2000">
                <a:latin typeface="+mj-lt"/>
              </a:rPr>
              <a:t>Cú pháp: </a:t>
            </a:r>
            <a:endParaRPr lang="en-US" sz="2000">
              <a:latin typeface="+mj-lt"/>
            </a:endParaRPr>
          </a:p>
          <a:p>
            <a:pPr marL="0" indent="0" algn="just">
              <a:buFontTx/>
              <a:buNone/>
            </a:pPr>
            <a:r>
              <a:rPr lang="en-US" sz="2000">
                <a:latin typeface="+mj-lt"/>
              </a:rPr>
              <a:t>	</a:t>
            </a:r>
            <a:r>
              <a:rPr lang="en-US" sz="2800" b="1" err="1">
                <a:solidFill>
                  <a:srgbClr val="FF0000"/>
                </a:solidFill>
                <a:latin typeface="+mj-lt"/>
              </a:rPr>
              <a:t>sudo</a:t>
            </a:r>
            <a:r>
              <a:rPr lang="en-US" sz="2800" b="1">
                <a:solidFill>
                  <a:srgbClr val="FF0000"/>
                </a:solidFill>
                <a:latin typeface="+mj-lt"/>
              </a:rPr>
              <a:t> u</a:t>
            </a:r>
            <a:r>
              <a:rPr lang="vi-VN" sz="2800" b="1">
                <a:solidFill>
                  <a:srgbClr val="FF0000"/>
                </a:solidFill>
                <a:latin typeface="+mj-lt"/>
              </a:rPr>
              <a:t>seradd [</a:t>
            </a:r>
            <a:r>
              <a:rPr lang="en-US" sz="2800" b="1" err="1">
                <a:solidFill>
                  <a:srgbClr val="FF0000"/>
                </a:solidFill>
                <a:latin typeface="+mj-lt"/>
              </a:rPr>
              <a:t>tùy</a:t>
            </a:r>
            <a:r>
              <a:rPr lang="en-US" sz="2800" b="1">
                <a:solidFill>
                  <a:srgbClr val="FF0000"/>
                </a:solidFill>
                <a:latin typeface="+mj-lt"/>
              </a:rPr>
              <a:t> </a:t>
            </a:r>
            <a:r>
              <a:rPr lang="en-US" sz="2800" b="1" err="1">
                <a:solidFill>
                  <a:srgbClr val="FF0000"/>
                </a:solidFill>
                <a:latin typeface="+mj-lt"/>
              </a:rPr>
              <a:t>chọn</a:t>
            </a:r>
            <a:r>
              <a:rPr lang="vi-VN" sz="2800" b="1">
                <a:solidFill>
                  <a:srgbClr val="FF0000"/>
                </a:solidFill>
                <a:latin typeface="+mj-lt"/>
              </a:rPr>
              <a:t>] &lt;tên người dùng&gt; </a:t>
            </a:r>
            <a:endParaRPr lang="en-US" sz="2800" b="1">
              <a:solidFill>
                <a:srgbClr val="FF0000"/>
              </a:solidFill>
              <a:latin typeface="+mj-lt"/>
            </a:endParaRPr>
          </a:p>
          <a:p>
            <a:pPr marL="0" indent="0" algn="just">
              <a:buFontTx/>
              <a:buNone/>
            </a:pPr>
            <a:r>
              <a:rPr lang="en-US" sz="2000" u="sng" err="1">
                <a:solidFill>
                  <a:srgbClr val="FF0000"/>
                </a:solidFill>
                <a:latin typeface="+mj-lt"/>
              </a:rPr>
              <a:t>Một</a:t>
            </a:r>
            <a:r>
              <a:rPr lang="en-US" sz="2000" u="sng">
                <a:solidFill>
                  <a:srgbClr val="FF0000"/>
                </a:solidFill>
                <a:latin typeface="+mj-lt"/>
              </a:rPr>
              <a:t> </a:t>
            </a:r>
            <a:r>
              <a:rPr lang="en-US" sz="2000" u="sng" err="1">
                <a:solidFill>
                  <a:srgbClr val="FF0000"/>
                </a:solidFill>
                <a:latin typeface="+mj-lt"/>
              </a:rPr>
              <a:t>số</a:t>
            </a:r>
            <a:r>
              <a:rPr lang="en-US" sz="2000" u="sng">
                <a:solidFill>
                  <a:srgbClr val="FF0000"/>
                </a:solidFill>
                <a:latin typeface="+mj-lt"/>
              </a:rPr>
              <a:t> </a:t>
            </a:r>
            <a:r>
              <a:rPr lang="en-US" sz="2000" u="sng" err="1">
                <a:solidFill>
                  <a:srgbClr val="FF0000"/>
                </a:solidFill>
                <a:latin typeface="+mj-lt"/>
              </a:rPr>
              <a:t>tùy</a:t>
            </a:r>
            <a:r>
              <a:rPr lang="en-US" sz="2000" u="sng">
                <a:solidFill>
                  <a:srgbClr val="FF0000"/>
                </a:solidFill>
                <a:latin typeface="+mj-lt"/>
              </a:rPr>
              <a:t> </a:t>
            </a:r>
            <a:r>
              <a:rPr lang="en-US" sz="2000" u="sng" err="1">
                <a:solidFill>
                  <a:srgbClr val="FF0000"/>
                </a:solidFill>
                <a:latin typeface="+mj-lt"/>
              </a:rPr>
              <a:t>chọn</a:t>
            </a:r>
            <a:r>
              <a:rPr lang="en-US" sz="2000" u="sng">
                <a:solidFill>
                  <a:srgbClr val="FF0000"/>
                </a:solidFill>
                <a:latin typeface="+mj-lt"/>
              </a:rPr>
              <a:t> </a:t>
            </a:r>
            <a:r>
              <a:rPr lang="en-US" sz="2000" u="sng" err="1">
                <a:solidFill>
                  <a:srgbClr val="FF0000"/>
                </a:solidFill>
                <a:latin typeface="+mj-lt"/>
              </a:rPr>
              <a:t>chính</a:t>
            </a:r>
            <a:r>
              <a:rPr lang="en-US" sz="2000" u="sng">
                <a:solidFill>
                  <a:srgbClr val="FF0000"/>
                </a:solidFill>
                <a:latin typeface="+mj-lt"/>
              </a:rPr>
              <a:t> </a:t>
            </a:r>
            <a:r>
              <a:rPr lang="en-US" sz="2000" u="sng" err="1">
                <a:solidFill>
                  <a:srgbClr val="FF0000"/>
                </a:solidFill>
                <a:latin typeface="+mj-lt"/>
              </a:rPr>
              <a:t>trong</a:t>
            </a:r>
            <a:r>
              <a:rPr lang="en-US" sz="2000" u="sng">
                <a:solidFill>
                  <a:srgbClr val="FF0000"/>
                </a:solidFill>
                <a:latin typeface="+mj-lt"/>
              </a:rPr>
              <a:t> </a:t>
            </a:r>
            <a:r>
              <a:rPr lang="en-US" sz="2000" u="sng" err="1">
                <a:solidFill>
                  <a:srgbClr val="FF0000"/>
                </a:solidFill>
                <a:latin typeface="+mj-lt"/>
              </a:rPr>
              <a:t>useradd</a:t>
            </a:r>
            <a:endParaRPr lang="en-US" sz="2000" u="sng">
              <a:solidFill>
                <a:srgbClr val="FF0000"/>
              </a:solidFill>
              <a:latin typeface="+mj-lt"/>
            </a:endParaRPr>
          </a:p>
          <a:p>
            <a:pPr marL="0" indent="0" algn="just">
              <a:buFontTx/>
              <a:buNone/>
            </a:pPr>
            <a:r>
              <a:rPr lang="vi-VN" sz="2000">
                <a:solidFill>
                  <a:srgbClr val="FF0000"/>
                </a:solidFill>
                <a:latin typeface="+mj-lt"/>
              </a:rPr>
              <a:t>-c “comment”: </a:t>
            </a:r>
            <a:r>
              <a:rPr lang="vi-VN" sz="2000">
                <a:latin typeface="+mj-lt"/>
              </a:rPr>
              <a:t>Chức năng cho phép người tạo có thể thêm thông tin cá nhân của người dùng lên hệ thống</a:t>
            </a:r>
            <a:r>
              <a:rPr lang="en-US" sz="2000">
                <a:latin typeface="+mj-lt"/>
              </a:rPr>
              <a:t>, </a:t>
            </a:r>
            <a:r>
              <a:rPr lang="vi-VN" sz="2000">
                <a:latin typeface="+mj-lt"/>
              </a:rPr>
              <a:t>thông tin khi nhập phải được đặt trong dấu “…”.   </a:t>
            </a:r>
          </a:p>
          <a:p>
            <a:pPr marL="0" indent="0" algn="just">
              <a:buFontTx/>
              <a:buNone/>
            </a:pPr>
            <a:r>
              <a:rPr lang="vi-VN" sz="2000">
                <a:solidFill>
                  <a:srgbClr val="FF0000"/>
                </a:solidFill>
                <a:latin typeface="+mj-lt"/>
              </a:rPr>
              <a:t>-d /home/directory</a:t>
            </a:r>
            <a:r>
              <a:rPr lang="vi-VN" sz="2000">
                <a:latin typeface="+mj-lt"/>
              </a:rPr>
              <a:t>: Tạo thư mục home cho người dùng. Ta thường đặt thư mục home trùng với tên người dùng. Nếu không sử dụng, hệ thống cũng tự động đặt như vậy. </a:t>
            </a:r>
          </a:p>
          <a:p>
            <a:pPr marL="0" indent="0" algn="just">
              <a:buFontTx/>
              <a:buNone/>
            </a:pPr>
            <a:r>
              <a:rPr lang="vi-VN" sz="2000">
                <a:solidFill>
                  <a:srgbClr val="FF0000"/>
                </a:solidFill>
                <a:latin typeface="+mj-lt"/>
              </a:rPr>
              <a:t>-e yyyy-mm-dd</a:t>
            </a:r>
            <a:r>
              <a:rPr lang="vi-VN" sz="2000">
                <a:latin typeface="+mj-lt"/>
              </a:rPr>
              <a:t>: Ngày vô hiệu hoá truy cập. Chức năng này xác định ngày mà tài khoản đó bị vô hiệu hoá trên hệ thống. </a:t>
            </a:r>
          </a:p>
          <a:p>
            <a:pPr marL="0" indent="0" algn="just">
              <a:buFontTx/>
              <a:buNone/>
            </a:pPr>
            <a:r>
              <a:rPr lang="vi-VN" sz="2000">
                <a:solidFill>
                  <a:srgbClr val="FF0000"/>
                </a:solidFill>
                <a:latin typeface="+mj-lt"/>
              </a:rPr>
              <a:t>-f yyyy-mm-dd</a:t>
            </a:r>
            <a:r>
              <a:rPr lang="vi-VN" sz="2000">
                <a:latin typeface="+mj-lt"/>
              </a:rPr>
              <a:t>: Số ngày password sẽ vô hiệu hoá khi tài khoản hết hạn. </a:t>
            </a:r>
          </a:p>
          <a:p>
            <a:pPr marL="0" indent="0" algn="just">
              <a:buFontTx/>
              <a:buNone/>
            </a:pPr>
            <a:r>
              <a:rPr lang="vi-VN" sz="2000">
                <a:solidFill>
                  <a:srgbClr val="FF0000"/>
                </a:solidFill>
                <a:latin typeface="+mj-lt"/>
              </a:rPr>
              <a:t>-g group</a:t>
            </a:r>
            <a:r>
              <a:rPr lang="vi-VN" sz="2000">
                <a:latin typeface="+mj-lt"/>
              </a:rPr>
              <a:t>: Xác định tài khoản người dùng thuộc nhóm người dùng nào trên hệ thống. </a:t>
            </a:r>
          </a:p>
          <a:p>
            <a:pPr marL="0" indent="0" algn="just">
              <a:buFontTx/>
              <a:buNone/>
            </a:pPr>
            <a:r>
              <a:rPr lang="vi-VN" sz="2000">
                <a:solidFill>
                  <a:srgbClr val="FF0000"/>
                </a:solidFill>
                <a:latin typeface="+mj-lt"/>
              </a:rPr>
              <a:t>-G group</a:t>
            </a:r>
            <a:r>
              <a:rPr lang="vi-VN" sz="2000">
                <a:latin typeface="+mj-lt"/>
              </a:rPr>
              <a:t>: Xác định tài khoản người dùng thuộc những nhóm người dùng nào trên hệ thống vì một người dùng có thể thuộc nhiều nhóm khác nhau. </a:t>
            </a:r>
          </a:p>
          <a:p>
            <a:pPr marL="0" indent="0" algn="just">
              <a:buFontTx/>
              <a:buNone/>
            </a:pPr>
            <a:r>
              <a:rPr lang="vi-VN" sz="2000">
                <a:solidFill>
                  <a:srgbClr val="FF0000"/>
                </a:solidFill>
                <a:latin typeface="+mj-lt"/>
              </a:rPr>
              <a:t>-s shell</a:t>
            </a:r>
            <a:r>
              <a:rPr lang="vi-VN" sz="2000">
                <a:latin typeface="+mj-lt"/>
              </a:rPr>
              <a:t>: Xác định shell mặc định cho người dùng khi đăng nhập hệ thống. Ví dụ shell của root là /bin/bash. </a:t>
            </a:r>
          </a:p>
          <a:p>
            <a:pPr marL="0" indent="0" algn="just">
              <a:buFontTx/>
              <a:buNone/>
            </a:pPr>
            <a:r>
              <a:rPr lang="vi-VN" sz="2000">
                <a:solidFill>
                  <a:srgbClr val="FF0000"/>
                </a:solidFill>
                <a:latin typeface="+mj-lt"/>
              </a:rPr>
              <a:t>-u uid</a:t>
            </a:r>
            <a:r>
              <a:rPr lang="vi-VN" sz="2000">
                <a:latin typeface="+mj-lt"/>
              </a:rPr>
              <a:t>: Xác định số UID của người dùng. </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532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143000" y="-204977"/>
            <a:ext cx="8229600" cy="1107996"/>
          </a:xfrm>
        </p:spPr>
        <p:txBody>
          <a:bodyPr/>
          <a:lstStyle/>
          <a:p>
            <a:pPr algn="l"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10.1. </a:t>
            </a:r>
            <a:r>
              <a:rPr lang="en-US" sz="3600" err="1">
                <a:solidFill>
                  <a:srgbClr val="FF0000"/>
                </a:solidFill>
                <a:latin typeface="Times New Roman" pitchFamily="18" charset="0"/>
                <a:cs typeface="Times New Roman" pitchFamily="18" charset="0"/>
              </a:rPr>
              <a:t>Tạo</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một</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endParaRPr lang="en-GB" sz="3600">
              <a:solidFill>
                <a:srgbClr val="FF0000"/>
              </a:solidFill>
              <a:latin typeface="Times New Roman" pitchFamily="18" charset="0"/>
              <a:cs typeface="Times New Roman" pitchFamily="18" charset="0"/>
            </a:endParaRPr>
          </a:p>
        </p:txBody>
      </p:sp>
      <p:sp>
        <p:nvSpPr>
          <p:cNvPr id="67587" name="Rectangle 3"/>
          <p:cNvSpPr>
            <a:spLocks noGrp="1" noChangeArrowheads="1"/>
          </p:cNvSpPr>
          <p:nvPr>
            <p:ph type="body" idx="1"/>
          </p:nvPr>
        </p:nvSpPr>
        <p:spPr>
          <a:xfrm>
            <a:off x="152400" y="1219200"/>
            <a:ext cx="8839200" cy="4924425"/>
          </a:xfrm>
        </p:spPr>
        <p:txBody>
          <a:bodyPr/>
          <a:lstStyle/>
          <a:p>
            <a:pPr marL="0" indent="0" algn="just">
              <a:buFontTx/>
              <a:buNone/>
            </a:pPr>
            <a:r>
              <a:rPr lang="vi-VN">
                <a:latin typeface="+mj-lt"/>
              </a:rPr>
              <a:t> </a:t>
            </a:r>
            <a:r>
              <a:rPr lang="vi-VN" sz="2400">
                <a:latin typeface="+mj-lt"/>
              </a:rPr>
              <a:t>Cú pháp: </a:t>
            </a:r>
            <a:endParaRPr lang="en-US" sz="2400">
              <a:latin typeface="+mj-lt"/>
            </a:endParaRPr>
          </a:p>
          <a:p>
            <a:pPr marL="0" indent="0" algn="just">
              <a:buFontTx/>
              <a:buNone/>
            </a:pPr>
            <a:r>
              <a:rPr lang="en-US" sz="2400">
                <a:latin typeface="+mj-lt"/>
              </a:rPr>
              <a:t>	</a:t>
            </a:r>
            <a:r>
              <a:rPr lang="en-US" sz="3200" b="1" err="1">
                <a:solidFill>
                  <a:srgbClr val="FF0000"/>
                </a:solidFill>
                <a:latin typeface="+mj-lt"/>
              </a:rPr>
              <a:t>sudo</a:t>
            </a:r>
            <a:r>
              <a:rPr lang="en-US" sz="3200" b="1">
                <a:solidFill>
                  <a:srgbClr val="FF0000"/>
                </a:solidFill>
                <a:latin typeface="+mj-lt"/>
              </a:rPr>
              <a:t> u</a:t>
            </a:r>
            <a:r>
              <a:rPr lang="vi-VN" sz="3200" b="1">
                <a:solidFill>
                  <a:srgbClr val="FF0000"/>
                </a:solidFill>
                <a:latin typeface="+mj-lt"/>
              </a:rPr>
              <a:t>seradd [</a:t>
            </a:r>
            <a:r>
              <a:rPr lang="en-US" sz="3200" b="1" err="1">
                <a:solidFill>
                  <a:srgbClr val="FF0000"/>
                </a:solidFill>
                <a:latin typeface="+mj-lt"/>
              </a:rPr>
              <a:t>tùy</a:t>
            </a:r>
            <a:r>
              <a:rPr lang="en-US" sz="3200" b="1">
                <a:solidFill>
                  <a:srgbClr val="FF0000"/>
                </a:solidFill>
                <a:latin typeface="+mj-lt"/>
              </a:rPr>
              <a:t> </a:t>
            </a:r>
            <a:r>
              <a:rPr lang="en-US" sz="3200" b="1" err="1">
                <a:solidFill>
                  <a:srgbClr val="FF0000"/>
                </a:solidFill>
                <a:latin typeface="+mj-lt"/>
              </a:rPr>
              <a:t>chọn</a:t>
            </a:r>
            <a:r>
              <a:rPr lang="vi-VN" sz="3200" b="1">
                <a:solidFill>
                  <a:srgbClr val="FF0000"/>
                </a:solidFill>
                <a:latin typeface="+mj-lt"/>
              </a:rPr>
              <a:t>] &lt;tên người dùng&gt; </a:t>
            </a:r>
            <a:endParaRPr lang="en-US" sz="3200" b="1">
              <a:solidFill>
                <a:srgbClr val="FF0000"/>
              </a:solidFill>
              <a:latin typeface="+mj-lt"/>
            </a:endParaRPr>
          </a:p>
          <a:p>
            <a:pPr marL="0" indent="0" algn="just">
              <a:buFontTx/>
              <a:buNone/>
            </a:pPr>
            <a:r>
              <a:rPr lang="en-US" sz="2400" u="sng" err="1">
                <a:solidFill>
                  <a:srgbClr val="FF0000"/>
                </a:solidFill>
                <a:latin typeface="+mj-lt"/>
              </a:rPr>
              <a:t>Ví</a:t>
            </a:r>
            <a:r>
              <a:rPr lang="en-US" sz="2400" u="sng">
                <a:solidFill>
                  <a:srgbClr val="FF0000"/>
                </a:solidFill>
                <a:latin typeface="+mj-lt"/>
              </a:rPr>
              <a:t> </a:t>
            </a:r>
            <a:r>
              <a:rPr lang="en-US" sz="2400" u="sng" err="1">
                <a:solidFill>
                  <a:srgbClr val="FF0000"/>
                </a:solidFill>
                <a:latin typeface="+mj-lt"/>
              </a:rPr>
              <a:t>dụ</a:t>
            </a:r>
            <a:r>
              <a:rPr lang="en-US" sz="2400" u="sng">
                <a:solidFill>
                  <a:srgbClr val="FF0000"/>
                </a:solidFill>
                <a:latin typeface="+mj-lt"/>
              </a:rPr>
              <a:t> 1:</a:t>
            </a:r>
          </a:p>
          <a:p>
            <a:pPr marL="0" indent="0" algn="just">
              <a:buFontTx/>
              <a:buNone/>
            </a:pPr>
            <a:r>
              <a:rPr lang="en-US" sz="2400" err="1">
                <a:latin typeface="+mj-lt"/>
              </a:rPr>
              <a:t>Tạo</a:t>
            </a:r>
            <a:r>
              <a:rPr lang="en-US" sz="2400">
                <a:latin typeface="+mj-lt"/>
              </a:rPr>
              <a:t> </a:t>
            </a:r>
            <a:r>
              <a:rPr lang="en-US" sz="2400" err="1">
                <a:latin typeface="+mj-lt"/>
              </a:rPr>
              <a:t>tài</a:t>
            </a:r>
            <a:r>
              <a:rPr lang="en-US" sz="2400">
                <a:latin typeface="+mj-lt"/>
              </a:rPr>
              <a:t> </a:t>
            </a:r>
            <a:r>
              <a:rPr lang="en-US" sz="2400" err="1">
                <a:latin typeface="+mj-lt"/>
              </a:rPr>
              <a:t>khoản</a:t>
            </a:r>
            <a:r>
              <a:rPr lang="en-US" sz="2400">
                <a:latin typeface="+mj-lt"/>
              </a:rPr>
              <a:t> </a:t>
            </a:r>
            <a:r>
              <a:rPr lang="en-US" sz="2400" err="1">
                <a:latin typeface="+mj-lt"/>
              </a:rPr>
              <a:t>ng</a:t>
            </a:r>
            <a:r>
              <a:rPr lang="vi-VN" sz="2400">
                <a:latin typeface="+mj-lt"/>
              </a:rPr>
              <a:t>ười</a:t>
            </a:r>
            <a:r>
              <a:rPr lang="en-US" sz="2400">
                <a:latin typeface="+mj-lt"/>
              </a:rPr>
              <a:t> </a:t>
            </a:r>
            <a:r>
              <a:rPr lang="en-US" sz="2400" err="1">
                <a:latin typeface="+mj-lt"/>
              </a:rPr>
              <a:t>dùng</a:t>
            </a:r>
            <a:r>
              <a:rPr lang="en-US" sz="2400">
                <a:latin typeface="+mj-lt"/>
              </a:rPr>
              <a:t> </a:t>
            </a:r>
            <a:r>
              <a:rPr lang="en-US" sz="2400" err="1">
                <a:latin typeface="+mj-lt"/>
              </a:rPr>
              <a:t>có</a:t>
            </a:r>
            <a:r>
              <a:rPr lang="en-US" sz="2400">
                <a:latin typeface="+mj-lt"/>
              </a:rPr>
              <a:t> </a:t>
            </a:r>
            <a:r>
              <a:rPr lang="en-US" sz="2400" err="1">
                <a:latin typeface="+mj-lt"/>
              </a:rPr>
              <a:t>tên</a:t>
            </a:r>
            <a:r>
              <a:rPr lang="en-US" sz="2400">
                <a:latin typeface="+mj-lt"/>
              </a:rPr>
              <a:t> </a:t>
            </a:r>
            <a:r>
              <a:rPr lang="en-US" sz="2400" err="1">
                <a:latin typeface="+mj-lt"/>
              </a:rPr>
              <a:t>là</a:t>
            </a:r>
            <a:r>
              <a:rPr lang="en-US" sz="2400">
                <a:latin typeface="+mj-lt"/>
              </a:rPr>
              <a:t>: DH8C</a:t>
            </a:r>
          </a:p>
          <a:p>
            <a:pPr marL="0" indent="0" algn="just">
              <a:buFontTx/>
              <a:buNone/>
            </a:pPr>
            <a:r>
              <a:rPr lang="en-US" sz="2400">
                <a:latin typeface="+mj-lt"/>
              </a:rPr>
              <a:t>	</a:t>
            </a:r>
            <a:r>
              <a:rPr lang="en-US" sz="2400" b="1" err="1">
                <a:solidFill>
                  <a:srgbClr val="FF0000"/>
                </a:solidFill>
                <a:latin typeface="+mj-lt"/>
              </a:rPr>
              <a:t>sudo</a:t>
            </a:r>
            <a:r>
              <a:rPr lang="en-US" sz="2400" b="1">
                <a:solidFill>
                  <a:srgbClr val="FF0000"/>
                </a:solidFill>
                <a:latin typeface="+mj-lt"/>
              </a:rPr>
              <a:t> </a:t>
            </a:r>
            <a:r>
              <a:rPr lang="en-US" sz="2400" b="1" err="1">
                <a:solidFill>
                  <a:srgbClr val="FF0000"/>
                </a:solidFill>
                <a:latin typeface="+mj-lt"/>
              </a:rPr>
              <a:t>useradd</a:t>
            </a:r>
            <a:r>
              <a:rPr lang="en-US" sz="2400" b="1">
                <a:solidFill>
                  <a:srgbClr val="FF0000"/>
                </a:solidFill>
                <a:latin typeface="+mj-lt"/>
              </a:rPr>
              <a:t> –u 567 dh8c</a:t>
            </a:r>
          </a:p>
          <a:p>
            <a:pPr marL="0" indent="0" algn="just">
              <a:buFontTx/>
              <a:buNone/>
            </a:pPr>
            <a:r>
              <a:rPr lang="en-US" sz="2400" err="1">
                <a:latin typeface="+mj-lt"/>
              </a:rPr>
              <a:t>Để</a:t>
            </a:r>
            <a:r>
              <a:rPr lang="en-US" sz="2400">
                <a:latin typeface="+mj-lt"/>
              </a:rPr>
              <a:t> </a:t>
            </a:r>
            <a:r>
              <a:rPr lang="en-US" sz="2400" err="1">
                <a:latin typeface="+mj-lt"/>
              </a:rPr>
              <a:t>xem</a:t>
            </a:r>
            <a:r>
              <a:rPr lang="en-US" sz="2400">
                <a:latin typeface="+mj-lt"/>
              </a:rPr>
              <a:t> </a:t>
            </a:r>
            <a:r>
              <a:rPr lang="en-US" sz="2400" err="1">
                <a:latin typeface="+mj-lt"/>
              </a:rPr>
              <a:t>thông</a:t>
            </a:r>
            <a:r>
              <a:rPr lang="en-US" sz="2400">
                <a:latin typeface="+mj-lt"/>
              </a:rPr>
              <a:t> tin </a:t>
            </a:r>
            <a:r>
              <a:rPr lang="en-US" sz="2400" err="1">
                <a:latin typeface="+mj-lt"/>
              </a:rPr>
              <a:t>ng</a:t>
            </a:r>
            <a:r>
              <a:rPr lang="vi-VN" sz="2400">
                <a:latin typeface="+mj-lt"/>
              </a:rPr>
              <a:t>ười</a:t>
            </a:r>
            <a:r>
              <a:rPr lang="en-US" sz="2400">
                <a:latin typeface="+mj-lt"/>
              </a:rPr>
              <a:t> </a:t>
            </a:r>
            <a:r>
              <a:rPr lang="en-US" sz="2400" err="1">
                <a:latin typeface="+mj-lt"/>
              </a:rPr>
              <a:t>dùng</a:t>
            </a:r>
            <a:r>
              <a:rPr lang="en-US" sz="2400">
                <a:latin typeface="+mj-lt"/>
              </a:rPr>
              <a:t> </a:t>
            </a:r>
            <a:r>
              <a:rPr lang="en-US" sz="2400" err="1">
                <a:latin typeface="+mj-lt"/>
              </a:rPr>
              <a:t>mới</a:t>
            </a:r>
            <a:r>
              <a:rPr lang="en-US" sz="2400">
                <a:latin typeface="+mj-lt"/>
              </a:rPr>
              <a:t> </a:t>
            </a:r>
            <a:r>
              <a:rPr lang="en-US" sz="2400" err="1">
                <a:latin typeface="+mj-lt"/>
              </a:rPr>
              <a:t>tạo</a:t>
            </a:r>
            <a:endParaRPr lang="en-US" sz="2400">
              <a:latin typeface="+mj-lt"/>
            </a:endParaRPr>
          </a:p>
          <a:p>
            <a:pPr marL="0" indent="0" algn="just">
              <a:buFontTx/>
              <a:buNone/>
            </a:pPr>
            <a:r>
              <a:rPr lang="en-US" sz="2400">
                <a:latin typeface="+mj-lt"/>
              </a:rPr>
              <a:t>	</a:t>
            </a:r>
            <a:r>
              <a:rPr lang="en-US" sz="2400" b="1">
                <a:solidFill>
                  <a:srgbClr val="FF0000"/>
                </a:solidFill>
                <a:latin typeface="+mj-lt"/>
              </a:rPr>
              <a:t>cat /</a:t>
            </a:r>
            <a:r>
              <a:rPr lang="en-US" sz="2400" b="1" err="1">
                <a:solidFill>
                  <a:srgbClr val="FF0000"/>
                </a:solidFill>
                <a:latin typeface="+mj-lt"/>
              </a:rPr>
              <a:t>etc</a:t>
            </a:r>
            <a:r>
              <a:rPr lang="en-US" sz="2400" b="1">
                <a:solidFill>
                  <a:srgbClr val="FF0000"/>
                </a:solidFill>
                <a:latin typeface="+mj-lt"/>
              </a:rPr>
              <a:t>/</a:t>
            </a:r>
            <a:r>
              <a:rPr lang="en-US" sz="2400" b="1" err="1">
                <a:solidFill>
                  <a:srgbClr val="FF0000"/>
                </a:solidFill>
                <a:latin typeface="+mj-lt"/>
              </a:rPr>
              <a:t>passwd</a:t>
            </a:r>
            <a:endParaRPr lang="en-US" sz="2400" b="1">
              <a:solidFill>
                <a:srgbClr val="FF0000"/>
              </a:solidFill>
              <a:latin typeface="+mj-lt"/>
            </a:endParaRPr>
          </a:p>
          <a:p>
            <a:pPr marL="0" indent="0" algn="just">
              <a:buFontTx/>
              <a:buNone/>
            </a:pPr>
            <a:endParaRPr lang="en-US" sz="2400">
              <a:latin typeface="+mj-lt"/>
            </a:endParaRPr>
          </a:p>
          <a:p>
            <a:pPr marL="0" indent="0" algn="just">
              <a:buFontTx/>
              <a:buNone/>
            </a:pPr>
            <a:r>
              <a:rPr lang="en-US" sz="2400" u="sng" err="1">
                <a:solidFill>
                  <a:srgbClr val="FF0000"/>
                </a:solidFill>
                <a:latin typeface="+mj-lt"/>
              </a:rPr>
              <a:t>Ví</a:t>
            </a:r>
            <a:r>
              <a:rPr lang="en-US" sz="2400" u="sng">
                <a:solidFill>
                  <a:srgbClr val="FF0000"/>
                </a:solidFill>
                <a:latin typeface="+mj-lt"/>
              </a:rPr>
              <a:t> </a:t>
            </a:r>
            <a:r>
              <a:rPr lang="en-US" sz="2400" u="sng" err="1">
                <a:solidFill>
                  <a:srgbClr val="FF0000"/>
                </a:solidFill>
                <a:latin typeface="+mj-lt"/>
              </a:rPr>
              <a:t>dụ</a:t>
            </a:r>
            <a:r>
              <a:rPr lang="en-US" sz="2400" u="sng">
                <a:solidFill>
                  <a:srgbClr val="FF0000"/>
                </a:solidFill>
                <a:latin typeface="+mj-lt"/>
              </a:rPr>
              <a:t> 2:</a:t>
            </a:r>
          </a:p>
          <a:p>
            <a:pPr algn="just"/>
            <a:r>
              <a:rPr lang="vi-VN" sz="2400">
                <a:latin typeface="+mj-lt"/>
              </a:rPr>
              <a:t>Để tạo tài khoản người dùng tên </a:t>
            </a:r>
            <a:r>
              <a:rPr lang="en-US" sz="2400" err="1">
                <a:solidFill>
                  <a:srgbClr val="FF0000"/>
                </a:solidFill>
                <a:latin typeface="+mj-lt"/>
              </a:rPr>
              <a:t>cntt</a:t>
            </a:r>
            <a:r>
              <a:rPr lang="vi-VN" sz="2400">
                <a:latin typeface="+mj-lt"/>
              </a:rPr>
              <a:t>, thư mục home là </a:t>
            </a:r>
            <a:r>
              <a:rPr lang="en-US" sz="2400" err="1">
                <a:solidFill>
                  <a:srgbClr val="FF0000"/>
                </a:solidFill>
                <a:latin typeface="+mj-lt"/>
              </a:rPr>
              <a:t>cntt</a:t>
            </a:r>
            <a:r>
              <a:rPr lang="vi-VN" sz="2400">
                <a:latin typeface="+mj-lt"/>
              </a:rPr>
              <a:t>, thuộc nhóm người dùng </a:t>
            </a:r>
            <a:r>
              <a:rPr lang="en-US" sz="2400" err="1">
                <a:solidFill>
                  <a:srgbClr val="FF0000"/>
                </a:solidFill>
                <a:latin typeface="+mj-lt"/>
              </a:rPr>
              <a:t>hunre</a:t>
            </a:r>
            <a:r>
              <a:rPr lang="vi-VN" sz="2400">
                <a:latin typeface="+mj-lt"/>
              </a:rPr>
              <a:t> và số UID của người dùng là </a:t>
            </a:r>
            <a:r>
              <a:rPr lang="vi-VN" sz="2400">
                <a:solidFill>
                  <a:srgbClr val="FF0000"/>
                </a:solidFill>
                <a:latin typeface="+mj-lt"/>
              </a:rPr>
              <a:t>555</a:t>
            </a:r>
            <a:r>
              <a:rPr lang="vi-VN" sz="2400">
                <a:latin typeface="+mj-lt"/>
              </a:rPr>
              <a:t> và ngày hết quyền truy cập là </a:t>
            </a:r>
            <a:r>
              <a:rPr lang="en-US" sz="2400">
                <a:solidFill>
                  <a:srgbClr val="FF0000"/>
                </a:solidFill>
                <a:latin typeface="+mj-lt"/>
              </a:rPr>
              <a:t>31</a:t>
            </a:r>
            <a:r>
              <a:rPr lang="vi-VN" sz="2400">
                <a:solidFill>
                  <a:srgbClr val="FF0000"/>
                </a:solidFill>
                <a:latin typeface="+mj-lt"/>
              </a:rPr>
              <a:t>/</a:t>
            </a:r>
            <a:r>
              <a:rPr lang="en-US" sz="2400">
                <a:solidFill>
                  <a:srgbClr val="FF0000"/>
                </a:solidFill>
                <a:latin typeface="+mj-lt"/>
              </a:rPr>
              <a:t>12</a:t>
            </a:r>
            <a:r>
              <a:rPr lang="vi-VN" sz="2400">
                <a:solidFill>
                  <a:srgbClr val="FF0000"/>
                </a:solidFill>
                <a:latin typeface="+mj-lt"/>
              </a:rPr>
              <a:t>/20</a:t>
            </a:r>
            <a:r>
              <a:rPr lang="en-US" sz="2400">
                <a:solidFill>
                  <a:srgbClr val="FF0000"/>
                </a:solidFill>
                <a:latin typeface="+mj-lt"/>
              </a:rPr>
              <a:t>20</a:t>
            </a:r>
            <a:r>
              <a:rPr lang="vi-VN" sz="2400">
                <a:latin typeface="+mj-lt"/>
              </a:rPr>
              <a:t>. Ta viết câu lệnh như sau: </a:t>
            </a:r>
            <a:endParaRPr lang="en-US" sz="2400">
              <a:latin typeface="+mj-lt"/>
            </a:endParaRPr>
          </a:p>
          <a:p>
            <a:pPr algn="just"/>
            <a:r>
              <a:rPr lang="en-US" sz="2400">
                <a:latin typeface="+mj-lt"/>
              </a:rPr>
              <a:t>        </a:t>
            </a:r>
            <a:r>
              <a:rPr lang="en-US" sz="2400" b="1" err="1">
                <a:solidFill>
                  <a:srgbClr val="FF0000"/>
                </a:solidFill>
                <a:latin typeface="+mj-lt"/>
              </a:rPr>
              <a:t>sudo</a:t>
            </a:r>
            <a:r>
              <a:rPr lang="en-US" sz="2400" b="1">
                <a:solidFill>
                  <a:srgbClr val="FF0000"/>
                </a:solidFill>
                <a:latin typeface="+mj-lt"/>
              </a:rPr>
              <a:t> u</a:t>
            </a:r>
            <a:r>
              <a:rPr lang="vi-VN" sz="2400" b="1">
                <a:solidFill>
                  <a:srgbClr val="FF0000"/>
                </a:solidFill>
                <a:latin typeface="+mj-lt"/>
              </a:rPr>
              <a:t>s</a:t>
            </a:r>
            <a:r>
              <a:rPr lang="en-US" sz="2400" b="1" err="1">
                <a:solidFill>
                  <a:srgbClr val="FF0000"/>
                </a:solidFill>
                <a:latin typeface="+mj-lt"/>
              </a:rPr>
              <a:t>eradd</a:t>
            </a:r>
            <a:r>
              <a:rPr lang="en-US" sz="2400" b="1">
                <a:solidFill>
                  <a:srgbClr val="FF0000"/>
                </a:solidFill>
                <a:latin typeface="+mj-lt"/>
              </a:rPr>
              <a:t> –d /home/</a:t>
            </a:r>
            <a:r>
              <a:rPr lang="en-US" sz="2400" b="1" err="1">
                <a:solidFill>
                  <a:srgbClr val="FF0000"/>
                </a:solidFill>
                <a:latin typeface="+mj-lt"/>
              </a:rPr>
              <a:t>cntt</a:t>
            </a:r>
            <a:r>
              <a:rPr lang="en-US" sz="2400" b="1">
                <a:solidFill>
                  <a:srgbClr val="FF0000"/>
                </a:solidFill>
                <a:latin typeface="+mj-lt"/>
              </a:rPr>
              <a:t> –g </a:t>
            </a:r>
            <a:r>
              <a:rPr lang="en-US" sz="2400" b="1" err="1">
                <a:solidFill>
                  <a:srgbClr val="FF0000"/>
                </a:solidFill>
                <a:latin typeface="+mj-lt"/>
              </a:rPr>
              <a:t>hunre</a:t>
            </a:r>
            <a:r>
              <a:rPr lang="en-US" sz="2400" b="1">
                <a:solidFill>
                  <a:srgbClr val="FF0000"/>
                </a:solidFill>
                <a:latin typeface="+mj-lt"/>
              </a:rPr>
              <a:t> –u 555 –e 2020-12-31 </a:t>
            </a:r>
            <a:r>
              <a:rPr lang="en-US" sz="2400" b="1" err="1">
                <a:solidFill>
                  <a:srgbClr val="FF0000"/>
                </a:solidFill>
                <a:latin typeface="+mj-lt"/>
              </a:rPr>
              <a:t>cntt</a:t>
            </a:r>
            <a:endParaRPr lang="vi-VN" sz="2400" b="1">
              <a:solidFill>
                <a:srgbClr val="FF0000"/>
              </a:solidFill>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8293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219200" y="-108585"/>
            <a:ext cx="8305800" cy="984885"/>
          </a:xfrm>
        </p:spPr>
        <p:txBody>
          <a:bodyPr/>
          <a:lstStyle/>
          <a:p>
            <a:pPr algn="l" eaLnBrk="1" hangingPunct="1"/>
            <a:br>
              <a:rPr lang="en-IE" sz="3200">
                <a:solidFill>
                  <a:srgbClr val="FF0000"/>
                </a:solidFill>
                <a:latin typeface="Times New Roman" pitchFamily="18" charset="0"/>
                <a:cs typeface="Times New Roman" pitchFamily="18" charset="0"/>
              </a:rPr>
            </a:br>
            <a:r>
              <a:rPr lang="en-IE" sz="3200">
                <a:solidFill>
                  <a:srgbClr val="FF0000"/>
                </a:solidFill>
                <a:latin typeface="Times New Roman" pitchFamily="18" charset="0"/>
                <a:cs typeface="Times New Roman" pitchFamily="18" charset="0"/>
              </a:rPr>
              <a:t>10.</a:t>
            </a:r>
            <a:r>
              <a:rPr lang="en-US" sz="3200">
                <a:solidFill>
                  <a:srgbClr val="FF0000"/>
                </a:solidFill>
                <a:latin typeface="Times New Roman" pitchFamily="18" charset="0"/>
                <a:cs typeface="Times New Roman" pitchFamily="18" charset="0"/>
              </a:rPr>
              <a:t>3. </a:t>
            </a:r>
            <a:r>
              <a:rPr lang="en-US" sz="3200" err="1">
                <a:solidFill>
                  <a:srgbClr val="FF0000"/>
                </a:solidFill>
                <a:latin typeface="Times New Roman" pitchFamily="18" charset="0"/>
                <a:cs typeface="Times New Roman" pitchFamily="18" charset="0"/>
              </a:rPr>
              <a:t>Sửa</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thông</a:t>
            </a:r>
            <a:r>
              <a:rPr lang="en-US" sz="3200">
                <a:solidFill>
                  <a:srgbClr val="FF0000"/>
                </a:solidFill>
                <a:latin typeface="Times New Roman" pitchFamily="18" charset="0"/>
                <a:cs typeface="Times New Roman" pitchFamily="18" charset="0"/>
              </a:rPr>
              <a:t> tin </a:t>
            </a:r>
            <a:r>
              <a:rPr lang="en-US" sz="3200" err="1">
                <a:solidFill>
                  <a:srgbClr val="FF0000"/>
                </a:solidFill>
                <a:latin typeface="Times New Roman" pitchFamily="18" charset="0"/>
                <a:cs typeface="Times New Roman" pitchFamily="18" charset="0"/>
              </a:rPr>
              <a:t>tài</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khoản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a:t>
            </a:r>
            <a:r>
              <a:rPr lang="vi-VN" sz="3200">
                <a:solidFill>
                  <a:srgbClr val="FF0000"/>
                </a:solidFill>
                <a:latin typeface="Times New Roman" pitchFamily="18" charset="0"/>
                <a:cs typeface="Times New Roman" pitchFamily="18" charset="0"/>
              </a:rPr>
              <a:t>ười</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dùng</a:t>
            </a:r>
            <a:endParaRPr lang="en-GB" sz="3200">
              <a:solidFill>
                <a:srgbClr val="FF0000"/>
              </a:solidFill>
              <a:latin typeface="Times New Roman" pitchFamily="18" charset="0"/>
              <a:cs typeface="Times New Roman" pitchFamily="18" charset="0"/>
            </a:endParaRPr>
          </a:p>
        </p:txBody>
      </p:sp>
      <p:sp>
        <p:nvSpPr>
          <p:cNvPr id="69635" name="Rectangle 3"/>
          <p:cNvSpPr>
            <a:spLocks noGrp="1" noChangeArrowheads="1"/>
          </p:cNvSpPr>
          <p:nvPr>
            <p:ph type="body" idx="1"/>
          </p:nvPr>
        </p:nvSpPr>
        <p:spPr>
          <a:xfrm>
            <a:off x="142875" y="1122045"/>
            <a:ext cx="8839200" cy="5355312"/>
          </a:xfrm>
        </p:spPr>
        <p:txBody>
          <a:bodyPr/>
          <a:lstStyle/>
          <a:p>
            <a:pPr marL="0" indent="0" algn="just">
              <a:buFontTx/>
              <a:buNone/>
            </a:pPr>
            <a:r>
              <a:rPr lang="vi-VN">
                <a:latin typeface="+mj-lt"/>
              </a:rPr>
              <a:t> </a:t>
            </a:r>
            <a:r>
              <a:rPr lang="vi-VN" sz="2400">
                <a:latin typeface="+mj-lt"/>
              </a:rPr>
              <a:t>Cú pháp: </a:t>
            </a:r>
            <a:r>
              <a:rPr lang="en-US" sz="2400">
                <a:latin typeface="+mj-lt"/>
              </a:rPr>
              <a:t>	</a:t>
            </a:r>
            <a:r>
              <a:rPr lang="en-US" sz="2800" b="1" err="1">
                <a:solidFill>
                  <a:srgbClr val="FF0000"/>
                </a:solidFill>
                <a:latin typeface="+mj-lt"/>
              </a:rPr>
              <a:t>sudo</a:t>
            </a:r>
            <a:r>
              <a:rPr lang="en-US" sz="2800" b="1">
                <a:solidFill>
                  <a:srgbClr val="FF0000"/>
                </a:solidFill>
                <a:latin typeface="+mj-lt"/>
              </a:rPr>
              <a:t> u</a:t>
            </a:r>
            <a:r>
              <a:rPr lang="vi-VN" sz="2800" b="1">
                <a:solidFill>
                  <a:srgbClr val="FF0000"/>
                </a:solidFill>
                <a:latin typeface="+mj-lt"/>
              </a:rPr>
              <a:t>sermod [</a:t>
            </a:r>
            <a:r>
              <a:rPr lang="en-US" sz="2800" b="1" err="1">
                <a:solidFill>
                  <a:srgbClr val="FF0000"/>
                </a:solidFill>
                <a:latin typeface="+mj-lt"/>
              </a:rPr>
              <a:t>lựa</a:t>
            </a:r>
            <a:r>
              <a:rPr lang="en-US" sz="2800" b="1">
                <a:solidFill>
                  <a:srgbClr val="FF0000"/>
                </a:solidFill>
                <a:latin typeface="+mj-lt"/>
              </a:rPr>
              <a:t> </a:t>
            </a:r>
            <a:r>
              <a:rPr lang="en-US" sz="2800" b="1" err="1">
                <a:solidFill>
                  <a:srgbClr val="FF0000"/>
                </a:solidFill>
                <a:latin typeface="+mj-lt"/>
              </a:rPr>
              <a:t>chọn</a:t>
            </a:r>
            <a:r>
              <a:rPr lang="vi-VN" sz="2800" b="1">
                <a:solidFill>
                  <a:srgbClr val="FF0000"/>
                </a:solidFill>
                <a:latin typeface="+mj-lt"/>
              </a:rPr>
              <a:t>] &lt;username&gt; </a:t>
            </a:r>
            <a:endParaRPr lang="en-US" sz="2800" b="1">
              <a:solidFill>
                <a:srgbClr val="FF0000"/>
              </a:solidFill>
              <a:latin typeface="+mj-lt"/>
            </a:endParaRPr>
          </a:p>
          <a:p>
            <a:pPr marL="0" indent="0" algn="just">
              <a:buFontTx/>
              <a:buNone/>
            </a:pPr>
            <a:r>
              <a:rPr lang="vi-VN" sz="2000">
                <a:solidFill>
                  <a:srgbClr val="FF0000"/>
                </a:solidFill>
                <a:latin typeface="+mj-lt"/>
              </a:rPr>
              <a:t>-c, comment </a:t>
            </a:r>
            <a:r>
              <a:rPr lang="vi-VN" sz="2000">
                <a:latin typeface="+mj-lt"/>
              </a:rPr>
              <a:t>: thay đổi thông tin cá nhân của tài khoản người dùng. </a:t>
            </a:r>
            <a:endParaRPr lang="en-US" sz="2000">
              <a:latin typeface="+mj-lt"/>
            </a:endParaRPr>
          </a:p>
          <a:p>
            <a:pPr marL="0" indent="0" algn="just">
              <a:buFontTx/>
              <a:buNone/>
            </a:pPr>
            <a:r>
              <a:rPr lang="vi-VN" sz="2000">
                <a:solidFill>
                  <a:srgbClr val="FF0000"/>
                </a:solidFill>
                <a:latin typeface="+mj-lt"/>
              </a:rPr>
              <a:t>-d, home_dir </a:t>
            </a:r>
            <a:r>
              <a:rPr lang="vi-VN" sz="2000">
                <a:latin typeface="+mj-lt"/>
              </a:rPr>
              <a:t>: thay đổi thư mục cá nhân của tài khoản người dùng. </a:t>
            </a:r>
            <a:endParaRPr lang="en-US" sz="2000">
              <a:latin typeface="+mj-lt"/>
            </a:endParaRPr>
          </a:p>
          <a:p>
            <a:pPr marL="0" indent="0" algn="just">
              <a:buFontTx/>
              <a:buNone/>
            </a:pPr>
            <a:r>
              <a:rPr lang="vi-VN" sz="2000">
                <a:solidFill>
                  <a:srgbClr val="FF0000"/>
                </a:solidFill>
                <a:latin typeface="+mj-lt"/>
              </a:rPr>
              <a:t>-e, expire_date </a:t>
            </a:r>
            <a:r>
              <a:rPr lang="vi-VN" sz="2000">
                <a:latin typeface="+mj-lt"/>
              </a:rPr>
              <a:t>: thay đổi thời điểm hết hạn của tài khoản người dùng (YYYYMM-DD). </a:t>
            </a:r>
            <a:endParaRPr lang="en-US" sz="2000">
              <a:latin typeface="+mj-lt"/>
            </a:endParaRPr>
          </a:p>
          <a:p>
            <a:pPr marL="0" indent="0" algn="just">
              <a:buFontTx/>
              <a:buNone/>
            </a:pPr>
            <a:r>
              <a:rPr lang="vi-VN" sz="2000">
                <a:solidFill>
                  <a:srgbClr val="FF0000"/>
                </a:solidFill>
                <a:latin typeface="+mj-lt"/>
              </a:rPr>
              <a:t>-f, inactive_days </a:t>
            </a:r>
            <a:r>
              <a:rPr lang="vi-VN" sz="2000">
                <a:latin typeface="+mj-lt"/>
              </a:rPr>
              <a:t>: thiết đặt số ngày hết hiệu lực của mật khẩu trước khi tài khoản người dùng hết hạn sử dụng</a:t>
            </a:r>
            <a:endParaRPr lang="en-US" sz="2000">
              <a:latin typeface="+mj-lt"/>
            </a:endParaRPr>
          </a:p>
          <a:p>
            <a:pPr marL="0" indent="0" algn="just">
              <a:buFontTx/>
              <a:buNone/>
            </a:pPr>
            <a:r>
              <a:rPr lang="vi-VN" sz="2000">
                <a:solidFill>
                  <a:srgbClr val="FF0000"/>
                </a:solidFill>
                <a:latin typeface="+mj-lt"/>
              </a:rPr>
              <a:t>-g, initial_group </a:t>
            </a:r>
            <a:r>
              <a:rPr lang="vi-VN" sz="2000">
                <a:latin typeface="+mj-lt"/>
              </a:rPr>
              <a:t>: tùy chọn này thay đổi tên hoặc số khởi tạo đăng nhập nhóm người dùng.  • Tên nhóm phải tồn tại, và số của nhóm phải tham chiếu đến một nhóm đã tồn tại. Số nhóm ngầm định là 1</a:t>
            </a:r>
            <a:endParaRPr lang="en-US" sz="2000">
              <a:latin typeface="+mj-lt"/>
            </a:endParaRPr>
          </a:p>
          <a:p>
            <a:pPr marL="0" indent="0" algn="just">
              <a:buFontTx/>
              <a:buNone/>
            </a:pPr>
            <a:r>
              <a:rPr lang="vi-VN" sz="2000">
                <a:solidFill>
                  <a:srgbClr val="FF0000"/>
                </a:solidFill>
                <a:latin typeface="+mj-lt"/>
              </a:rPr>
              <a:t>-G, group </a:t>
            </a:r>
            <a:r>
              <a:rPr lang="vi-VN" sz="2000">
                <a:latin typeface="+mj-lt"/>
              </a:rPr>
              <a:t>: thay đổi danh sách các nhóm phụ mà người dùng cũng là thành viên thuộc các nhóm đó. Mỗi nhóm sẽ được ngăn cách với nhóm khác bởi dấu ',' mặc định người dùng sẽ thuộc vào nhóm khởi tạo. </a:t>
            </a:r>
            <a:endParaRPr lang="en-US" sz="2000">
              <a:latin typeface="+mj-lt"/>
            </a:endParaRPr>
          </a:p>
          <a:p>
            <a:pPr marL="0" indent="0" algn="just">
              <a:buFontTx/>
              <a:buNone/>
            </a:pPr>
            <a:r>
              <a:rPr lang="vi-VN" sz="2000">
                <a:solidFill>
                  <a:srgbClr val="FF0000"/>
                </a:solidFill>
                <a:latin typeface="+mj-lt"/>
              </a:rPr>
              <a:t>-l, login_name </a:t>
            </a:r>
            <a:r>
              <a:rPr lang="vi-VN" sz="2000">
                <a:latin typeface="+mj-lt"/>
              </a:rPr>
              <a:t>: thay đổi tên đăng nhập của người dùng. </a:t>
            </a:r>
            <a:endParaRPr lang="en-US" sz="2000">
              <a:latin typeface="+mj-lt"/>
            </a:endParaRPr>
          </a:p>
          <a:p>
            <a:pPr marL="0" indent="0" algn="just">
              <a:buFontTx/>
              <a:buNone/>
            </a:pPr>
            <a:r>
              <a:rPr lang="vi-VN" sz="2000">
                <a:solidFill>
                  <a:srgbClr val="FF0000"/>
                </a:solidFill>
                <a:latin typeface="+mj-lt"/>
              </a:rPr>
              <a:t>-p, passwd </a:t>
            </a:r>
            <a:r>
              <a:rPr lang="vi-VN" sz="2000">
                <a:latin typeface="+mj-lt"/>
              </a:rPr>
              <a:t>: thay đổi mật khẩu đăng nhập của tài khoản người dùng. </a:t>
            </a:r>
            <a:endParaRPr lang="en-US" sz="2000">
              <a:latin typeface="+mj-lt"/>
            </a:endParaRPr>
          </a:p>
          <a:p>
            <a:pPr marL="0" indent="0" algn="just">
              <a:buFontTx/>
              <a:buNone/>
            </a:pPr>
            <a:r>
              <a:rPr lang="vi-VN" sz="2000">
                <a:solidFill>
                  <a:srgbClr val="FF0000"/>
                </a:solidFill>
                <a:latin typeface="+mj-lt"/>
              </a:rPr>
              <a:t>-s, shell </a:t>
            </a:r>
            <a:r>
              <a:rPr lang="vi-VN" sz="2000">
                <a:latin typeface="+mj-lt"/>
              </a:rPr>
              <a:t>: thay đổi shell đăng nhập. </a:t>
            </a:r>
            <a:endParaRPr lang="en-US" sz="2000">
              <a:latin typeface="+mj-lt"/>
            </a:endParaRPr>
          </a:p>
          <a:p>
            <a:pPr marL="0" indent="0" algn="just">
              <a:buFontTx/>
              <a:buNone/>
            </a:pPr>
            <a:r>
              <a:rPr lang="vi-VN" sz="2000">
                <a:solidFill>
                  <a:srgbClr val="FF0000"/>
                </a:solidFill>
                <a:latin typeface="+mj-lt"/>
              </a:rPr>
              <a:t>-u, uid </a:t>
            </a:r>
            <a:r>
              <a:rPr lang="vi-VN" sz="2000">
                <a:latin typeface="+mj-lt"/>
              </a:rPr>
              <a:t>: thay đổi chỉ số người dùng</a:t>
            </a:r>
            <a:endParaRPr lang="vi-VN" sz="2400" b="1">
              <a:solidFill>
                <a:srgbClr val="FF0000"/>
              </a:solidFill>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2323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179863" y="-239981"/>
            <a:ext cx="7391400" cy="1143000"/>
          </a:xfrm>
        </p:spPr>
        <p:txBody>
          <a:bodyPr/>
          <a:lstStyle/>
          <a:p>
            <a:pPr algn="l" eaLnBrk="1" hangingPunct="1"/>
            <a:br>
              <a:rPr lang="en-IE" sz="3600">
                <a:solidFill>
                  <a:srgbClr val="FF0000"/>
                </a:solidFill>
                <a:latin typeface="Times New Roman" pitchFamily="18" charset="0"/>
                <a:cs typeface="Times New Roman" pitchFamily="18" charset="0"/>
              </a:rPr>
            </a:br>
            <a:r>
              <a:rPr lang="en-US" sz="3600">
                <a:solidFill>
                  <a:srgbClr val="FF0000"/>
                </a:solidFill>
                <a:latin typeface="Times New Roman" pitchFamily="18" charset="0"/>
                <a:cs typeface="Times New Roman" pitchFamily="18" charset="0"/>
              </a:rPr>
              <a:t>10.2. </a:t>
            </a:r>
            <a:r>
              <a:rPr lang="en-US" sz="3600" err="1">
                <a:solidFill>
                  <a:srgbClr val="FF0000"/>
                </a:solidFill>
                <a:latin typeface="Times New Roman" pitchFamily="18" charset="0"/>
                <a:cs typeface="Times New Roman" pitchFamily="18" charset="0"/>
              </a:rPr>
              <a:t>Xóa</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một</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tài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khoản</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ng</a:t>
            </a:r>
            <a:r>
              <a:rPr lang="vi-VN" sz="3600">
                <a:solidFill>
                  <a:srgbClr val="FF0000"/>
                </a:solidFill>
                <a:latin typeface="Times New Roman" pitchFamily="18" charset="0"/>
                <a:cs typeface="Times New Roman" pitchFamily="18" charset="0"/>
              </a:rPr>
              <a:t>ười</a:t>
            </a:r>
            <a:r>
              <a:rPr lang="en-US" sz="3600">
                <a:solidFill>
                  <a:srgbClr val="FF0000"/>
                </a:solidFill>
                <a:latin typeface="Times New Roman" pitchFamily="18" charset="0"/>
                <a:cs typeface="Times New Roman" pitchFamily="18" charset="0"/>
              </a:rPr>
              <a:t> </a:t>
            </a:r>
            <a:r>
              <a:rPr lang="en-US" sz="3600" err="1">
                <a:solidFill>
                  <a:srgbClr val="FF0000"/>
                </a:solidFill>
                <a:latin typeface="Times New Roman" pitchFamily="18" charset="0"/>
                <a:cs typeface="Times New Roman" pitchFamily="18" charset="0"/>
              </a:rPr>
              <a:t>dùng</a:t>
            </a:r>
            <a:endParaRPr lang="en-GB" sz="3600">
              <a:solidFill>
                <a:srgbClr val="FF0000"/>
              </a:solidFill>
              <a:latin typeface="Times New Roman" pitchFamily="18" charset="0"/>
              <a:cs typeface="Times New Roman" pitchFamily="18" charset="0"/>
            </a:endParaRPr>
          </a:p>
        </p:txBody>
      </p:sp>
      <p:sp>
        <p:nvSpPr>
          <p:cNvPr id="68611" name="Rectangle 3"/>
          <p:cNvSpPr>
            <a:spLocks noGrp="1" noChangeArrowheads="1"/>
          </p:cNvSpPr>
          <p:nvPr>
            <p:ph type="body" idx="1"/>
          </p:nvPr>
        </p:nvSpPr>
        <p:spPr>
          <a:xfrm>
            <a:off x="152400" y="1219200"/>
            <a:ext cx="8839200" cy="2462213"/>
          </a:xfrm>
        </p:spPr>
        <p:txBody>
          <a:bodyPr/>
          <a:lstStyle/>
          <a:p>
            <a:pPr marL="0" indent="0" algn="just">
              <a:buFontTx/>
              <a:buNone/>
            </a:pPr>
            <a:r>
              <a:rPr lang="vi-VN" sz="2400">
                <a:latin typeface="+mj-lt"/>
              </a:rPr>
              <a:t> </a:t>
            </a:r>
            <a:r>
              <a:rPr lang="vi-VN" sz="3200">
                <a:latin typeface="+mj-lt"/>
              </a:rPr>
              <a:t>Cú pháp: </a:t>
            </a:r>
            <a:endParaRPr lang="en-US" sz="3200">
              <a:latin typeface="+mj-lt"/>
            </a:endParaRPr>
          </a:p>
          <a:p>
            <a:pPr marL="0" indent="0" algn="just">
              <a:buFontTx/>
              <a:buNone/>
            </a:pPr>
            <a:r>
              <a:rPr lang="en-US" sz="3200">
                <a:latin typeface="+mj-lt"/>
              </a:rPr>
              <a:t>	</a:t>
            </a:r>
            <a:r>
              <a:rPr lang="en-US" sz="2800" b="1" err="1">
                <a:solidFill>
                  <a:srgbClr val="FF0000"/>
                </a:solidFill>
                <a:latin typeface="Times New Roman" pitchFamily="18" charset="0"/>
                <a:cs typeface="Times New Roman" pitchFamily="18" charset="0"/>
              </a:rPr>
              <a:t>sudo</a:t>
            </a:r>
            <a:r>
              <a:rPr lang="en-US" sz="2800" b="1">
                <a:solidFill>
                  <a:srgbClr val="FF0000"/>
                </a:solidFill>
                <a:latin typeface="Times New Roman" pitchFamily="18" charset="0"/>
                <a:cs typeface="Times New Roman" pitchFamily="18" charset="0"/>
              </a:rPr>
              <a:t> u</a:t>
            </a:r>
            <a:r>
              <a:rPr lang="vi-VN" sz="2800" b="1">
                <a:solidFill>
                  <a:srgbClr val="FF0000"/>
                </a:solidFill>
                <a:latin typeface="Times New Roman" pitchFamily="18" charset="0"/>
                <a:cs typeface="Times New Roman" pitchFamily="18" charset="0"/>
              </a:rPr>
              <a:t>ser</a:t>
            </a:r>
            <a:r>
              <a:rPr lang="en-US" sz="2800" b="1">
                <a:solidFill>
                  <a:srgbClr val="FF0000"/>
                </a:solidFill>
                <a:latin typeface="Times New Roman" pitchFamily="18" charset="0"/>
                <a:cs typeface="Times New Roman" pitchFamily="18" charset="0"/>
              </a:rPr>
              <a:t>del</a:t>
            </a:r>
            <a:r>
              <a:rPr lang="vi-VN" sz="2800" b="1">
                <a:solidFill>
                  <a:srgbClr val="FF0000"/>
                </a:solidFill>
                <a:latin typeface="Times New Roman" pitchFamily="18" charset="0"/>
                <a:cs typeface="Times New Roman" pitchFamily="18" charset="0"/>
              </a:rPr>
              <a:t> </a:t>
            </a:r>
            <a:r>
              <a:rPr lang="en-US" sz="2800" b="1">
                <a:solidFill>
                  <a:srgbClr val="FF0000"/>
                </a:solidFill>
                <a:latin typeface="Times New Roman" pitchFamily="18" charset="0"/>
                <a:cs typeface="Times New Roman" pitchFamily="18" charset="0"/>
              </a:rPr>
              <a:t>–r </a:t>
            </a:r>
            <a:r>
              <a:rPr lang="vi-VN" sz="2800" b="1">
                <a:solidFill>
                  <a:srgbClr val="FF0000"/>
                </a:solidFill>
                <a:latin typeface="Times New Roman" pitchFamily="18" charset="0"/>
                <a:cs typeface="Times New Roman" pitchFamily="18" charset="0"/>
              </a:rPr>
              <a:t> &lt;tên người dùng&gt; </a:t>
            </a:r>
            <a:endParaRPr lang="en-US" sz="2800" b="1">
              <a:solidFill>
                <a:srgbClr val="FF0000"/>
              </a:solidFill>
              <a:latin typeface="Times New Roman" pitchFamily="18" charset="0"/>
              <a:cs typeface="Times New Roman" pitchFamily="18" charset="0"/>
            </a:endParaRPr>
          </a:p>
          <a:p>
            <a:pPr marL="0" indent="0" algn="just">
              <a:buFontTx/>
              <a:buNone/>
            </a:pPr>
            <a:r>
              <a:rPr lang="en-US" sz="3200" u="sng" err="1">
                <a:solidFill>
                  <a:srgbClr val="FF0000"/>
                </a:solidFill>
                <a:latin typeface="+mj-lt"/>
              </a:rPr>
              <a:t>Ví</a:t>
            </a:r>
            <a:r>
              <a:rPr lang="en-US" sz="3200" u="sng">
                <a:solidFill>
                  <a:srgbClr val="FF0000"/>
                </a:solidFill>
                <a:latin typeface="+mj-lt"/>
              </a:rPr>
              <a:t> </a:t>
            </a:r>
            <a:r>
              <a:rPr lang="en-US" sz="3200" u="sng" err="1">
                <a:solidFill>
                  <a:srgbClr val="FF0000"/>
                </a:solidFill>
                <a:latin typeface="+mj-lt"/>
              </a:rPr>
              <a:t>dụ</a:t>
            </a:r>
            <a:r>
              <a:rPr lang="en-US" sz="3200" u="sng">
                <a:solidFill>
                  <a:srgbClr val="FF0000"/>
                </a:solidFill>
                <a:latin typeface="+mj-lt"/>
              </a:rPr>
              <a:t>:</a:t>
            </a:r>
          </a:p>
          <a:p>
            <a:pPr marL="0" indent="0" algn="just">
              <a:buFontTx/>
              <a:buNone/>
            </a:pPr>
            <a:r>
              <a:rPr lang="en-US" sz="3200" err="1">
                <a:latin typeface="+mj-lt"/>
              </a:rPr>
              <a:t>Xóa</a:t>
            </a:r>
            <a:r>
              <a:rPr lang="en-US" sz="3200">
                <a:latin typeface="+mj-lt"/>
              </a:rPr>
              <a:t> </a:t>
            </a:r>
            <a:r>
              <a:rPr lang="en-US" sz="3200" err="1">
                <a:latin typeface="+mj-lt"/>
              </a:rPr>
              <a:t>tài</a:t>
            </a:r>
            <a:r>
              <a:rPr lang="en-US" sz="3200">
                <a:latin typeface="+mj-lt"/>
              </a:rPr>
              <a:t> </a:t>
            </a:r>
            <a:r>
              <a:rPr lang="en-US" sz="3200" err="1">
                <a:latin typeface="+mj-lt"/>
              </a:rPr>
              <a:t>khoản</a:t>
            </a:r>
            <a:r>
              <a:rPr lang="en-US" sz="3200">
                <a:latin typeface="+mj-lt"/>
              </a:rPr>
              <a:t> </a:t>
            </a:r>
            <a:r>
              <a:rPr lang="en-US" sz="3200" err="1">
                <a:latin typeface="+mj-lt"/>
              </a:rPr>
              <a:t>của</a:t>
            </a:r>
            <a:r>
              <a:rPr lang="en-US" sz="3200">
                <a:latin typeface="+mj-lt"/>
              </a:rPr>
              <a:t> </a:t>
            </a:r>
            <a:r>
              <a:rPr lang="en-US" sz="3200" err="1">
                <a:latin typeface="+mj-lt"/>
              </a:rPr>
              <a:t>ng</a:t>
            </a:r>
            <a:r>
              <a:rPr lang="vi-VN" sz="3200">
                <a:latin typeface="+mj-lt"/>
              </a:rPr>
              <a:t>ười</a:t>
            </a:r>
            <a:r>
              <a:rPr lang="en-US" sz="3200">
                <a:latin typeface="+mj-lt"/>
              </a:rPr>
              <a:t> </a:t>
            </a:r>
            <a:r>
              <a:rPr lang="en-US" sz="3200" err="1">
                <a:latin typeface="+mj-lt"/>
              </a:rPr>
              <a:t>dùng</a:t>
            </a:r>
            <a:r>
              <a:rPr lang="en-US" sz="3200">
                <a:latin typeface="+mj-lt"/>
              </a:rPr>
              <a:t> </a:t>
            </a:r>
            <a:r>
              <a:rPr lang="en-US" sz="3200" err="1">
                <a:latin typeface="+mj-lt"/>
              </a:rPr>
              <a:t>có</a:t>
            </a:r>
            <a:r>
              <a:rPr lang="en-US" sz="3200">
                <a:latin typeface="+mj-lt"/>
              </a:rPr>
              <a:t> </a:t>
            </a:r>
            <a:r>
              <a:rPr lang="en-US" sz="3200" err="1">
                <a:latin typeface="+mj-lt"/>
              </a:rPr>
              <a:t>tên</a:t>
            </a:r>
            <a:r>
              <a:rPr lang="en-US" sz="3200">
                <a:latin typeface="+mj-lt"/>
              </a:rPr>
              <a:t> </a:t>
            </a:r>
            <a:r>
              <a:rPr lang="en-US" sz="3200" err="1">
                <a:latin typeface="+mj-lt"/>
              </a:rPr>
              <a:t>là</a:t>
            </a:r>
            <a:r>
              <a:rPr lang="en-US" sz="3200">
                <a:latin typeface="+mj-lt"/>
              </a:rPr>
              <a:t>: </a:t>
            </a:r>
            <a:r>
              <a:rPr lang="en-US" sz="3200" err="1">
                <a:latin typeface="+mj-lt"/>
              </a:rPr>
              <a:t>cntt</a:t>
            </a:r>
            <a:endParaRPr lang="en-US" sz="3200">
              <a:latin typeface="+mj-lt"/>
            </a:endParaRPr>
          </a:p>
          <a:p>
            <a:pPr marL="0" indent="0" algn="just">
              <a:buFontTx/>
              <a:buNone/>
            </a:pPr>
            <a:r>
              <a:rPr lang="en-US" sz="3200">
                <a:latin typeface="+mj-lt"/>
              </a:rPr>
              <a:t>	</a:t>
            </a:r>
            <a:r>
              <a:rPr lang="en-US" sz="3200" b="1" err="1">
                <a:solidFill>
                  <a:srgbClr val="FF0000"/>
                </a:solidFill>
                <a:latin typeface="+mj-lt"/>
              </a:rPr>
              <a:t>sudo</a:t>
            </a:r>
            <a:r>
              <a:rPr lang="en-US" sz="3200" b="1">
                <a:solidFill>
                  <a:srgbClr val="FF0000"/>
                </a:solidFill>
                <a:latin typeface="+mj-lt"/>
              </a:rPr>
              <a:t> u</a:t>
            </a:r>
            <a:r>
              <a:rPr lang="vi-VN" sz="3200" b="1">
                <a:solidFill>
                  <a:srgbClr val="FF0000"/>
                </a:solidFill>
                <a:latin typeface="+mj-lt"/>
              </a:rPr>
              <a:t>s</a:t>
            </a:r>
            <a:r>
              <a:rPr lang="en-US" sz="3200" b="1" err="1">
                <a:solidFill>
                  <a:srgbClr val="FF0000"/>
                </a:solidFill>
                <a:latin typeface="+mj-lt"/>
              </a:rPr>
              <a:t>erdel</a:t>
            </a:r>
            <a:r>
              <a:rPr lang="en-US" sz="3200" b="1">
                <a:solidFill>
                  <a:srgbClr val="FF0000"/>
                </a:solidFill>
                <a:latin typeface="+mj-lt"/>
              </a:rPr>
              <a:t> -r </a:t>
            </a:r>
            <a:r>
              <a:rPr lang="en-US" sz="3200" b="1" err="1">
                <a:solidFill>
                  <a:srgbClr val="FF0000"/>
                </a:solidFill>
                <a:latin typeface="+mj-lt"/>
              </a:rPr>
              <a:t>cntt</a:t>
            </a:r>
            <a:endParaRPr lang="vi-VN" sz="3200" b="1">
              <a:solidFill>
                <a:srgbClr val="FF0000"/>
              </a:solidFill>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5" y="3429000"/>
            <a:ext cx="3581400" cy="285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6654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179863" y="-239981"/>
            <a:ext cx="7391400" cy="984885"/>
          </a:xfrm>
        </p:spPr>
        <p:txBody>
          <a:bodyPr/>
          <a:lstStyle/>
          <a:p>
            <a:pPr algn="l" eaLnBrk="1" hangingPunct="1"/>
            <a:br>
              <a:rPr lang="en-IE" sz="3600">
                <a:solidFill>
                  <a:srgbClr val="FF0000"/>
                </a:solidFill>
                <a:latin typeface="Times New Roman" pitchFamily="18" charset="0"/>
                <a:cs typeface="Times New Roman" pitchFamily="18" charset="0"/>
              </a:rPr>
            </a:br>
            <a:r>
              <a:rPr lang="en-US" sz="2800">
                <a:solidFill>
                  <a:srgbClr val="FF0000"/>
                </a:solidFill>
                <a:latin typeface="Times New Roman" pitchFamily="18" charset="0"/>
                <a:cs typeface="Times New Roman" pitchFamily="18" charset="0"/>
              </a:rPr>
              <a:t>10.2. Đặt mật khẩu cho </a:t>
            </a:r>
            <a:r>
              <a:rPr lang="en-US" sz="2800" err="1">
                <a:solidFill>
                  <a:srgbClr val="FF0000"/>
                </a:solidFill>
                <a:latin typeface="Times New Roman" pitchFamily="18" charset="0"/>
                <a:cs typeface="Times New Roman" pitchFamily="18" charset="0"/>
              </a:rPr>
              <a:t>tài</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khoản</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ng</a:t>
            </a:r>
            <a:r>
              <a:rPr lang="vi-VN" sz="2800">
                <a:solidFill>
                  <a:srgbClr val="FF0000"/>
                </a:solidFill>
                <a:latin typeface="Times New Roman" pitchFamily="18" charset="0"/>
                <a:cs typeface="Times New Roman" pitchFamily="18" charset="0"/>
              </a:rPr>
              <a:t>ười</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dùng</a:t>
            </a:r>
            <a:endParaRPr lang="en-GB" sz="2800">
              <a:solidFill>
                <a:srgbClr val="FF0000"/>
              </a:solidFill>
              <a:latin typeface="Times New Roman" pitchFamily="18" charset="0"/>
              <a:cs typeface="Times New Roman" pitchFamily="18" charset="0"/>
            </a:endParaRPr>
          </a:p>
        </p:txBody>
      </p:sp>
      <p:sp>
        <p:nvSpPr>
          <p:cNvPr id="68611" name="Rectangle 3"/>
          <p:cNvSpPr>
            <a:spLocks noGrp="1" noChangeArrowheads="1"/>
          </p:cNvSpPr>
          <p:nvPr>
            <p:ph type="body" idx="1"/>
          </p:nvPr>
        </p:nvSpPr>
        <p:spPr>
          <a:xfrm>
            <a:off x="152400" y="1219200"/>
            <a:ext cx="8839200" cy="1846659"/>
          </a:xfrm>
        </p:spPr>
        <p:txBody>
          <a:bodyPr/>
          <a:lstStyle/>
          <a:p>
            <a:pPr marL="0" indent="0" algn="just">
              <a:buFontTx/>
              <a:buNone/>
            </a:pPr>
            <a:r>
              <a:rPr lang="vi-VN" sz="2400">
                <a:latin typeface="+mj-lt"/>
              </a:rPr>
              <a:t> </a:t>
            </a:r>
            <a:r>
              <a:rPr lang="vi-VN" sz="3200">
                <a:latin typeface="+mj-lt"/>
              </a:rPr>
              <a:t>Cú pháp: </a:t>
            </a:r>
            <a:endParaRPr lang="en-US" sz="3200">
              <a:latin typeface="+mj-lt"/>
            </a:endParaRPr>
          </a:p>
          <a:p>
            <a:pPr marL="0" indent="0" algn="just">
              <a:buFontTx/>
              <a:buNone/>
            </a:pPr>
            <a:r>
              <a:rPr lang="en-US" sz="3200">
                <a:latin typeface="+mj-lt"/>
              </a:rPr>
              <a:t>	</a:t>
            </a:r>
            <a:r>
              <a:rPr lang="en-US" sz="3200" b="1">
                <a:solidFill>
                  <a:srgbClr val="FF0000"/>
                </a:solidFill>
                <a:latin typeface="+mj-lt"/>
              </a:rPr>
              <a:t>#passwd tenuser</a:t>
            </a:r>
            <a:r>
              <a:rPr lang="vi-VN" sz="2800" b="1">
                <a:solidFill>
                  <a:srgbClr val="FF0000"/>
                </a:solidFill>
                <a:latin typeface="Times New Roman" pitchFamily="18" charset="0"/>
                <a:cs typeface="Times New Roman" pitchFamily="18" charset="0"/>
              </a:rPr>
              <a:t> </a:t>
            </a:r>
            <a:endParaRPr lang="en-US" sz="2800" b="1">
              <a:solidFill>
                <a:srgbClr val="FF0000"/>
              </a:solidFill>
              <a:latin typeface="Times New Roman" pitchFamily="18" charset="0"/>
              <a:cs typeface="Times New Roman" pitchFamily="18" charset="0"/>
            </a:endParaRPr>
          </a:p>
          <a:p>
            <a:pPr marL="0" indent="0" algn="just">
              <a:buFontTx/>
              <a:buNone/>
            </a:pPr>
            <a:r>
              <a:rPr lang="en-US" sz="2800">
                <a:solidFill>
                  <a:schemeClr val="tx1"/>
                </a:solidFill>
                <a:latin typeface="Times New Roman" pitchFamily="18" charset="0"/>
                <a:cs typeface="Times New Roman" pitchFamily="18" charset="0"/>
              </a:rPr>
              <a:t>Và xem mật khẩu của người dùng</a:t>
            </a:r>
          </a:p>
          <a:p>
            <a:pPr marL="0" indent="0" algn="just">
              <a:buFontTx/>
              <a:buNone/>
            </a:pPr>
            <a:r>
              <a:rPr lang="en-US" sz="2800" b="1">
                <a:solidFill>
                  <a:srgbClr val="FF0000"/>
                </a:solidFill>
                <a:latin typeface="Times New Roman" pitchFamily="18" charset="0"/>
                <a:cs typeface="Times New Roman" pitchFamily="18" charset="0"/>
              </a:rPr>
              <a:t>          #cat /etc/shadow</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1758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219200" y="-108585"/>
            <a:ext cx="8458200" cy="984885"/>
          </a:xfrm>
        </p:spPr>
        <p:txBody>
          <a:bodyPr/>
          <a:lstStyle/>
          <a:p>
            <a:pPr algn="l" eaLnBrk="1" hangingPunct="1"/>
            <a:br>
              <a:rPr lang="en-IE" sz="3200">
                <a:solidFill>
                  <a:srgbClr val="FF0000"/>
                </a:solidFill>
                <a:latin typeface="Times New Roman" pitchFamily="18" charset="0"/>
                <a:cs typeface="Times New Roman" pitchFamily="18" charset="0"/>
              </a:rPr>
            </a:br>
            <a:r>
              <a:rPr lang="en-IE" sz="3200">
                <a:solidFill>
                  <a:srgbClr val="FF0000"/>
                </a:solidFill>
                <a:latin typeface="Times New Roman" pitchFamily="18" charset="0"/>
                <a:cs typeface="Times New Roman" pitchFamily="18" charset="0"/>
              </a:rPr>
              <a:t>10.</a:t>
            </a:r>
            <a:r>
              <a:rPr lang="en-US" sz="3200">
                <a:solidFill>
                  <a:srgbClr val="FF0000"/>
                </a:solidFill>
                <a:latin typeface="Times New Roman" pitchFamily="18" charset="0"/>
                <a:cs typeface="Times New Roman" pitchFamily="18" charset="0"/>
              </a:rPr>
              <a:t>4. </a:t>
            </a:r>
            <a:r>
              <a:rPr lang="en-US" sz="3200" err="1">
                <a:solidFill>
                  <a:srgbClr val="FF0000"/>
                </a:solidFill>
                <a:latin typeface="Times New Roman" pitchFamily="18" charset="0"/>
                <a:cs typeface="Times New Roman" pitchFamily="18" charset="0"/>
              </a:rPr>
              <a:t>Quản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lý</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nhóm</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tài</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khoản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a:t>
            </a:r>
            <a:r>
              <a:rPr lang="vi-VN" sz="3200">
                <a:solidFill>
                  <a:srgbClr val="FF0000"/>
                </a:solidFill>
                <a:latin typeface="Times New Roman" pitchFamily="18" charset="0"/>
                <a:cs typeface="Times New Roman" pitchFamily="18" charset="0"/>
              </a:rPr>
              <a:t>ười</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dùng</a:t>
            </a:r>
            <a:endParaRPr lang="en-GB" sz="3200">
              <a:solidFill>
                <a:srgbClr val="FF0000"/>
              </a:solidFill>
              <a:latin typeface="Times New Roman" pitchFamily="18" charset="0"/>
              <a:cs typeface="Times New Roman" pitchFamily="18" charset="0"/>
            </a:endParaRPr>
          </a:p>
        </p:txBody>
      </p:sp>
      <p:sp>
        <p:nvSpPr>
          <p:cNvPr id="69635" name="Rectangle 3"/>
          <p:cNvSpPr>
            <a:spLocks noGrp="1" noChangeArrowheads="1"/>
          </p:cNvSpPr>
          <p:nvPr>
            <p:ph type="body" idx="1"/>
          </p:nvPr>
        </p:nvSpPr>
        <p:spPr>
          <a:xfrm>
            <a:off x="152400" y="1219200"/>
            <a:ext cx="8839200" cy="5109091"/>
          </a:xfrm>
        </p:spPr>
        <p:txBody>
          <a:bodyPr/>
          <a:lstStyle/>
          <a:p>
            <a:pPr marL="0" indent="0" algn="just">
              <a:buFontTx/>
              <a:buNone/>
              <a:defRPr/>
            </a:pPr>
            <a:r>
              <a:rPr lang="en-US" sz="3200" b="1">
                <a:solidFill>
                  <a:schemeClr val="accent2">
                    <a:lumMod val="50000"/>
                  </a:schemeClr>
                </a:solidFill>
                <a:latin typeface="Times New Roman" pitchFamily="18" charset="0"/>
                <a:cs typeface="Times New Roman" pitchFamily="18" charset="0"/>
              </a:rPr>
              <a:t>a./ </a:t>
            </a:r>
            <a:r>
              <a:rPr lang="en-US" sz="3200" b="1" err="1">
                <a:solidFill>
                  <a:schemeClr val="accent2">
                    <a:lumMod val="50000"/>
                  </a:schemeClr>
                </a:solidFill>
                <a:latin typeface="Times New Roman" pitchFamily="18" charset="0"/>
                <a:cs typeface="Times New Roman" pitchFamily="18" charset="0"/>
              </a:rPr>
              <a:t>Tạo</a:t>
            </a:r>
            <a:r>
              <a:rPr lang="en-US" sz="3200" b="1">
                <a:solidFill>
                  <a:schemeClr val="accent2">
                    <a:lumMod val="50000"/>
                  </a:schemeClr>
                </a:solidFill>
                <a:latin typeface="Times New Roman" pitchFamily="18" charset="0"/>
                <a:cs typeface="Times New Roman" pitchFamily="18" charset="0"/>
              </a:rPr>
              <a:t> </a:t>
            </a:r>
            <a:r>
              <a:rPr lang="en-US" sz="3200" b="1" err="1">
                <a:solidFill>
                  <a:schemeClr val="accent2">
                    <a:lumMod val="50000"/>
                  </a:schemeClr>
                </a:solidFill>
                <a:latin typeface="Times New Roman" pitchFamily="18" charset="0"/>
                <a:cs typeface="Times New Roman" pitchFamily="18" charset="0"/>
              </a:rPr>
              <a:t>nhóm</a:t>
            </a:r>
            <a:r>
              <a:rPr lang="en-US" sz="3200" b="1">
                <a:solidFill>
                  <a:schemeClr val="accent2">
                    <a:lumMod val="50000"/>
                  </a:schemeClr>
                </a:solidFill>
                <a:latin typeface="Times New Roman" pitchFamily="18" charset="0"/>
                <a:cs typeface="Times New Roman" pitchFamily="18" charset="0"/>
              </a:rPr>
              <a:t> </a:t>
            </a:r>
            <a:r>
              <a:rPr lang="en-US" sz="3200" b="1" err="1">
                <a:solidFill>
                  <a:schemeClr val="accent2">
                    <a:lumMod val="50000"/>
                  </a:schemeClr>
                </a:solidFill>
                <a:latin typeface="Times New Roman" pitchFamily="18" charset="0"/>
                <a:cs typeface="Times New Roman" pitchFamily="18" charset="0"/>
              </a:rPr>
              <a:t>tài</a:t>
            </a:r>
            <a:r>
              <a:rPr lang="en-US" sz="3200" b="1">
                <a:solidFill>
                  <a:schemeClr val="accent2">
                    <a:lumMod val="50000"/>
                  </a:schemeClr>
                </a:solidFill>
                <a:latin typeface="Times New Roman" pitchFamily="18" charset="0"/>
                <a:cs typeface="Times New Roman" pitchFamily="18" charset="0"/>
              </a:rPr>
              <a:t> </a:t>
            </a:r>
            <a:r>
              <a:rPr lang="en-US" sz="3200" b="1" err="1">
                <a:solidFill>
                  <a:schemeClr val="accent2">
                    <a:lumMod val="50000"/>
                  </a:schemeClr>
                </a:solidFill>
                <a:latin typeface="Times New Roman" pitchFamily="18" charset="0"/>
                <a:cs typeface="Times New Roman" pitchFamily="18" charset="0"/>
              </a:rPr>
              <a:t>khoản</a:t>
            </a:r>
            <a:r>
              <a:rPr lang="en-US" sz="3200" b="1">
                <a:solidFill>
                  <a:schemeClr val="accent2">
                    <a:lumMod val="50000"/>
                  </a:schemeClr>
                </a:solidFill>
                <a:latin typeface="Times New Roman" pitchFamily="18" charset="0"/>
                <a:cs typeface="Times New Roman" pitchFamily="18" charset="0"/>
              </a:rPr>
              <a:t> </a:t>
            </a:r>
            <a:r>
              <a:rPr lang="en-US" sz="3200" b="1" err="1">
                <a:solidFill>
                  <a:schemeClr val="accent2">
                    <a:lumMod val="50000"/>
                  </a:schemeClr>
                </a:solidFill>
                <a:latin typeface="Times New Roman" pitchFamily="18" charset="0"/>
                <a:cs typeface="Times New Roman" pitchFamily="18" charset="0"/>
              </a:rPr>
              <a:t>mới</a:t>
            </a:r>
            <a:r>
              <a:rPr lang="en-US" sz="3200" b="1">
                <a:solidFill>
                  <a:schemeClr val="accent2">
                    <a:lumMod val="50000"/>
                  </a:schemeClr>
                </a:solidFill>
                <a:latin typeface="Times New Roman" pitchFamily="18" charset="0"/>
                <a:cs typeface="Times New Roman" pitchFamily="18" charset="0"/>
              </a:rPr>
              <a:t> </a:t>
            </a:r>
          </a:p>
          <a:p>
            <a:pPr marL="0" indent="0" algn="just">
              <a:buFontTx/>
              <a:buNone/>
              <a:defRPr/>
            </a:pPr>
            <a:r>
              <a:rPr lang="vi-VN" sz="3200">
                <a:solidFill>
                  <a:srgbClr val="002060"/>
                </a:solidFill>
                <a:latin typeface="Times New Roman" pitchFamily="18" charset="0"/>
                <a:cs typeface="Times New Roman" pitchFamily="18" charset="0"/>
              </a:rPr>
              <a:t>Cú pháp: </a:t>
            </a:r>
            <a:r>
              <a:rPr lang="en-US" sz="4000">
                <a:latin typeface="Times New Roman" pitchFamily="18" charset="0"/>
                <a:cs typeface="Times New Roman" pitchFamily="18" charset="0"/>
              </a:rPr>
              <a:t>	</a:t>
            </a:r>
          </a:p>
          <a:p>
            <a:pPr marL="0" indent="0" algn="just">
              <a:buFontTx/>
              <a:buNone/>
              <a:defRPr/>
            </a:pPr>
            <a:r>
              <a:rPr lang="en-US" sz="4000" b="1">
                <a:solidFill>
                  <a:srgbClr val="FF0000"/>
                </a:solidFill>
                <a:latin typeface="Times New Roman" pitchFamily="18" charset="0"/>
                <a:cs typeface="Times New Roman" pitchFamily="18" charset="0"/>
              </a:rPr>
              <a:t>	</a:t>
            </a:r>
            <a:r>
              <a:rPr lang="vi-VN" sz="3200" b="1">
                <a:solidFill>
                  <a:srgbClr val="FF0000"/>
                </a:solidFill>
                <a:latin typeface="Times New Roman" pitchFamily="18" charset="0"/>
                <a:cs typeface="Times New Roman" pitchFamily="18" charset="0"/>
              </a:rPr>
              <a:t>sudo groupadd</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tùy</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chọn</a:t>
            </a:r>
            <a:r>
              <a:rPr lang="en-US" sz="3200" b="1">
                <a:solidFill>
                  <a:srgbClr val="FF0000"/>
                </a:solidFill>
                <a:latin typeface="Times New Roman" pitchFamily="18" charset="0"/>
                <a:cs typeface="Times New Roman" pitchFamily="18" charset="0"/>
              </a:rPr>
              <a:t>]</a:t>
            </a:r>
            <a:r>
              <a:rPr lang="vi-VN" sz="3200" b="1">
                <a:solidFill>
                  <a:srgbClr val="FF0000"/>
                </a:solidFill>
                <a:latin typeface="Times New Roman" pitchFamily="18" charset="0"/>
                <a:cs typeface="Times New Roman" pitchFamily="18" charset="0"/>
              </a:rPr>
              <a:t>&lt;group</a:t>
            </a:r>
            <a:r>
              <a:rPr lang="en-US" sz="3200" b="1">
                <a:solidFill>
                  <a:srgbClr val="FF0000"/>
                </a:solidFill>
                <a:latin typeface="Times New Roman" pitchFamily="18" charset="0"/>
                <a:cs typeface="Times New Roman" pitchFamily="18" charset="0"/>
              </a:rPr>
              <a:t> </a:t>
            </a:r>
            <a:r>
              <a:rPr lang="vi-VN" sz="3200" b="1">
                <a:solidFill>
                  <a:srgbClr val="FF0000"/>
                </a:solidFill>
                <a:latin typeface="Times New Roman" pitchFamily="18" charset="0"/>
                <a:cs typeface="Times New Roman" pitchFamily="18" charset="0"/>
              </a:rPr>
              <a:t>name&gt; </a:t>
            </a:r>
          </a:p>
          <a:p>
            <a:pPr marL="0" indent="0" algn="just">
              <a:buFontTx/>
              <a:buNone/>
              <a:defRPr/>
            </a:pPr>
            <a:r>
              <a:rPr lang="en-US" sz="3200" err="1">
                <a:solidFill>
                  <a:srgbClr val="002060"/>
                </a:solidFill>
                <a:latin typeface="Times New Roman" pitchFamily="18" charset="0"/>
                <a:cs typeface="Times New Roman" pitchFamily="18" charset="0"/>
              </a:rPr>
              <a:t>Tùy</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chọn</a:t>
            </a:r>
            <a:r>
              <a:rPr lang="en-US" sz="3200">
                <a:solidFill>
                  <a:srgbClr val="00206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-r</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là</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muốn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thêm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một</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tài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khoản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hệ</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thống</a:t>
            </a:r>
            <a:endParaRPr lang="en-US" sz="3200">
              <a:solidFill>
                <a:srgbClr val="002060"/>
              </a:solidFill>
              <a:latin typeface="Times New Roman" pitchFamily="18" charset="0"/>
              <a:cs typeface="Times New Roman" pitchFamily="18" charset="0"/>
            </a:endParaRPr>
          </a:p>
          <a:p>
            <a:pPr marL="0" indent="0" algn="just">
              <a:buFontTx/>
              <a:buNone/>
              <a:defRPr/>
            </a:pPr>
            <a:r>
              <a:rPr lang="en-US" sz="3200">
                <a:solidFill>
                  <a:srgbClr val="002060"/>
                </a:solidFill>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-f</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là</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nếu</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có</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ng</a:t>
            </a:r>
            <a:r>
              <a:rPr lang="vi-VN" sz="3200">
                <a:solidFill>
                  <a:srgbClr val="002060"/>
                </a:solidFill>
                <a:latin typeface="Times New Roman" pitchFamily="18" charset="0"/>
                <a:cs typeface="Times New Roman" pitchFamily="18" charset="0"/>
              </a:rPr>
              <a:t>ười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dùng</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rồi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sẽ</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bị</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ghi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đè</a:t>
            </a:r>
            <a:endParaRPr lang="en-US" sz="3200">
              <a:solidFill>
                <a:srgbClr val="002060"/>
              </a:solidFill>
              <a:latin typeface="Times New Roman" pitchFamily="18" charset="0"/>
              <a:cs typeface="Times New Roman" pitchFamily="18" charset="0"/>
            </a:endParaRPr>
          </a:p>
          <a:p>
            <a:pPr marL="0" indent="0" algn="just">
              <a:buFontTx/>
              <a:buNone/>
              <a:defRPr/>
            </a:pPr>
            <a:endParaRPr lang="en-US" sz="3200">
              <a:solidFill>
                <a:srgbClr val="002060"/>
              </a:solidFill>
              <a:latin typeface="Times New Roman" pitchFamily="18" charset="0"/>
              <a:cs typeface="Times New Roman" pitchFamily="18" charset="0"/>
            </a:endParaRPr>
          </a:p>
          <a:p>
            <a:pPr marL="0" indent="0" algn="just">
              <a:buFontTx/>
              <a:buNone/>
              <a:defRPr/>
            </a:pPr>
            <a:r>
              <a:rPr lang="vi-VN" sz="3200">
                <a:solidFill>
                  <a:srgbClr val="002060"/>
                </a:solidFill>
                <a:latin typeface="Times New Roman" pitchFamily="18" charset="0"/>
                <a:cs typeface="Times New Roman" pitchFamily="18" charset="0"/>
              </a:rPr>
              <a:t>Ví dụ:</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groupadd </a:t>
            </a:r>
            <a:r>
              <a:rPr lang="en-US" sz="3200" err="1">
                <a:solidFill>
                  <a:srgbClr val="002060"/>
                </a:solidFill>
                <a:latin typeface="Times New Roman" pitchFamily="18" charset="0"/>
                <a:cs typeface="Times New Roman" pitchFamily="18" charset="0"/>
              </a:rPr>
              <a:t>khoacntt</a:t>
            </a:r>
            <a:r>
              <a:rPr lang="vi-VN" sz="3200">
                <a:solidFill>
                  <a:srgbClr val="002060"/>
                </a:solidFill>
                <a:latin typeface="Times New Roman" pitchFamily="18" charset="0"/>
                <a:cs typeface="Times New Roman" pitchFamily="18" charset="0"/>
              </a:rPr>
              <a:t> </a:t>
            </a:r>
            <a:endParaRPr lang="en-US" sz="3200">
              <a:solidFill>
                <a:srgbClr val="002060"/>
              </a:solidFill>
              <a:latin typeface="Times New Roman" pitchFamily="18" charset="0"/>
              <a:cs typeface="Times New Roman" pitchFamily="18" charset="0"/>
            </a:endParaRPr>
          </a:p>
          <a:p>
            <a:pPr marL="0" indent="0" algn="just">
              <a:buFontTx/>
              <a:buNone/>
              <a:defRPr/>
            </a:pPr>
            <a:r>
              <a:rPr lang="vi-VN" sz="3200">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xem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tài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khoản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vừa</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tạo</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dùng lệnh</a:t>
            </a:r>
            <a:r>
              <a:rPr lang="en-US" sz="3200">
                <a:latin typeface="Times New Roman" pitchFamily="18" charset="0"/>
                <a:cs typeface="Times New Roman" pitchFamily="18" charset="0"/>
              </a:rPr>
              <a:t>:</a:t>
            </a:r>
            <a:r>
              <a:rPr lang="vi-VN" sz="3200">
                <a:latin typeface="Times New Roman" pitchFamily="18" charset="0"/>
                <a:cs typeface="Times New Roman" pitchFamily="18" charset="0"/>
              </a:rPr>
              <a:t> </a:t>
            </a:r>
            <a:r>
              <a:rPr lang="en-US" sz="3200" b="1">
                <a:solidFill>
                  <a:srgbClr val="FF0000"/>
                </a:solidFill>
                <a:latin typeface="Times New Roman" pitchFamily="18" charset="0"/>
                <a:cs typeface="Times New Roman" pitchFamily="18" charset="0"/>
              </a:rPr>
              <a:t>cat</a:t>
            </a:r>
            <a:r>
              <a:rPr lang="vi-VN"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etc</a:t>
            </a:r>
            <a:r>
              <a:rPr lang="vi-VN" sz="3200" b="1">
                <a:solidFill>
                  <a:srgbClr val="FF0000"/>
                </a:solidFill>
                <a:latin typeface="Times New Roman" pitchFamily="18" charset="0"/>
                <a:cs typeface="Times New Roman" pitchFamily="18" charset="0"/>
              </a:rPr>
              <a:t>/group  </a:t>
            </a:r>
          </a:p>
          <a:p>
            <a:pPr marL="0" indent="0" algn="just">
              <a:buFontTx/>
              <a:buNone/>
              <a:defRPr/>
            </a:pPr>
            <a:endParaRPr lang="en-US" sz="2000">
              <a:latin typeface="Times New Roman" pitchFamily="18" charset="0"/>
              <a:cs typeface="Times New Roman" pitchFamily="18" charset="0"/>
            </a:endParaRPr>
          </a:p>
          <a:p>
            <a:pPr marL="0" indent="0" algn="just">
              <a:buFontTx/>
              <a:buNone/>
              <a:defRPr/>
            </a:pPr>
            <a:endParaRPr lang="vi-VN" sz="4000" b="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6882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28600" y="0"/>
            <a:ext cx="8382000" cy="984885"/>
          </a:xfrm>
        </p:spPr>
        <p:txBody>
          <a:bodyPr/>
          <a:lstStyle/>
          <a:p>
            <a:pPr algn="l" eaLnBrk="1" hangingPunct="1"/>
            <a:br>
              <a:rPr lang="en-IE" sz="3200">
                <a:solidFill>
                  <a:srgbClr val="FF0000"/>
                </a:solidFill>
              </a:rPr>
            </a:br>
            <a:r>
              <a:rPr lang="en-US" sz="3200">
                <a:solidFill>
                  <a:srgbClr val="FF0000"/>
                </a:solidFill>
              </a:rPr>
              <a:t>10.4. </a:t>
            </a:r>
            <a:r>
              <a:rPr lang="en-US" sz="3200" err="1">
                <a:solidFill>
                  <a:srgbClr val="FF0000"/>
                </a:solidFill>
              </a:rPr>
              <a:t>Quản</a:t>
            </a:r>
            <a:r>
              <a:rPr lang="en-US" sz="3200">
                <a:solidFill>
                  <a:srgbClr val="FF0000"/>
                </a:solidFill>
              </a:rPr>
              <a:t> </a:t>
            </a:r>
            <a:r>
              <a:rPr lang="en-US" sz="3200" err="1">
                <a:solidFill>
                  <a:srgbClr val="FF0000"/>
                </a:solidFill>
              </a:rPr>
              <a:t>lý</a:t>
            </a:r>
            <a:r>
              <a:rPr lang="en-US" sz="3200">
                <a:solidFill>
                  <a:srgbClr val="FF0000"/>
                </a:solidFill>
              </a:rPr>
              <a:t> </a:t>
            </a:r>
            <a:r>
              <a:rPr lang="en-US" sz="3200" err="1">
                <a:solidFill>
                  <a:srgbClr val="FF0000"/>
                </a:solidFill>
              </a:rPr>
              <a:t>nhóm</a:t>
            </a:r>
            <a:r>
              <a:rPr lang="en-US" sz="3200">
                <a:solidFill>
                  <a:srgbClr val="FF0000"/>
                </a:solidFill>
              </a:rPr>
              <a:t> </a:t>
            </a:r>
            <a:r>
              <a:rPr lang="en-US" sz="3200" err="1">
                <a:solidFill>
                  <a:srgbClr val="FF0000"/>
                </a:solidFill>
              </a:rPr>
              <a:t>tài</a:t>
            </a:r>
            <a:r>
              <a:rPr lang="en-US" sz="3200">
                <a:solidFill>
                  <a:srgbClr val="FF0000"/>
                </a:solidFill>
              </a:rPr>
              <a:t> </a:t>
            </a:r>
            <a:r>
              <a:rPr lang="en-US" sz="3200" err="1">
                <a:solidFill>
                  <a:srgbClr val="FF0000"/>
                </a:solidFill>
              </a:rPr>
              <a:t>khoản</a:t>
            </a:r>
            <a:r>
              <a:rPr lang="en-US" sz="3200">
                <a:solidFill>
                  <a:srgbClr val="FF0000"/>
                </a:solidFill>
              </a:rPr>
              <a:t> </a:t>
            </a:r>
            <a:r>
              <a:rPr lang="en-US" sz="3200" err="1">
                <a:solidFill>
                  <a:srgbClr val="FF0000"/>
                </a:solidFill>
              </a:rPr>
              <a:t>ng</a:t>
            </a:r>
            <a:r>
              <a:rPr lang="vi-VN" sz="3200">
                <a:solidFill>
                  <a:srgbClr val="FF0000"/>
                </a:solidFill>
              </a:rPr>
              <a:t>ười</a:t>
            </a:r>
            <a:r>
              <a:rPr lang="en-US" sz="3200">
                <a:solidFill>
                  <a:srgbClr val="FF0000"/>
                </a:solidFill>
              </a:rPr>
              <a:t> </a:t>
            </a:r>
            <a:r>
              <a:rPr lang="en-US" sz="3200" err="1">
                <a:solidFill>
                  <a:srgbClr val="FF0000"/>
                </a:solidFill>
              </a:rPr>
              <a:t>dùng</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3939540"/>
          </a:xfrm>
        </p:spPr>
        <p:txBody>
          <a:bodyPr/>
          <a:lstStyle/>
          <a:p>
            <a:pPr marL="0" indent="0" algn="just">
              <a:buFontTx/>
              <a:buNone/>
              <a:defRPr/>
            </a:pPr>
            <a:r>
              <a:rPr lang="en-US" sz="3200">
                <a:solidFill>
                  <a:schemeClr val="accent2">
                    <a:lumMod val="50000"/>
                  </a:schemeClr>
                </a:solidFill>
                <a:latin typeface="Times New Roman" pitchFamily="18" charset="0"/>
                <a:cs typeface="Times New Roman" pitchFamily="18" charset="0"/>
              </a:rPr>
              <a:t>b./ </a:t>
            </a:r>
            <a:r>
              <a:rPr lang="en-US" sz="3200" err="1">
                <a:solidFill>
                  <a:schemeClr val="accent2">
                    <a:lumMod val="50000"/>
                  </a:schemeClr>
                </a:solidFill>
                <a:latin typeface="Times New Roman" pitchFamily="18" charset="0"/>
                <a:cs typeface="Times New Roman" pitchFamily="18" charset="0"/>
              </a:rPr>
              <a:t>Sửa</a:t>
            </a:r>
            <a:r>
              <a:rPr lang="en-US" sz="3200">
                <a:solidFill>
                  <a:schemeClr val="accent2">
                    <a:lumMod val="50000"/>
                  </a:schemeClr>
                </a:solidFill>
                <a:latin typeface="Times New Roman" pitchFamily="18" charset="0"/>
                <a:cs typeface="Times New Roman" pitchFamily="18" charset="0"/>
              </a:rPr>
              <a:t> </a:t>
            </a:r>
            <a:r>
              <a:rPr lang="en-US" sz="3200" err="1">
                <a:solidFill>
                  <a:schemeClr val="accent2">
                    <a:lumMod val="50000"/>
                  </a:schemeClr>
                </a:solidFill>
                <a:latin typeface="Times New Roman" pitchFamily="18" charset="0"/>
                <a:cs typeface="Times New Roman" pitchFamily="18" charset="0"/>
              </a:rPr>
              <a:t>thuộc</a:t>
            </a:r>
            <a:r>
              <a:rPr lang="en-US" sz="3200">
                <a:solidFill>
                  <a:schemeClr val="accent2">
                    <a:lumMod val="50000"/>
                  </a:schemeClr>
                </a:solidFill>
                <a:latin typeface="Times New Roman" pitchFamily="18" charset="0"/>
                <a:cs typeface="Times New Roman" pitchFamily="18" charset="0"/>
              </a:rPr>
              <a:t> </a:t>
            </a:r>
            <a:r>
              <a:rPr lang="en-US" sz="3200" err="1">
                <a:solidFill>
                  <a:schemeClr val="accent2">
                    <a:lumMod val="50000"/>
                  </a:schemeClr>
                </a:solidFill>
                <a:latin typeface="Times New Roman" pitchFamily="18" charset="0"/>
                <a:cs typeface="Times New Roman" pitchFamily="18" charset="0"/>
              </a:rPr>
              <a:t>tính</a:t>
            </a:r>
            <a:r>
              <a:rPr lang="vi-VN" sz="3200">
                <a:solidFill>
                  <a:schemeClr val="accent2">
                    <a:lumMod val="50000"/>
                  </a:schemeClr>
                </a:solidFill>
                <a:latin typeface="Times New Roman" pitchFamily="18" charset="0"/>
                <a:cs typeface="Times New Roman" pitchFamily="18" charset="0"/>
              </a:rPr>
              <a:t> nhóm </a:t>
            </a:r>
            <a:r>
              <a:rPr lang="en-US" sz="3200" err="1">
                <a:solidFill>
                  <a:schemeClr val="accent2">
                    <a:lumMod val="50000"/>
                  </a:schemeClr>
                </a:solidFill>
                <a:latin typeface="Times New Roman" pitchFamily="18" charset="0"/>
                <a:cs typeface="Times New Roman" pitchFamily="18" charset="0"/>
              </a:rPr>
              <a:t>ng</a:t>
            </a:r>
            <a:r>
              <a:rPr lang="vi-VN" sz="3200">
                <a:solidFill>
                  <a:schemeClr val="accent2">
                    <a:lumMod val="50000"/>
                  </a:schemeClr>
                </a:solidFill>
                <a:latin typeface="Times New Roman" pitchFamily="18" charset="0"/>
                <a:cs typeface="Times New Roman" pitchFamily="18" charset="0"/>
              </a:rPr>
              <a:t>ười</a:t>
            </a:r>
            <a:r>
              <a:rPr lang="en-US" sz="3200">
                <a:solidFill>
                  <a:schemeClr val="accent2">
                    <a:lumMod val="50000"/>
                  </a:schemeClr>
                </a:solidFill>
                <a:latin typeface="Times New Roman" pitchFamily="18" charset="0"/>
                <a:cs typeface="Times New Roman" pitchFamily="18" charset="0"/>
              </a:rPr>
              <a:t> </a:t>
            </a:r>
            <a:r>
              <a:rPr lang="en-US" sz="3200" err="1">
                <a:solidFill>
                  <a:schemeClr val="accent2">
                    <a:lumMod val="50000"/>
                  </a:schemeClr>
                </a:solidFill>
                <a:latin typeface="Times New Roman" pitchFamily="18" charset="0"/>
                <a:cs typeface="Times New Roman" pitchFamily="18" charset="0"/>
              </a:rPr>
              <a:t>dùng</a:t>
            </a:r>
            <a:endParaRPr lang="vi-VN" sz="3200">
              <a:solidFill>
                <a:schemeClr val="accent2">
                  <a:lumMod val="50000"/>
                </a:schemeClr>
              </a:solidFill>
              <a:latin typeface="Times New Roman" pitchFamily="18" charset="0"/>
              <a:cs typeface="Times New Roman" pitchFamily="18" charset="0"/>
            </a:endParaRPr>
          </a:p>
          <a:p>
            <a:pPr marL="0" indent="0" algn="just">
              <a:buFontTx/>
              <a:buNone/>
              <a:defRPr/>
            </a:pPr>
            <a:r>
              <a:rPr lang="vi-VN" sz="3200">
                <a:solidFill>
                  <a:srgbClr val="002060"/>
                </a:solidFill>
                <a:latin typeface="Times New Roman" pitchFamily="18" charset="0"/>
                <a:cs typeface="Times New Roman" pitchFamily="18" charset="0"/>
              </a:rPr>
              <a:t>Cú pháp: </a:t>
            </a:r>
            <a:endParaRPr lang="en-US" sz="3200">
              <a:solidFill>
                <a:srgbClr val="002060"/>
              </a:solidFill>
              <a:latin typeface="Times New Roman" pitchFamily="18" charset="0"/>
              <a:cs typeface="Times New Roman" pitchFamily="18" charset="0"/>
            </a:endParaRPr>
          </a:p>
          <a:p>
            <a:pPr marL="0" indent="0" algn="just">
              <a:buFontTx/>
              <a:buNone/>
              <a:defRPr/>
            </a:pP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sudo group</a:t>
            </a:r>
            <a:r>
              <a:rPr lang="en-US" sz="3200" b="1">
                <a:solidFill>
                  <a:srgbClr val="C00000"/>
                </a:solidFill>
                <a:latin typeface="Times New Roman" pitchFamily="18" charset="0"/>
                <a:cs typeface="Times New Roman" pitchFamily="18" charset="0"/>
              </a:rPr>
              <a:t>mod [</a:t>
            </a:r>
            <a:r>
              <a:rPr lang="en-US" sz="3200" b="1" err="1">
                <a:solidFill>
                  <a:srgbClr val="C00000"/>
                </a:solidFill>
                <a:latin typeface="Times New Roman" pitchFamily="18" charset="0"/>
                <a:cs typeface="Times New Roman" pitchFamily="18" charset="0"/>
              </a:rPr>
              <a:t>tùy</a:t>
            </a:r>
            <a:r>
              <a:rPr lang="en-US" sz="3200" b="1">
                <a:solidFill>
                  <a:srgbClr val="C00000"/>
                </a:solidFill>
                <a:latin typeface="Times New Roman" pitchFamily="18" charset="0"/>
                <a:cs typeface="Times New Roman" pitchFamily="18" charset="0"/>
              </a:rPr>
              <a:t> </a:t>
            </a:r>
            <a:r>
              <a:rPr lang="en-US" sz="3200" b="1" err="1">
                <a:solidFill>
                  <a:srgbClr val="C00000"/>
                </a:solidFill>
                <a:latin typeface="Times New Roman" pitchFamily="18" charset="0"/>
                <a:cs typeface="Times New Roman" pitchFamily="18" charset="0"/>
              </a:rPr>
              <a:t>chọn</a:t>
            </a: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&lt;group</a:t>
            </a: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name&gt; </a:t>
            </a:r>
            <a:endParaRPr lang="en-US" sz="3200" b="1">
              <a:solidFill>
                <a:srgbClr val="C00000"/>
              </a:solidFill>
              <a:latin typeface="Times New Roman" pitchFamily="18" charset="0"/>
              <a:cs typeface="Times New Roman" pitchFamily="18" charset="0"/>
            </a:endParaRPr>
          </a:p>
          <a:p>
            <a:pPr marL="0" indent="0" algn="just">
              <a:buFontTx/>
              <a:buNone/>
              <a:defRPr/>
            </a:pPr>
            <a:r>
              <a:rPr lang="en-US" sz="3200" err="1">
                <a:solidFill>
                  <a:srgbClr val="002060"/>
                </a:solidFill>
                <a:latin typeface="Times New Roman" pitchFamily="18" charset="0"/>
                <a:cs typeface="Times New Roman" pitchFamily="18" charset="0"/>
              </a:rPr>
              <a:t>Trong</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đó</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tùy</a:t>
            </a:r>
            <a:r>
              <a:rPr lang="en-US" sz="3200">
                <a:solidFill>
                  <a:srgbClr val="002060"/>
                </a:solidFill>
                <a:latin typeface="Times New Roman" pitchFamily="18" charset="0"/>
                <a:cs typeface="Times New Roman" pitchFamily="18" charset="0"/>
              </a:rPr>
              <a:t> chọn:</a:t>
            </a:r>
          </a:p>
          <a:p>
            <a:pPr marL="0" indent="0" algn="just">
              <a:buFontTx/>
              <a:buNone/>
              <a:defRPr/>
            </a:pPr>
            <a:r>
              <a:rPr lang="en-US" sz="3200">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-g</a:t>
            </a:r>
            <a:r>
              <a:rPr lang="en-US" sz="3200">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thay</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giá</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trị</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chỉ</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số</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ng</a:t>
            </a:r>
            <a:r>
              <a:rPr lang="vi-VN" sz="3200">
                <a:solidFill>
                  <a:srgbClr val="002060"/>
                </a:solidFill>
                <a:latin typeface="Times New Roman" pitchFamily="18" charset="0"/>
                <a:cs typeface="Times New Roman" pitchFamily="18" charset="0"/>
              </a:rPr>
              <a:t>ười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dùng</a:t>
            </a:r>
            <a:endParaRPr lang="en-US" sz="3200">
              <a:solidFill>
                <a:srgbClr val="002060"/>
              </a:solidFill>
              <a:latin typeface="Times New Roman" pitchFamily="18" charset="0"/>
              <a:cs typeface="Times New Roman" pitchFamily="18" charset="0"/>
            </a:endParaRPr>
          </a:p>
          <a:p>
            <a:pPr marL="0" indent="0" algn="just">
              <a:buFontTx/>
              <a:buNone/>
              <a:defRPr/>
            </a:pPr>
            <a:r>
              <a:rPr lang="en-US" sz="3200">
                <a:latin typeface="Times New Roman" pitchFamily="18" charset="0"/>
                <a:cs typeface="Times New Roman" pitchFamily="18" charset="0"/>
              </a:rPr>
              <a:t>	</a:t>
            </a:r>
            <a:r>
              <a:rPr lang="en-US" sz="3200">
                <a:solidFill>
                  <a:srgbClr val="FF0000"/>
                </a:solidFill>
                <a:latin typeface="Times New Roman" pitchFamily="18" charset="0"/>
                <a:cs typeface="Times New Roman" pitchFamily="18" charset="0"/>
              </a:rPr>
              <a:t>-n </a:t>
            </a:r>
            <a:r>
              <a:rPr lang="en-US" sz="3200" err="1">
                <a:solidFill>
                  <a:srgbClr val="002060"/>
                </a:solidFill>
                <a:latin typeface="Times New Roman" pitchFamily="18" charset="0"/>
                <a:cs typeface="Times New Roman" pitchFamily="18" charset="0"/>
              </a:rPr>
              <a:t>thay</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đổi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tên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nhóm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ng</a:t>
            </a:r>
            <a:r>
              <a:rPr lang="vi-VN" sz="3200">
                <a:solidFill>
                  <a:srgbClr val="002060"/>
                </a:solidFill>
                <a:latin typeface="Times New Roman" pitchFamily="18" charset="0"/>
                <a:cs typeface="Times New Roman" pitchFamily="18" charset="0"/>
              </a:rPr>
              <a:t>ười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dùng</a:t>
            </a:r>
            <a:endParaRPr lang="en-US" sz="3200">
              <a:solidFill>
                <a:srgbClr val="002060"/>
              </a:solidFill>
              <a:latin typeface="Times New Roman" pitchFamily="18" charset="0"/>
              <a:cs typeface="Times New Roman" pitchFamily="18" charset="0"/>
            </a:endParaRPr>
          </a:p>
          <a:p>
            <a:pPr marL="0" indent="0" algn="just">
              <a:buFontTx/>
              <a:buNone/>
              <a:defRPr/>
            </a:pPr>
            <a:endParaRPr lang="en-US" sz="3200" b="1">
              <a:solidFill>
                <a:srgbClr val="C00000"/>
              </a:solidFill>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 </a:t>
            </a:r>
            <a:endParaRPr lang="vi-VN" sz="5400" b="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855" y="4333369"/>
            <a:ext cx="2447925" cy="195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952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52400" y="0"/>
            <a:ext cx="8458200" cy="984885"/>
          </a:xfrm>
        </p:spPr>
        <p:txBody>
          <a:bodyPr/>
          <a:lstStyle/>
          <a:p>
            <a:pPr algn="l" eaLnBrk="1" hangingPunct="1"/>
            <a:br>
              <a:rPr lang="en-IE" sz="3200">
                <a:solidFill>
                  <a:srgbClr val="FF0000"/>
                </a:solidFill>
              </a:rPr>
            </a:br>
            <a:r>
              <a:rPr lang="en-IE" sz="3200">
                <a:solidFill>
                  <a:srgbClr val="FF0000"/>
                </a:solidFill>
              </a:rPr>
              <a:t>10.</a:t>
            </a:r>
            <a:r>
              <a:rPr lang="en-US" sz="3200">
                <a:solidFill>
                  <a:srgbClr val="FF0000"/>
                </a:solidFill>
              </a:rPr>
              <a:t>4. </a:t>
            </a:r>
            <a:r>
              <a:rPr lang="en-US" sz="3200" err="1">
                <a:solidFill>
                  <a:srgbClr val="FF0000"/>
                </a:solidFill>
              </a:rPr>
              <a:t>Quản</a:t>
            </a:r>
            <a:r>
              <a:rPr lang="en-US" sz="3200">
                <a:solidFill>
                  <a:srgbClr val="FF0000"/>
                </a:solidFill>
              </a:rPr>
              <a:t> </a:t>
            </a:r>
            <a:r>
              <a:rPr lang="en-US" sz="3200" err="1">
                <a:solidFill>
                  <a:srgbClr val="FF0000"/>
                </a:solidFill>
              </a:rPr>
              <a:t>lý</a:t>
            </a:r>
            <a:r>
              <a:rPr lang="en-US" sz="3200">
                <a:solidFill>
                  <a:srgbClr val="FF0000"/>
                </a:solidFill>
              </a:rPr>
              <a:t> </a:t>
            </a:r>
            <a:r>
              <a:rPr lang="en-US" sz="3200" err="1">
                <a:solidFill>
                  <a:srgbClr val="FF0000"/>
                </a:solidFill>
              </a:rPr>
              <a:t>nhóm</a:t>
            </a:r>
            <a:r>
              <a:rPr lang="en-US" sz="3200">
                <a:solidFill>
                  <a:srgbClr val="FF0000"/>
                </a:solidFill>
              </a:rPr>
              <a:t> </a:t>
            </a:r>
            <a:r>
              <a:rPr lang="en-US" sz="3200" err="1">
                <a:solidFill>
                  <a:srgbClr val="FF0000"/>
                </a:solidFill>
              </a:rPr>
              <a:t>tài</a:t>
            </a:r>
            <a:r>
              <a:rPr lang="en-US" sz="3200">
                <a:solidFill>
                  <a:srgbClr val="FF0000"/>
                </a:solidFill>
              </a:rPr>
              <a:t> </a:t>
            </a:r>
            <a:r>
              <a:rPr lang="en-US" sz="3200" err="1">
                <a:solidFill>
                  <a:srgbClr val="FF0000"/>
                </a:solidFill>
              </a:rPr>
              <a:t>khoản</a:t>
            </a:r>
            <a:r>
              <a:rPr lang="en-US" sz="3200">
                <a:solidFill>
                  <a:srgbClr val="FF0000"/>
                </a:solidFill>
              </a:rPr>
              <a:t> </a:t>
            </a:r>
            <a:r>
              <a:rPr lang="en-US" sz="3200" err="1">
                <a:solidFill>
                  <a:srgbClr val="FF0000"/>
                </a:solidFill>
              </a:rPr>
              <a:t>ng</a:t>
            </a:r>
            <a:r>
              <a:rPr lang="vi-VN" sz="3200">
                <a:solidFill>
                  <a:srgbClr val="FF0000"/>
                </a:solidFill>
              </a:rPr>
              <a:t>ười</a:t>
            </a:r>
            <a:r>
              <a:rPr lang="en-US" sz="3200">
                <a:solidFill>
                  <a:srgbClr val="FF0000"/>
                </a:solidFill>
              </a:rPr>
              <a:t> </a:t>
            </a:r>
            <a:r>
              <a:rPr lang="en-US" sz="3200" err="1">
                <a:solidFill>
                  <a:srgbClr val="FF0000"/>
                </a:solidFill>
              </a:rPr>
              <a:t>dùng</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4431983"/>
          </a:xfrm>
        </p:spPr>
        <p:txBody>
          <a:bodyPr/>
          <a:lstStyle/>
          <a:p>
            <a:pPr marL="0" indent="0" algn="just">
              <a:buFontTx/>
              <a:buNone/>
              <a:defRPr/>
            </a:pPr>
            <a:r>
              <a:rPr lang="en-US" sz="3200">
                <a:solidFill>
                  <a:schemeClr val="accent2">
                    <a:lumMod val="50000"/>
                  </a:schemeClr>
                </a:solidFill>
                <a:latin typeface="Times New Roman" pitchFamily="18" charset="0"/>
                <a:cs typeface="Times New Roman" pitchFamily="18" charset="0"/>
              </a:rPr>
              <a:t>c./ </a:t>
            </a:r>
            <a:r>
              <a:rPr lang="en-US" sz="3200" err="1">
                <a:solidFill>
                  <a:schemeClr val="accent2">
                    <a:lumMod val="50000"/>
                  </a:schemeClr>
                </a:solidFill>
                <a:latin typeface="Times New Roman" pitchFamily="18" charset="0"/>
                <a:cs typeface="Times New Roman" pitchFamily="18" charset="0"/>
              </a:rPr>
              <a:t>Xóa</a:t>
            </a:r>
            <a:r>
              <a:rPr lang="vi-VN" sz="3200">
                <a:solidFill>
                  <a:schemeClr val="accent2">
                    <a:lumMod val="50000"/>
                  </a:schemeClr>
                </a:solidFill>
                <a:latin typeface="Times New Roman" pitchFamily="18" charset="0"/>
                <a:cs typeface="Times New Roman" pitchFamily="18" charset="0"/>
              </a:rPr>
              <a:t> nhóm </a:t>
            </a:r>
            <a:r>
              <a:rPr lang="en-US" sz="3200" err="1">
                <a:solidFill>
                  <a:schemeClr val="accent2">
                    <a:lumMod val="50000"/>
                  </a:schemeClr>
                </a:solidFill>
                <a:latin typeface="Times New Roman" pitchFamily="18" charset="0"/>
                <a:cs typeface="Times New Roman" pitchFamily="18" charset="0"/>
              </a:rPr>
              <a:t>ng</a:t>
            </a:r>
            <a:r>
              <a:rPr lang="vi-VN" sz="3200">
                <a:solidFill>
                  <a:schemeClr val="accent2">
                    <a:lumMod val="50000"/>
                  </a:schemeClr>
                </a:solidFill>
                <a:latin typeface="Times New Roman" pitchFamily="18" charset="0"/>
                <a:cs typeface="Times New Roman" pitchFamily="18" charset="0"/>
              </a:rPr>
              <a:t>ười</a:t>
            </a:r>
            <a:r>
              <a:rPr lang="en-US" sz="3200">
                <a:solidFill>
                  <a:schemeClr val="accent2">
                    <a:lumMod val="50000"/>
                  </a:schemeClr>
                </a:solidFill>
                <a:latin typeface="Times New Roman" pitchFamily="18" charset="0"/>
                <a:cs typeface="Times New Roman" pitchFamily="18" charset="0"/>
              </a:rPr>
              <a:t> </a:t>
            </a:r>
            <a:r>
              <a:rPr lang="en-US" sz="3200" err="1">
                <a:solidFill>
                  <a:schemeClr val="accent2">
                    <a:lumMod val="50000"/>
                  </a:schemeClr>
                </a:solidFill>
                <a:latin typeface="Times New Roman" pitchFamily="18" charset="0"/>
                <a:cs typeface="Times New Roman" pitchFamily="18" charset="0"/>
              </a:rPr>
              <a:t>dùng</a:t>
            </a:r>
            <a:endParaRPr lang="vi-VN" sz="3200">
              <a:solidFill>
                <a:schemeClr val="accent2">
                  <a:lumMod val="50000"/>
                </a:schemeClr>
              </a:solidFill>
              <a:latin typeface="Times New Roman" pitchFamily="18" charset="0"/>
              <a:cs typeface="Times New Roman" pitchFamily="18" charset="0"/>
            </a:endParaRPr>
          </a:p>
          <a:p>
            <a:pPr marL="0" indent="0" algn="just">
              <a:buFontTx/>
              <a:buNone/>
              <a:defRPr/>
            </a:pPr>
            <a:r>
              <a:rPr lang="vi-VN" sz="3200">
                <a:solidFill>
                  <a:srgbClr val="002060"/>
                </a:solidFill>
                <a:latin typeface="Times New Roman" pitchFamily="18" charset="0"/>
                <a:cs typeface="Times New Roman" pitchFamily="18" charset="0"/>
              </a:rPr>
              <a:t>Cú pháp: </a:t>
            </a:r>
            <a:endParaRPr lang="en-US" sz="3200">
              <a:solidFill>
                <a:srgbClr val="002060"/>
              </a:solidFill>
              <a:latin typeface="Times New Roman" pitchFamily="18" charset="0"/>
              <a:cs typeface="Times New Roman" pitchFamily="18" charset="0"/>
            </a:endParaRPr>
          </a:p>
          <a:p>
            <a:pPr marL="0" indent="0" algn="just">
              <a:buFontTx/>
              <a:buNone/>
              <a:defRPr/>
            </a:pP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sudo group</a:t>
            </a:r>
            <a:r>
              <a:rPr lang="en-US" sz="3200" b="1">
                <a:solidFill>
                  <a:srgbClr val="C00000"/>
                </a:solidFill>
                <a:latin typeface="Times New Roman" pitchFamily="18" charset="0"/>
                <a:cs typeface="Times New Roman" pitchFamily="18" charset="0"/>
              </a:rPr>
              <a:t>del </a:t>
            </a:r>
            <a:r>
              <a:rPr lang="vi-VN" sz="3200" b="1">
                <a:solidFill>
                  <a:srgbClr val="C00000"/>
                </a:solidFill>
                <a:latin typeface="Times New Roman" pitchFamily="18" charset="0"/>
                <a:cs typeface="Times New Roman" pitchFamily="18" charset="0"/>
              </a:rPr>
              <a:t>&lt;group</a:t>
            </a:r>
            <a:r>
              <a:rPr lang="en-US" sz="3200" b="1">
                <a:solidFill>
                  <a:srgbClr val="C00000"/>
                </a:solidFill>
                <a:latin typeface="Times New Roman" pitchFamily="18" charset="0"/>
                <a:cs typeface="Times New Roman" pitchFamily="18" charset="0"/>
              </a:rPr>
              <a:t> </a:t>
            </a:r>
            <a:r>
              <a:rPr lang="vi-VN" sz="3200" b="1">
                <a:solidFill>
                  <a:srgbClr val="C00000"/>
                </a:solidFill>
                <a:latin typeface="Times New Roman" pitchFamily="18" charset="0"/>
                <a:cs typeface="Times New Roman" pitchFamily="18" charset="0"/>
              </a:rPr>
              <a:t>name&gt; </a:t>
            </a:r>
            <a:endParaRPr lang="en-US" sz="3200" b="1">
              <a:solidFill>
                <a:srgbClr val="C00000"/>
              </a:solidFill>
              <a:latin typeface="Times New Roman" pitchFamily="18" charset="0"/>
              <a:cs typeface="Times New Roman" pitchFamily="18" charset="0"/>
            </a:endParaRPr>
          </a:p>
          <a:p>
            <a:pPr marL="0" indent="0" algn="just">
              <a:buFontTx/>
              <a:buNone/>
              <a:defRPr/>
            </a:pPr>
            <a:r>
              <a:rPr lang="en-US" sz="3200" err="1">
                <a:solidFill>
                  <a:srgbClr val="002060"/>
                </a:solidFill>
                <a:latin typeface="Times New Roman" pitchFamily="18" charset="0"/>
                <a:cs typeface="Times New Roman" pitchFamily="18" charset="0"/>
              </a:rPr>
              <a:t>Xóa</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tất</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cả</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thực</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thể</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liên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quan</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đế</a:t>
            </a:r>
            <a:r>
              <a:rPr lang="en-US" sz="3200">
                <a:solidFill>
                  <a:srgbClr val="002060"/>
                </a:solidFill>
                <a:latin typeface="Times New Roman" pitchFamily="18" charset="0"/>
                <a:cs typeface="Times New Roman" pitchFamily="18" charset="0"/>
              </a:rPr>
              <a:t>n </a:t>
            </a:r>
            <a:r>
              <a:rPr lang="en-US" sz="3200" err="1">
                <a:solidFill>
                  <a:srgbClr val="002060"/>
                </a:solidFill>
                <a:latin typeface="Times New Roman" pitchFamily="18" charset="0"/>
                <a:cs typeface="Times New Roman" pitchFamily="18" charset="0"/>
              </a:rPr>
              <a:t>nhóm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và</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nhóm</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phải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là</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tồn</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tại</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trong</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hệ</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thống</a:t>
            </a:r>
            <a:endParaRPr lang="en-US" sz="3200">
              <a:solidFill>
                <a:srgbClr val="002060"/>
              </a:solidFill>
              <a:latin typeface="Times New Roman" pitchFamily="18" charset="0"/>
              <a:cs typeface="Times New Roman" pitchFamily="18" charset="0"/>
            </a:endParaRPr>
          </a:p>
          <a:p>
            <a:pPr marL="0" indent="0" algn="just">
              <a:buFontTx/>
              <a:buNone/>
              <a:defRPr/>
            </a:pPr>
            <a:endParaRPr lang="en-US" sz="3200">
              <a:solidFill>
                <a:srgbClr val="002060"/>
              </a:solidFill>
              <a:latin typeface="Times New Roman" pitchFamily="18" charset="0"/>
              <a:cs typeface="Times New Roman" pitchFamily="18" charset="0"/>
            </a:endParaRPr>
          </a:p>
          <a:p>
            <a:pPr marL="0" indent="0" algn="just">
              <a:buFontTx/>
              <a:buNone/>
              <a:defRPr/>
            </a:pPr>
            <a:r>
              <a:rPr lang="en-US" sz="3200" err="1">
                <a:solidFill>
                  <a:srgbClr val="002060"/>
                </a:solidFill>
                <a:latin typeface="Times New Roman" pitchFamily="18" charset="0"/>
                <a:cs typeface="Times New Roman" pitchFamily="18" charset="0"/>
              </a:rPr>
              <a:t>Ví</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dụ</a:t>
            </a:r>
            <a:r>
              <a:rPr lang="en-US" sz="3200">
                <a:solidFill>
                  <a:srgbClr val="002060"/>
                </a:solidFill>
                <a:latin typeface="Times New Roman" pitchFamily="18" charset="0"/>
                <a:cs typeface="Times New Roman" pitchFamily="18" charset="0"/>
              </a:rPr>
              <a:t>: </a:t>
            </a:r>
            <a:r>
              <a:rPr lang="en-US" sz="3200" b="1" err="1">
                <a:solidFill>
                  <a:srgbClr val="002060"/>
                </a:solidFill>
                <a:latin typeface="Times New Roman" pitchFamily="18" charset="0"/>
                <a:cs typeface="Times New Roman" pitchFamily="18" charset="0"/>
              </a:rPr>
              <a:t>sudo</a:t>
            </a:r>
            <a:r>
              <a:rPr lang="en-US" sz="3200" b="1">
                <a:solidFill>
                  <a:srgbClr val="002060"/>
                </a:solidFill>
                <a:latin typeface="Times New Roman" pitchFamily="18" charset="0"/>
                <a:cs typeface="Times New Roman" pitchFamily="18" charset="0"/>
              </a:rPr>
              <a:t> </a:t>
            </a:r>
            <a:r>
              <a:rPr lang="en-US" sz="3200" b="1" err="1">
                <a:solidFill>
                  <a:srgbClr val="002060"/>
                </a:solidFill>
                <a:latin typeface="Times New Roman" pitchFamily="18" charset="0"/>
                <a:cs typeface="Times New Roman" pitchFamily="18" charset="0"/>
              </a:rPr>
              <a:t>groupdel</a:t>
            </a:r>
            <a:r>
              <a:rPr lang="en-US" sz="3200" b="1">
                <a:solidFill>
                  <a:srgbClr val="002060"/>
                </a:solidFill>
                <a:latin typeface="Times New Roman" pitchFamily="18" charset="0"/>
                <a:cs typeface="Times New Roman" pitchFamily="18" charset="0"/>
              </a:rPr>
              <a:t> </a:t>
            </a:r>
            <a:r>
              <a:rPr lang="en-US" sz="3200" b="1" err="1">
                <a:solidFill>
                  <a:srgbClr val="002060"/>
                </a:solidFill>
                <a:latin typeface="Times New Roman" pitchFamily="18" charset="0"/>
                <a:cs typeface="Times New Roman" pitchFamily="18" charset="0"/>
              </a:rPr>
              <a:t>khoacntt</a:t>
            </a:r>
            <a:endParaRPr lang="en-US" sz="3200" b="1">
              <a:solidFill>
                <a:srgbClr val="002060"/>
              </a:solidFill>
              <a:latin typeface="Times New Roman" pitchFamily="18" charset="0"/>
              <a:cs typeface="Times New Roman" pitchFamily="18" charset="0"/>
            </a:endParaRPr>
          </a:p>
          <a:p>
            <a:pPr marL="0" indent="0" algn="just">
              <a:buFontTx/>
              <a:buNone/>
              <a:defRPr/>
            </a:pPr>
            <a:endParaRPr lang="en-US" sz="3200" b="1">
              <a:solidFill>
                <a:srgbClr val="C00000"/>
              </a:solidFill>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 </a:t>
            </a:r>
            <a:endParaRPr lang="vi-VN" sz="5400" b="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52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390650" y="152400"/>
            <a:ext cx="7162800" cy="492443"/>
          </a:xfrm>
        </p:spPr>
        <p:txBody>
          <a:bodyPr/>
          <a:lstStyle/>
          <a:p>
            <a:pPr algn="l" eaLnBrk="1" hangingPunct="1"/>
            <a:r>
              <a:rPr lang="en-GB" sz="3200">
                <a:solidFill>
                  <a:srgbClr val="FF0000"/>
                </a:solidFill>
              </a:rPr>
              <a:t>Bài tập</a:t>
            </a:r>
          </a:p>
        </p:txBody>
      </p:sp>
      <p:sp>
        <p:nvSpPr>
          <p:cNvPr id="69635" name="Rectangle 3"/>
          <p:cNvSpPr>
            <a:spLocks noGrp="1" noChangeArrowheads="1"/>
          </p:cNvSpPr>
          <p:nvPr>
            <p:ph type="body" idx="1"/>
          </p:nvPr>
        </p:nvSpPr>
        <p:spPr>
          <a:xfrm>
            <a:off x="152400" y="1219200"/>
            <a:ext cx="8839200" cy="2462213"/>
          </a:xfrm>
        </p:spPr>
        <p:txBody>
          <a:bodyPr/>
          <a:lstStyle/>
          <a:p>
            <a:pPr algn="just"/>
            <a:r>
              <a:rPr lang="en-US" sz="3200">
                <a:solidFill>
                  <a:srgbClr val="002060"/>
                </a:solidFill>
              </a:rPr>
              <a:t>Tạo 1 nhóm người dùng (group) có tên là </a:t>
            </a:r>
            <a:r>
              <a:rPr lang="en-US" sz="3200">
                <a:solidFill>
                  <a:srgbClr val="FF0000"/>
                </a:solidFill>
              </a:rPr>
              <a:t>DH8C2</a:t>
            </a:r>
            <a:r>
              <a:rPr lang="en-US" sz="3200">
                <a:solidFill>
                  <a:srgbClr val="002060"/>
                </a:solidFill>
              </a:rPr>
              <a:t>, có mã nhóm </a:t>
            </a:r>
            <a:r>
              <a:rPr lang="en-US" sz="3200">
                <a:solidFill>
                  <a:srgbClr val="FF0000"/>
                </a:solidFill>
              </a:rPr>
              <a:t>567</a:t>
            </a:r>
            <a:r>
              <a:rPr lang="en-US" sz="3200">
                <a:solidFill>
                  <a:srgbClr val="002060"/>
                </a:solidFill>
              </a:rPr>
              <a:t> và sau đó tạo ít nhất 2 tài khoản người dùng thuộc nhóm trên (các thông tin của người dùng như: UID </a:t>
            </a:r>
            <a:r>
              <a:rPr lang="en-US" sz="3200">
                <a:solidFill>
                  <a:srgbClr val="FF0000"/>
                </a:solidFill>
              </a:rPr>
              <a:t>666</a:t>
            </a:r>
            <a:r>
              <a:rPr lang="en-US" sz="3200">
                <a:solidFill>
                  <a:srgbClr val="002060"/>
                </a:solidFill>
              </a:rPr>
              <a:t> và UID </a:t>
            </a:r>
            <a:r>
              <a:rPr lang="en-US" sz="3200">
                <a:solidFill>
                  <a:srgbClr val="FF0000"/>
                </a:solidFill>
              </a:rPr>
              <a:t>777</a:t>
            </a:r>
            <a:r>
              <a:rPr lang="en-US" sz="3200">
                <a:solidFill>
                  <a:srgbClr val="002060"/>
                </a:solidFill>
              </a:rPr>
              <a:t>, có nội dung comment, có ngày hết hạn,…)</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2297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28600" y="0"/>
            <a:ext cx="8382000" cy="1477328"/>
          </a:xfrm>
        </p:spPr>
        <p:txBody>
          <a:bodyPr/>
          <a:lstStyle/>
          <a:p>
            <a:pPr algn="l" eaLnBrk="1" hangingPunct="1"/>
            <a:br>
              <a:rPr lang="en-IE" sz="3200">
                <a:solidFill>
                  <a:srgbClr val="FF0000"/>
                </a:solidFill>
              </a:rPr>
            </a:br>
            <a:r>
              <a:rPr lang="en-IE" sz="3200">
                <a:solidFill>
                  <a:srgbClr val="FF0000"/>
                </a:solidFill>
              </a:rPr>
              <a:t>10.</a:t>
            </a:r>
            <a:r>
              <a:rPr lang="en-US" sz="3200">
                <a:solidFill>
                  <a:srgbClr val="FF0000"/>
                </a:solidFill>
              </a:rPr>
              <a:t>4. </a:t>
            </a:r>
            <a:r>
              <a:rPr lang="en-US" sz="3200" err="1">
                <a:solidFill>
                  <a:srgbClr val="FF0000"/>
                </a:solidFill>
              </a:rPr>
              <a:t>Quản</a:t>
            </a:r>
            <a:r>
              <a:rPr lang="en-US" sz="3200">
                <a:solidFill>
                  <a:srgbClr val="FF0000"/>
                </a:solidFill>
              </a:rPr>
              <a:t> </a:t>
            </a:r>
            <a:r>
              <a:rPr lang="en-US" sz="3200" err="1">
                <a:solidFill>
                  <a:srgbClr val="FF0000"/>
                </a:solidFill>
              </a:rPr>
              <a:t>lý</a:t>
            </a:r>
            <a:r>
              <a:rPr lang="en-US" sz="3200">
                <a:solidFill>
                  <a:srgbClr val="FF0000"/>
                </a:solidFill>
              </a:rPr>
              <a:t> </a:t>
            </a:r>
            <a:r>
              <a:rPr lang="en-US" sz="3200" err="1">
                <a:solidFill>
                  <a:srgbClr val="FF0000"/>
                </a:solidFill>
              </a:rPr>
              <a:t>nhóm</a:t>
            </a:r>
            <a:r>
              <a:rPr lang="en-US" sz="3200">
                <a:solidFill>
                  <a:srgbClr val="FF0000"/>
                </a:solidFill>
              </a:rPr>
              <a:t> </a:t>
            </a:r>
            <a:r>
              <a:rPr lang="en-US" sz="3200" err="1">
                <a:solidFill>
                  <a:srgbClr val="FF0000"/>
                </a:solidFill>
              </a:rPr>
              <a:t>tài</a:t>
            </a:r>
            <a:r>
              <a:rPr lang="en-US" sz="3200">
                <a:solidFill>
                  <a:srgbClr val="FF0000"/>
                </a:solidFill>
              </a:rPr>
              <a:t> </a:t>
            </a:r>
            <a:r>
              <a:rPr lang="en-US" sz="3200" err="1">
                <a:solidFill>
                  <a:srgbClr val="FF0000"/>
                </a:solidFill>
              </a:rPr>
              <a:t>khoản</a:t>
            </a:r>
            <a:r>
              <a:rPr lang="en-US" sz="3200">
                <a:solidFill>
                  <a:srgbClr val="FF0000"/>
                </a:solidFill>
              </a:rPr>
              <a:t> </a:t>
            </a:r>
            <a:r>
              <a:rPr lang="en-US" sz="3200" err="1">
                <a:solidFill>
                  <a:srgbClr val="FF0000"/>
                </a:solidFill>
              </a:rPr>
              <a:t>ng</a:t>
            </a:r>
            <a:r>
              <a:rPr lang="vi-VN" sz="3200">
                <a:solidFill>
                  <a:srgbClr val="FF0000"/>
                </a:solidFill>
              </a:rPr>
              <a:t>ười</a:t>
            </a:r>
            <a:r>
              <a:rPr lang="en-US" sz="3200">
                <a:solidFill>
                  <a:srgbClr val="FF0000"/>
                </a:solidFill>
              </a:rPr>
              <a:t> </a:t>
            </a:r>
            <a:r>
              <a:rPr lang="en-US" sz="3200" err="1">
                <a:solidFill>
                  <a:srgbClr val="FF0000"/>
                </a:solidFill>
              </a:rPr>
              <a:t>dùng</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4924425"/>
          </a:xfrm>
        </p:spPr>
        <p:txBody>
          <a:bodyPr/>
          <a:lstStyle/>
          <a:p>
            <a:pPr marL="0" indent="0" algn="just">
              <a:buFontTx/>
              <a:buNone/>
              <a:defRPr/>
            </a:pPr>
            <a:r>
              <a:rPr lang="en-US" sz="3200">
                <a:solidFill>
                  <a:schemeClr val="accent2">
                    <a:lumMod val="75000"/>
                  </a:schemeClr>
                </a:solidFill>
                <a:latin typeface="Times New Roman" pitchFamily="18" charset="0"/>
                <a:cs typeface="Times New Roman" pitchFamily="18" charset="0"/>
              </a:rPr>
              <a:t>d./ </a:t>
            </a:r>
            <a:r>
              <a:rPr lang="vi-VN" sz="3200">
                <a:solidFill>
                  <a:schemeClr val="accent2">
                    <a:lumMod val="75000"/>
                  </a:schemeClr>
                </a:solidFill>
                <a:latin typeface="Times New Roman" pitchFamily="18" charset="0"/>
                <a:cs typeface="Times New Roman" pitchFamily="18" charset="0"/>
              </a:rPr>
              <a:t>Xem thông tin về User và Group </a:t>
            </a:r>
            <a:endParaRPr lang="en-US" sz="3200">
              <a:solidFill>
                <a:schemeClr val="accent2">
                  <a:lumMod val="75000"/>
                </a:schemeClr>
              </a:solidFill>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Cú pháp: </a:t>
            </a:r>
            <a:r>
              <a:rPr lang="vi-VN" sz="3200">
                <a:solidFill>
                  <a:srgbClr val="C00000"/>
                </a:solidFill>
                <a:latin typeface="Times New Roman" pitchFamily="18" charset="0"/>
                <a:cs typeface="Times New Roman" pitchFamily="18" charset="0"/>
              </a:rPr>
              <a:t>id &lt;option&gt; &lt;username&gt; </a:t>
            </a:r>
            <a:endParaRPr lang="en-US" sz="3200">
              <a:solidFill>
                <a:srgbClr val="C00000"/>
              </a:solidFill>
              <a:latin typeface="Times New Roman" pitchFamily="18" charset="0"/>
              <a:cs typeface="Times New Roman" pitchFamily="18" charset="0"/>
            </a:endParaRPr>
          </a:p>
          <a:p>
            <a:pPr marL="0" indent="0" algn="just">
              <a:buFontTx/>
              <a:buNone/>
              <a:defRPr/>
            </a:pPr>
            <a:endParaRPr lang="en-US" sz="3200">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Ví dụ: </a:t>
            </a:r>
            <a:r>
              <a:rPr lang="vi-VN" sz="3200" b="1">
                <a:latin typeface="Times New Roman" pitchFamily="18" charset="0"/>
                <a:cs typeface="Times New Roman" pitchFamily="18" charset="0"/>
              </a:rPr>
              <a:t>id -g </a:t>
            </a:r>
            <a:r>
              <a:rPr lang="en-US" sz="3200" b="1" err="1">
                <a:latin typeface="Times New Roman" pitchFamily="18" charset="0"/>
                <a:cs typeface="Times New Roman" pitchFamily="18" charset="0"/>
              </a:rPr>
              <a:t>khoacntt</a:t>
            </a:r>
            <a:r>
              <a:rPr lang="vi-VN" sz="3200" b="1">
                <a:latin typeface="Times New Roman" pitchFamily="18" charset="0"/>
                <a:cs typeface="Times New Roman" pitchFamily="18" charset="0"/>
              </a:rPr>
              <a:t> </a:t>
            </a:r>
            <a:endParaRPr lang="en-US" sz="3200" b="1">
              <a:latin typeface="Times New Roman" pitchFamily="18" charset="0"/>
              <a:cs typeface="Times New Roman" pitchFamily="18" charset="0"/>
            </a:endParaRPr>
          </a:p>
          <a:p>
            <a:pPr marL="0" indent="0" algn="just">
              <a:buFontTx/>
              <a:buNone/>
              <a:defRPr/>
            </a:pPr>
            <a:endParaRPr lang="en-US" sz="3200">
              <a:latin typeface="Times New Roman" pitchFamily="18" charset="0"/>
              <a:cs typeface="Times New Roman" pitchFamily="18" charset="0"/>
            </a:endParaRPr>
          </a:p>
          <a:p>
            <a:pPr marL="0" indent="0" algn="just">
              <a:buFontTx/>
              <a:buNone/>
              <a:defRPr/>
            </a:pPr>
            <a:r>
              <a:rPr lang="en-US" sz="3200">
                <a:solidFill>
                  <a:schemeClr val="accent2">
                    <a:lumMod val="75000"/>
                  </a:schemeClr>
                </a:solidFill>
                <a:latin typeface="Times New Roman" pitchFamily="18" charset="0"/>
                <a:cs typeface="Times New Roman" pitchFamily="18" charset="0"/>
              </a:rPr>
              <a:t>e./ </a:t>
            </a:r>
            <a:r>
              <a:rPr lang="vi-VN" sz="3200">
                <a:solidFill>
                  <a:schemeClr val="accent2">
                    <a:lumMod val="75000"/>
                  </a:schemeClr>
                </a:solidFill>
                <a:latin typeface="Times New Roman" pitchFamily="18" charset="0"/>
                <a:cs typeface="Times New Roman" pitchFamily="18" charset="0"/>
              </a:rPr>
              <a:t>Để</a:t>
            </a:r>
            <a:r>
              <a:rPr lang="en-US" sz="3200">
                <a:solidFill>
                  <a:schemeClr val="accent2">
                    <a:lumMod val="75000"/>
                  </a:schemeClr>
                </a:solidFill>
                <a:latin typeface="Times New Roman" pitchFamily="18" charset="0"/>
                <a:cs typeface="Times New Roman" pitchFamily="18" charset="0"/>
              </a:rPr>
              <a:t> </a:t>
            </a:r>
            <a:r>
              <a:rPr lang="vi-VN" sz="3200">
                <a:solidFill>
                  <a:schemeClr val="accent2">
                    <a:lumMod val="75000"/>
                  </a:schemeClr>
                </a:solidFill>
                <a:latin typeface="Times New Roman" pitchFamily="18" charset="0"/>
                <a:cs typeface="Times New Roman" pitchFamily="18" charset="0"/>
              </a:rPr>
              <a:t>xem GroupID của user </a:t>
            </a:r>
            <a:r>
              <a:rPr lang="en-US" sz="3200" err="1">
                <a:solidFill>
                  <a:srgbClr val="C00000"/>
                </a:solidFill>
                <a:latin typeface="Times New Roman" pitchFamily="18" charset="0"/>
                <a:cs typeface="Times New Roman" pitchFamily="18" charset="0"/>
              </a:rPr>
              <a:t>khoacntt</a:t>
            </a:r>
            <a:r>
              <a:rPr lang="vi-VN" sz="3200">
                <a:latin typeface="Times New Roman" pitchFamily="18" charset="0"/>
                <a:cs typeface="Times New Roman" pitchFamily="18" charset="0"/>
              </a:rPr>
              <a:t> </a:t>
            </a:r>
            <a:endParaRPr lang="en-US" sz="3200">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Cú pháp: </a:t>
            </a:r>
            <a:r>
              <a:rPr lang="vi-VN" sz="3200">
                <a:solidFill>
                  <a:srgbClr val="C00000"/>
                </a:solidFill>
                <a:latin typeface="Times New Roman" pitchFamily="18" charset="0"/>
                <a:cs typeface="Times New Roman" pitchFamily="18" charset="0"/>
              </a:rPr>
              <a:t>groups &lt;username&gt; </a:t>
            </a:r>
            <a:endParaRPr lang="en-US" sz="3200">
              <a:solidFill>
                <a:srgbClr val="C00000"/>
              </a:solidFill>
              <a:latin typeface="Times New Roman" pitchFamily="18" charset="0"/>
              <a:cs typeface="Times New Roman" pitchFamily="18" charset="0"/>
            </a:endParaRPr>
          </a:p>
          <a:p>
            <a:pPr marL="0" indent="0" algn="just">
              <a:buFontTx/>
              <a:buNone/>
              <a:defRPr/>
            </a:pPr>
            <a:endParaRPr lang="en-US" sz="3200">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Ví dụ: </a:t>
            </a:r>
            <a:r>
              <a:rPr lang="en-US" sz="3200" b="1">
                <a:latin typeface="Times New Roman" pitchFamily="18" charset="0"/>
                <a:cs typeface="Times New Roman" pitchFamily="18" charset="0"/>
              </a:rPr>
              <a:t>g</a:t>
            </a:r>
            <a:r>
              <a:rPr lang="vi-VN" sz="3200" b="1">
                <a:latin typeface="Times New Roman" pitchFamily="18" charset="0"/>
                <a:cs typeface="Times New Roman" pitchFamily="18" charset="0"/>
              </a:rPr>
              <a:t>roups </a:t>
            </a:r>
            <a:r>
              <a:rPr lang="en-US" sz="3200" b="1">
                <a:latin typeface="Times New Roman" pitchFamily="18" charset="0"/>
                <a:cs typeface="Times New Roman" pitchFamily="18" charset="0"/>
              </a:rPr>
              <a:t> </a:t>
            </a:r>
            <a:r>
              <a:rPr lang="en-US" sz="3200" b="1" err="1">
                <a:latin typeface="Times New Roman" pitchFamily="18" charset="0"/>
                <a:cs typeface="Times New Roman" pitchFamily="18" charset="0"/>
              </a:rPr>
              <a:t>khoacntt</a:t>
            </a:r>
            <a:endParaRPr lang="en-US" sz="3200" b="1">
              <a:latin typeface="Times New Roman" pitchFamily="18" charset="0"/>
              <a:cs typeface="Times New Roman" pitchFamily="18" charset="0"/>
            </a:endParaRPr>
          </a:p>
          <a:p>
            <a:pPr marL="0" indent="0" algn="just">
              <a:buFontTx/>
              <a:buNone/>
              <a:defRPr/>
            </a:pPr>
            <a:r>
              <a:rPr lang="vi-VN" sz="3200">
                <a:latin typeface="Times New Roman" pitchFamily="18" charset="0"/>
                <a:cs typeface="Times New Roman" pitchFamily="18" charset="0"/>
              </a:rPr>
              <a:t> </a:t>
            </a:r>
            <a:endParaRPr lang="vi-VN" sz="3600" b="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Kết quả hình ảnh cho Những hình ảnh về mã nguồn m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392" y="4191000"/>
            <a:ext cx="33782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88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8459" y="1127759"/>
            <a:ext cx="4312920" cy="246221"/>
          </a:xfrm>
          <a:prstGeom prst="rect">
            <a:avLst/>
          </a:prstGeom>
        </p:spPr>
        <p:txBody>
          <a:bodyPr vert="horz" wrap="square" lIns="0" tIns="0" rIns="0" bIns="0" rtlCol="0">
            <a:spAutoFit/>
          </a:bodyPr>
          <a:lstStyle/>
          <a:p>
            <a:pPr marR="5080" algn="r">
              <a:lnSpc>
                <a:spcPct val="100000"/>
              </a:lnSpc>
            </a:pPr>
            <a:r>
              <a:rPr sz="1600" strike="sngStrike" spc="-10">
                <a:solidFill>
                  <a:srgbClr val="7A9799"/>
                </a:solidFill>
                <a:latin typeface="Georgia"/>
                <a:cs typeface="Georgia"/>
              </a:rPr>
              <a:t>2 </a:t>
            </a:r>
            <a:endParaRPr sz="1600">
              <a:latin typeface="Georgia"/>
              <a:cs typeface="Georgia"/>
            </a:endParaRPr>
          </a:p>
        </p:txBody>
      </p:sp>
      <p:sp>
        <p:nvSpPr>
          <p:cNvPr id="3" name="object 3"/>
          <p:cNvSpPr txBox="1">
            <a:spLocks noGrp="1"/>
          </p:cNvSpPr>
          <p:nvPr>
            <p:ph type="title"/>
          </p:nvPr>
        </p:nvSpPr>
        <p:spPr>
          <a:xfrm>
            <a:off x="228600" y="2969"/>
            <a:ext cx="8763000" cy="800219"/>
          </a:xfrm>
          <a:prstGeom prst="rect">
            <a:avLst/>
          </a:prstGeom>
        </p:spPr>
        <p:txBody>
          <a:bodyPr vert="horz" wrap="square" lIns="0" tIns="0" rIns="0" bIns="0" rtlCol="0">
            <a:spAutoFit/>
          </a:bodyPr>
          <a:lstStyle/>
          <a:p>
            <a:pPr algn="ctr">
              <a:lnSpc>
                <a:spcPct val="100000"/>
              </a:lnSpc>
            </a:pPr>
            <a:r>
              <a:rPr lang="en-US" sz="2400" b="1" spc="5" err="1">
                <a:solidFill>
                  <a:srgbClr val="FF0000"/>
                </a:solidFill>
                <a:latin typeface="Times New Roman" pitchFamily="18" charset="0"/>
                <a:cs typeface="Times New Roman" pitchFamily="18" charset="0"/>
              </a:rPr>
              <a:t>Chương</a:t>
            </a:r>
            <a:r>
              <a:rPr lang="en-US" sz="2400" b="1" spc="5">
                <a:solidFill>
                  <a:srgbClr val="FF0000"/>
                </a:solidFill>
                <a:latin typeface="Times New Roman" pitchFamily="18" charset="0"/>
                <a:cs typeface="Times New Roman" pitchFamily="18" charset="0"/>
              </a:rPr>
              <a:t> 1</a:t>
            </a:r>
            <a:br>
              <a:rPr lang="en-US" sz="2400" b="1" spc="5">
                <a:solidFill>
                  <a:srgbClr val="FF0000"/>
                </a:solidFill>
                <a:latin typeface="Times New Roman" pitchFamily="18" charset="0"/>
                <a:cs typeface="Times New Roman" pitchFamily="18" charset="0"/>
              </a:rPr>
            </a:br>
            <a:r>
              <a:rPr lang="en-US" sz="2800" b="1" spc="5" err="1">
                <a:solidFill>
                  <a:srgbClr val="FF0000"/>
                </a:solidFill>
                <a:latin typeface="Times New Roman" pitchFamily="18" charset="0"/>
                <a:cs typeface="Times New Roman" pitchFamily="18" charset="0"/>
              </a:rPr>
              <a:t>Giới</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thiệu</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chung</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về</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hệ</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thống</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mã</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nguồn</a:t>
            </a:r>
            <a:r>
              <a:rPr lang="en-US" sz="2800" b="1" spc="5">
                <a:solidFill>
                  <a:srgbClr val="FF0000"/>
                </a:solidFill>
                <a:latin typeface="Times New Roman" pitchFamily="18" charset="0"/>
                <a:cs typeface="Times New Roman" pitchFamily="18" charset="0"/>
              </a:rPr>
              <a:t> </a:t>
            </a:r>
            <a:r>
              <a:rPr lang="en-US" sz="2800" b="1" spc="5" err="1">
                <a:solidFill>
                  <a:srgbClr val="FF0000"/>
                </a:solidFill>
                <a:latin typeface="Times New Roman" pitchFamily="18" charset="0"/>
                <a:cs typeface="Times New Roman" pitchFamily="18" charset="0"/>
              </a:rPr>
              <a:t>mở</a:t>
            </a:r>
            <a:endParaRPr sz="2800" spc="-20">
              <a:solidFill>
                <a:srgbClr val="FF0000"/>
              </a:solidFill>
              <a:latin typeface="Times New Roman" pitchFamily="18" charset="0"/>
              <a:cs typeface="Times New Roman" pitchFamily="18" charset="0"/>
            </a:endParaRPr>
          </a:p>
        </p:txBody>
      </p:sp>
      <p:pic>
        <p:nvPicPr>
          <p:cNvPr id="1028" name="Picture 4" descr="Doanh nghiệp ngày càng ưa dùng phần mềm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868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73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28600" y="0"/>
            <a:ext cx="8382000" cy="1477328"/>
          </a:xfrm>
        </p:spPr>
        <p:txBody>
          <a:bodyPr/>
          <a:lstStyle/>
          <a:p>
            <a:pPr algn="l" eaLnBrk="1" hangingPunct="1"/>
            <a:br>
              <a:rPr lang="en-IE" sz="3200">
                <a:solidFill>
                  <a:srgbClr val="FF0000"/>
                </a:solidFill>
              </a:rPr>
            </a:br>
            <a:r>
              <a:rPr lang="en-IE" sz="3200">
                <a:solidFill>
                  <a:srgbClr val="FF0000"/>
                </a:solidFill>
              </a:rPr>
              <a:t>10.</a:t>
            </a:r>
            <a:r>
              <a:rPr lang="en-US" sz="3200">
                <a:solidFill>
                  <a:srgbClr val="FF0000"/>
                </a:solidFill>
              </a:rPr>
              <a:t>4. </a:t>
            </a:r>
            <a:r>
              <a:rPr lang="en-US" sz="3200" err="1">
                <a:solidFill>
                  <a:srgbClr val="FF0000"/>
                </a:solidFill>
              </a:rPr>
              <a:t>Quản</a:t>
            </a:r>
            <a:r>
              <a:rPr lang="en-US" sz="3200">
                <a:solidFill>
                  <a:srgbClr val="FF0000"/>
                </a:solidFill>
              </a:rPr>
              <a:t> </a:t>
            </a:r>
            <a:r>
              <a:rPr lang="en-US" sz="3200" err="1">
                <a:solidFill>
                  <a:srgbClr val="FF0000"/>
                </a:solidFill>
              </a:rPr>
              <a:t>lý</a:t>
            </a:r>
            <a:r>
              <a:rPr lang="en-US" sz="3200">
                <a:solidFill>
                  <a:srgbClr val="FF0000"/>
                </a:solidFill>
              </a:rPr>
              <a:t> </a:t>
            </a:r>
            <a:r>
              <a:rPr lang="en-US" sz="3200" err="1">
                <a:solidFill>
                  <a:srgbClr val="FF0000"/>
                </a:solidFill>
              </a:rPr>
              <a:t>nhóm</a:t>
            </a:r>
            <a:r>
              <a:rPr lang="en-US" sz="3200">
                <a:solidFill>
                  <a:srgbClr val="FF0000"/>
                </a:solidFill>
              </a:rPr>
              <a:t> </a:t>
            </a:r>
            <a:r>
              <a:rPr lang="en-US" sz="3200" err="1">
                <a:solidFill>
                  <a:srgbClr val="FF0000"/>
                </a:solidFill>
              </a:rPr>
              <a:t>tài</a:t>
            </a:r>
            <a:r>
              <a:rPr lang="en-US" sz="3200">
                <a:solidFill>
                  <a:srgbClr val="FF0000"/>
                </a:solidFill>
              </a:rPr>
              <a:t> </a:t>
            </a:r>
            <a:r>
              <a:rPr lang="en-US" sz="3200" err="1">
                <a:solidFill>
                  <a:srgbClr val="FF0000"/>
                </a:solidFill>
              </a:rPr>
              <a:t>khoản</a:t>
            </a:r>
            <a:r>
              <a:rPr lang="en-US" sz="3200">
                <a:solidFill>
                  <a:srgbClr val="FF0000"/>
                </a:solidFill>
              </a:rPr>
              <a:t> </a:t>
            </a:r>
            <a:r>
              <a:rPr lang="en-US" sz="3200" err="1">
                <a:solidFill>
                  <a:srgbClr val="FF0000"/>
                </a:solidFill>
              </a:rPr>
              <a:t>ng</a:t>
            </a:r>
            <a:r>
              <a:rPr lang="vi-VN" sz="3200">
                <a:solidFill>
                  <a:srgbClr val="FF0000"/>
                </a:solidFill>
              </a:rPr>
              <a:t>ười</a:t>
            </a:r>
            <a:r>
              <a:rPr lang="en-US" sz="3200">
                <a:solidFill>
                  <a:srgbClr val="FF0000"/>
                </a:solidFill>
              </a:rPr>
              <a:t> </a:t>
            </a:r>
            <a:r>
              <a:rPr lang="en-US" sz="3200" err="1">
                <a:solidFill>
                  <a:srgbClr val="FF0000"/>
                </a:solidFill>
              </a:rPr>
              <a:t>dùng</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4678204"/>
          </a:xfrm>
        </p:spPr>
        <p:txBody>
          <a:bodyPr/>
          <a:lstStyle/>
          <a:p>
            <a:pPr marL="0" indent="0" algn="just">
              <a:buFontTx/>
              <a:buNone/>
              <a:defRPr/>
            </a:pPr>
            <a:r>
              <a:rPr lang="en-US" sz="2400">
                <a:solidFill>
                  <a:schemeClr val="accent2">
                    <a:lumMod val="75000"/>
                  </a:schemeClr>
                </a:solidFill>
                <a:latin typeface="Times New Roman" pitchFamily="18" charset="0"/>
                <a:cs typeface="Times New Roman" pitchFamily="18" charset="0"/>
              </a:rPr>
              <a:t>f./ </a:t>
            </a:r>
            <a:r>
              <a:rPr lang="en-US" sz="2400" err="1">
                <a:solidFill>
                  <a:schemeClr val="accent2">
                    <a:lumMod val="75000"/>
                  </a:schemeClr>
                </a:solidFill>
                <a:latin typeface="Times New Roman" pitchFamily="18" charset="0"/>
                <a:cs typeface="Times New Roman" pitchFamily="18" charset="0"/>
              </a:rPr>
              <a:t>Xem</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quá</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trình</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tiến</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hành</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của</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ng</a:t>
            </a:r>
            <a:r>
              <a:rPr lang="vi-VN" sz="2400">
                <a:solidFill>
                  <a:schemeClr val="accent2">
                    <a:lumMod val="75000"/>
                  </a:schemeClr>
                </a:solidFill>
                <a:latin typeface="Times New Roman" pitchFamily="18" charset="0"/>
                <a:cs typeface="Times New Roman" pitchFamily="18" charset="0"/>
              </a:rPr>
              <a:t>ười</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dùng</a:t>
            </a:r>
            <a:endParaRPr lang="en-US" sz="2400">
              <a:solidFill>
                <a:schemeClr val="accent2">
                  <a:lumMod val="75000"/>
                </a:schemeClr>
              </a:solidFill>
              <a:latin typeface="Times New Roman" pitchFamily="18" charset="0"/>
              <a:cs typeface="Times New Roman" pitchFamily="18" charset="0"/>
            </a:endParaRPr>
          </a:p>
          <a:p>
            <a:pPr marL="0" indent="0" algn="just">
              <a:buFontTx/>
              <a:buNone/>
              <a:defRPr/>
            </a:pPr>
            <a:r>
              <a:rPr lang="vi-VN" sz="2400">
                <a:solidFill>
                  <a:srgbClr val="002060"/>
                </a:solidFill>
                <a:latin typeface="Times New Roman" pitchFamily="18" charset="0"/>
                <a:cs typeface="Times New Roman" pitchFamily="18" charset="0"/>
              </a:rPr>
              <a:t>Cú pháp:  </a:t>
            </a:r>
            <a:r>
              <a:rPr lang="vi-VN" sz="3200">
                <a:solidFill>
                  <a:srgbClr val="C00000"/>
                </a:solidFill>
                <a:latin typeface="Times New Roman" pitchFamily="18" charset="0"/>
                <a:cs typeface="Times New Roman" pitchFamily="18" charset="0"/>
              </a:rPr>
              <a:t>w &lt;username&gt; </a:t>
            </a:r>
            <a:endParaRPr lang="en-US" sz="3200">
              <a:solidFill>
                <a:srgbClr val="C00000"/>
              </a:solidFill>
              <a:latin typeface="Times New Roman" pitchFamily="18" charset="0"/>
              <a:cs typeface="Times New Roman" pitchFamily="18" charset="0"/>
            </a:endParaRPr>
          </a:p>
          <a:p>
            <a:pPr marL="0" indent="0" algn="just">
              <a:buFontTx/>
              <a:buNone/>
              <a:defRPr/>
            </a:pPr>
            <a:r>
              <a:rPr lang="en-US" sz="2400" err="1">
                <a:solidFill>
                  <a:srgbClr val="002060"/>
                </a:solidFill>
                <a:latin typeface="Times New Roman" pitchFamily="18" charset="0"/>
                <a:cs typeface="Times New Roman" pitchFamily="18" charset="0"/>
              </a:rPr>
              <a:t>Lệnh</a:t>
            </a:r>
            <a:r>
              <a:rPr lang="en-US" sz="2400">
                <a:solidFill>
                  <a:srgbClr val="002060"/>
                </a:solidFill>
                <a:latin typeface="Times New Roman" pitchFamily="18" charset="0"/>
                <a:cs typeface="Times New Roman" pitchFamily="18" charset="0"/>
              </a:rPr>
              <a:t> w </a:t>
            </a:r>
            <a:r>
              <a:rPr lang="vi-VN" sz="2400">
                <a:solidFill>
                  <a:srgbClr val="002060"/>
                </a:solidFill>
                <a:latin typeface="Times New Roman" pitchFamily="18" charset="0"/>
                <a:cs typeface="Times New Roman" pitchFamily="18" charset="0"/>
              </a:rPr>
              <a:t>đư</a:t>
            </a:r>
            <a:r>
              <a:rPr lang="en-US" sz="2400">
                <a:solidFill>
                  <a:srgbClr val="002060"/>
                </a:solidFill>
                <a:latin typeface="Times New Roman" pitchFamily="18" charset="0"/>
                <a:cs typeface="Times New Roman" pitchFamily="18" charset="0"/>
              </a:rPr>
              <a:t>a </a:t>
            </a:r>
            <a:r>
              <a:rPr lang="en-US" sz="2400" err="1">
                <a:solidFill>
                  <a:srgbClr val="002060"/>
                </a:solidFill>
                <a:latin typeface="Times New Roman" pitchFamily="18" charset="0"/>
                <a:cs typeface="Times New Roman" pitchFamily="18" charset="0"/>
              </a:rPr>
              <a:t>ra</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thông</a:t>
            </a:r>
            <a:r>
              <a:rPr lang="en-US" sz="2400">
                <a:solidFill>
                  <a:srgbClr val="002060"/>
                </a:solidFill>
                <a:latin typeface="Times New Roman" pitchFamily="18" charset="0"/>
                <a:cs typeface="Times New Roman" pitchFamily="18" charset="0"/>
              </a:rPr>
              <a:t> tin </a:t>
            </a:r>
            <a:r>
              <a:rPr lang="en-US" sz="2400" err="1">
                <a:solidFill>
                  <a:srgbClr val="002060"/>
                </a:solidFill>
                <a:latin typeface="Times New Roman" pitchFamily="18" charset="0"/>
                <a:cs typeface="Times New Roman" pitchFamily="18" charset="0"/>
              </a:rPr>
              <a:t>về</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tại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hệ</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thống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và</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quá</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trình</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a:t>
            </a:r>
            <a:r>
              <a:rPr lang="en-US" sz="2400" err="1">
                <a:solidFill>
                  <a:srgbClr val="002060"/>
                </a:solidFill>
                <a:latin typeface="Times New Roman" pitchFamily="18" charset="0"/>
                <a:cs typeface="Times New Roman" pitchFamily="18" charset="0"/>
              </a:rPr>
              <a:t>ang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thực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hiện</a:t>
            </a:r>
            <a:endParaRPr lang="en-US" sz="2400">
              <a:solidFill>
                <a:srgbClr val="002060"/>
              </a:solidFill>
              <a:latin typeface="Times New Roman" pitchFamily="18" charset="0"/>
              <a:cs typeface="Times New Roman" pitchFamily="18" charset="0"/>
            </a:endParaRPr>
          </a:p>
          <a:p>
            <a:pPr marL="0" indent="0" algn="ctr">
              <a:buFontTx/>
              <a:buNone/>
              <a:defRPr/>
            </a:pPr>
            <a:r>
              <a:rPr lang="vi-VN" sz="2400">
                <a:solidFill>
                  <a:srgbClr val="002060"/>
                </a:solidFill>
                <a:latin typeface="Times New Roman" pitchFamily="18" charset="0"/>
                <a:cs typeface="Times New Roman" pitchFamily="18" charset="0"/>
              </a:rPr>
              <a:t>Ví dụ: </a:t>
            </a:r>
            <a:r>
              <a:rPr lang="vi-VN" sz="2400" b="1">
                <a:solidFill>
                  <a:srgbClr val="002060"/>
                </a:solidFill>
                <a:latin typeface="Times New Roman" pitchFamily="18" charset="0"/>
                <a:cs typeface="Times New Roman" pitchFamily="18" charset="0"/>
              </a:rPr>
              <a:t>w </a:t>
            </a:r>
            <a:r>
              <a:rPr lang="en-US" sz="2400" b="1" err="1">
                <a:solidFill>
                  <a:srgbClr val="002060"/>
                </a:solidFill>
                <a:latin typeface="Times New Roman" pitchFamily="18" charset="0"/>
                <a:cs typeface="Times New Roman" pitchFamily="18" charset="0"/>
              </a:rPr>
              <a:t>khoacntt</a:t>
            </a:r>
            <a:r>
              <a:rPr lang="vi-VN" sz="2400" b="1">
                <a:solidFill>
                  <a:srgbClr val="002060"/>
                </a:solidFill>
                <a:latin typeface="Times New Roman" pitchFamily="18" charset="0"/>
                <a:cs typeface="Times New Roman" pitchFamily="18" charset="0"/>
              </a:rPr>
              <a:t> </a:t>
            </a:r>
            <a:endParaRPr lang="en-US" sz="2400" b="1">
              <a:solidFill>
                <a:srgbClr val="002060"/>
              </a:solidFill>
              <a:latin typeface="Times New Roman" pitchFamily="18" charset="0"/>
              <a:cs typeface="Times New Roman" pitchFamily="18" charset="0"/>
            </a:endParaRPr>
          </a:p>
          <a:p>
            <a:pPr marL="0" indent="0" algn="just">
              <a:buFontTx/>
              <a:buNone/>
              <a:defRPr/>
            </a:pPr>
            <a:endParaRPr lang="en-US" sz="2400">
              <a:latin typeface="Times New Roman" pitchFamily="18" charset="0"/>
              <a:cs typeface="Times New Roman" pitchFamily="18" charset="0"/>
            </a:endParaRPr>
          </a:p>
          <a:p>
            <a:pPr marL="0" indent="0" algn="just">
              <a:buFontTx/>
              <a:buNone/>
              <a:defRPr/>
            </a:pPr>
            <a:r>
              <a:rPr lang="en-US" sz="2400">
                <a:solidFill>
                  <a:schemeClr val="accent2">
                    <a:lumMod val="75000"/>
                  </a:schemeClr>
                </a:solidFill>
                <a:latin typeface="Times New Roman" pitchFamily="18" charset="0"/>
                <a:cs typeface="Times New Roman" pitchFamily="18" charset="0"/>
              </a:rPr>
              <a:t>g./ </a:t>
            </a:r>
            <a:r>
              <a:rPr lang="en-US" sz="2400" err="1">
                <a:solidFill>
                  <a:schemeClr val="accent2">
                    <a:lumMod val="75000"/>
                  </a:schemeClr>
                </a:solidFill>
                <a:latin typeface="Times New Roman" pitchFamily="18" charset="0"/>
                <a:cs typeface="Times New Roman" pitchFamily="18" charset="0"/>
              </a:rPr>
              <a:t>Xác</a:t>
            </a:r>
            <a:r>
              <a:rPr lang="en-US" sz="2400">
                <a:solidFill>
                  <a:schemeClr val="accent2">
                    <a:lumMod val="75000"/>
                  </a:schemeClr>
                </a:solidFill>
                <a:latin typeface="Times New Roman" pitchFamily="18" charset="0"/>
                <a:cs typeface="Times New Roman" pitchFamily="18" charset="0"/>
              </a:rPr>
              <a:t> </a:t>
            </a:r>
            <a:r>
              <a:rPr lang="vi-VN" sz="2400">
                <a:solidFill>
                  <a:schemeClr val="accent2">
                    <a:lumMod val="75000"/>
                  </a:schemeClr>
                </a:solidFill>
                <a:latin typeface="Times New Roman" pitchFamily="18" charset="0"/>
                <a:cs typeface="Times New Roman" pitchFamily="18" charset="0"/>
              </a:rPr>
              <a:t>định</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ng</a:t>
            </a:r>
            <a:r>
              <a:rPr lang="vi-VN" sz="2400">
                <a:solidFill>
                  <a:schemeClr val="accent2">
                    <a:lumMod val="75000"/>
                  </a:schemeClr>
                </a:solidFill>
                <a:latin typeface="Times New Roman" pitchFamily="18" charset="0"/>
                <a:cs typeface="Times New Roman" pitchFamily="18" charset="0"/>
              </a:rPr>
              <a:t>ười</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dùng</a:t>
            </a:r>
            <a:r>
              <a:rPr lang="en-US" sz="2400">
                <a:solidFill>
                  <a:schemeClr val="accent2">
                    <a:lumMod val="75000"/>
                  </a:schemeClr>
                </a:solidFill>
                <a:latin typeface="Times New Roman" pitchFamily="18" charset="0"/>
                <a:cs typeface="Times New Roman" pitchFamily="18" charset="0"/>
              </a:rPr>
              <a:t> </a:t>
            </a:r>
            <a:r>
              <a:rPr lang="vi-VN" sz="2400">
                <a:solidFill>
                  <a:schemeClr val="accent2">
                    <a:lumMod val="75000"/>
                  </a:schemeClr>
                </a:solidFill>
                <a:latin typeface="Times New Roman" pitchFamily="18" charset="0"/>
                <a:cs typeface="Times New Roman" pitchFamily="18" charset="0"/>
              </a:rPr>
              <a:t>đ</a:t>
            </a:r>
            <a:r>
              <a:rPr lang="en-US" sz="2400" err="1">
                <a:solidFill>
                  <a:schemeClr val="accent2">
                    <a:lumMod val="75000"/>
                  </a:schemeClr>
                </a:solidFill>
                <a:latin typeface="Times New Roman" pitchFamily="18" charset="0"/>
                <a:cs typeface="Times New Roman" pitchFamily="18" charset="0"/>
              </a:rPr>
              <a:t>ang</a:t>
            </a:r>
            <a:r>
              <a:rPr lang="en-US" sz="2400">
                <a:solidFill>
                  <a:schemeClr val="accent2">
                    <a:lumMod val="75000"/>
                  </a:schemeClr>
                </a:solidFill>
                <a:latin typeface="Times New Roman" pitchFamily="18" charset="0"/>
                <a:cs typeface="Times New Roman" pitchFamily="18" charset="0"/>
              </a:rPr>
              <a:t> </a:t>
            </a:r>
            <a:r>
              <a:rPr lang="vi-VN" sz="2400">
                <a:solidFill>
                  <a:schemeClr val="accent2">
                    <a:lumMod val="75000"/>
                  </a:schemeClr>
                </a:solidFill>
                <a:latin typeface="Times New Roman" pitchFamily="18" charset="0"/>
                <a:cs typeface="Times New Roman" pitchFamily="18" charset="0"/>
              </a:rPr>
              <a:t>đă</a:t>
            </a:r>
            <a:r>
              <a:rPr lang="en-US" sz="2400" err="1">
                <a:solidFill>
                  <a:schemeClr val="accent2">
                    <a:lumMod val="75000"/>
                  </a:schemeClr>
                </a:solidFill>
                <a:latin typeface="Times New Roman" pitchFamily="18" charset="0"/>
                <a:cs typeface="Times New Roman" pitchFamily="18" charset="0"/>
              </a:rPr>
              <a:t>ng</a:t>
            </a:r>
            <a:r>
              <a:rPr lang="en-US" sz="2400">
                <a:solidFill>
                  <a:schemeClr val="accent2">
                    <a:lumMod val="75000"/>
                  </a:schemeClr>
                </a:solidFill>
                <a:latin typeface="Times New Roman" pitchFamily="18" charset="0"/>
                <a:cs typeface="Times New Roman" pitchFamily="18" charset="0"/>
              </a:rPr>
              <a:t> </a:t>
            </a:r>
            <a:r>
              <a:rPr lang="en-US" sz="2400" err="1">
                <a:solidFill>
                  <a:schemeClr val="accent2">
                    <a:lumMod val="75000"/>
                  </a:schemeClr>
                </a:solidFill>
                <a:latin typeface="Times New Roman" pitchFamily="18" charset="0"/>
                <a:cs typeface="Times New Roman" pitchFamily="18" charset="0"/>
              </a:rPr>
              <a:t>nhập</a:t>
            </a:r>
            <a:endParaRPr lang="en-US" sz="2400">
              <a:latin typeface="Times New Roman" pitchFamily="18" charset="0"/>
              <a:cs typeface="Times New Roman" pitchFamily="18" charset="0"/>
            </a:endParaRPr>
          </a:p>
          <a:p>
            <a:pPr marL="0" indent="0" algn="just">
              <a:buFontTx/>
              <a:buNone/>
              <a:defRPr/>
            </a:pPr>
            <a:r>
              <a:rPr lang="vi-VN" sz="2400">
                <a:solidFill>
                  <a:srgbClr val="002060"/>
                </a:solidFill>
                <a:latin typeface="Times New Roman" pitchFamily="18" charset="0"/>
                <a:cs typeface="Times New Roman" pitchFamily="18" charset="0"/>
              </a:rPr>
              <a:t>Cú pháp: </a:t>
            </a:r>
            <a:r>
              <a:rPr lang="vi-VN" sz="3200">
                <a:solidFill>
                  <a:srgbClr val="C00000"/>
                </a:solidFill>
                <a:latin typeface="Times New Roman" pitchFamily="18" charset="0"/>
                <a:cs typeface="Times New Roman" pitchFamily="18" charset="0"/>
              </a:rPr>
              <a:t>w</a:t>
            </a:r>
            <a:r>
              <a:rPr lang="en-US" sz="3200">
                <a:solidFill>
                  <a:srgbClr val="C00000"/>
                </a:solidFill>
                <a:latin typeface="Times New Roman" pitchFamily="18" charset="0"/>
                <a:cs typeface="Times New Roman" pitchFamily="18" charset="0"/>
              </a:rPr>
              <a:t>ho</a:t>
            </a:r>
            <a:r>
              <a:rPr lang="vi-VN" sz="3200">
                <a:solidFill>
                  <a:srgbClr val="C00000"/>
                </a:solidFill>
                <a:latin typeface="Times New Roman" pitchFamily="18" charset="0"/>
                <a:cs typeface="Times New Roman" pitchFamily="18" charset="0"/>
              </a:rPr>
              <a:t> [</a:t>
            </a:r>
            <a:r>
              <a:rPr lang="en-US" sz="3200" err="1">
                <a:solidFill>
                  <a:srgbClr val="C00000"/>
                </a:solidFill>
                <a:latin typeface="Times New Roman" pitchFamily="18" charset="0"/>
                <a:cs typeface="Times New Roman" pitchFamily="18" charset="0"/>
              </a:rPr>
              <a:t>tùy</a:t>
            </a:r>
            <a:r>
              <a:rPr lang="en-US" sz="3200">
                <a:solidFill>
                  <a:srgbClr val="C00000"/>
                </a:solidFill>
                <a:latin typeface="Times New Roman" pitchFamily="18" charset="0"/>
                <a:cs typeface="Times New Roman" pitchFamily="18" charset="0"/>
              </a:rPr>
              <a:t> </a:t>
            </a:r>
            <a:r>
              <a:rPr lang="en-US" sz="3200" err="1">
                <a:solidFill>
                  <a:srgbClr val="C00000"/>
                </a:solidFill>
                <a:latin typeface="Times New Roman" pitchFamily="18" charset="0"/>
                <a:cs typeface="Times New Roman" pitchFamily="18" charset="0"/>
              </a:rPr>
              <a:t>chọn</a:t>
            </a:r>
            <a:r>
              <a:rPr lang="en-US" sz="3200">
                <a:solidFill>
                  <a:srgbClr val="C00000"/>
                </a:solidFill>
                <a:latin typeface="Times New Roman" pitchFamily="18" charset="0"/>
                <a:cs typeface="Times New Roman" pitchFamily="18" charset="0"/>
              </a:rPr>
              <a:t> ]</a:t>
            </a:r>
            <a:r>
              <a:rPr lang="vi-VN" sz="3200">
                <a:solidFill>
                  <a:srgbClr val="C00000"/>
                </a:solidFill>
                <a:latin typeface="Times New Roman" pitchFamily="18" charset="0"/>
                <a:cs typeface="Times New Roman" pitchFamily="18" charset="0"/>
              </a:rPr>
              <a:t> </a:t>
            </a:r>
            <a:endParaRPr lang="en-US" sz="3200">
              <a:solidFill>
                <a:srgbClr val="C00000"/>
              </a:solidFill>
              <a:latin typeface="Times New Roman" pitchFamily="18" charset="0"/>
              <a:cs typeface="Times New Roman" pitchFamily="18" charset="0"/>
            </a:endParaRPr>
          </a:p>
          <a:p>
            <a:pPr marL="0" indent="0" algn="just">
              <a:buFontTx/>
              <a:buNone/>
              <a:defRPr/>
            </a:pPr>
            <a:r>
              <a:rPr lang="en-US" sz="2400" err="1">
                <a:solidFill>
                  <a:srgbClr val="002060"/>
                </a:solidFill>
                <a:latin typeface="Times New Roman" pitchFamily="18" charset="0"/>
                <a:cs typeface="Times New Roman" pitchFamily="18" charset="0"/>
              </a:rPr>
              <a:t>Các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tùy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chọn</a:t>
            </a:r>
            <a:r>
              <a:rPr lang="en-US" sz="2400">
                <a:solidFill>
                  <a:srgbClr val="002060"/>
                </a:solidFill>
                <a:latin typeface="Times New Roman" pitchFamily="18" charset="0"/>
                <a:cs typeface="Times New Roman" pitchFamily="18" charset="0"/>
              </a:rPr>
              <a:t>:</a:t>
            </a:r>
          </a:p>
          <a:p>
            <a:pPr marL="0" indent="0" algn="just">
              <a:buFontTx/>
              <a:buNone/>
              <a:defRPr/>
            </a:pPr>
            <a:r>
              <a:rPr lang="en-US" sz="2400">
                <a:solidFill>
                  <a:srgbClr val="FF0000"/>
                </a:solidFill>
                <a:latin typeface="Times New Roman" pitchFamily="18" charset="0"/>
                <a:cs typeface="Times New Roman" pitchFamily="18" charset="0"/>
              </a:rPr>
              <a:t>-H </a:t>
            </a:r>
            <a:r>
              <a:rPr lang="en-US" sz="2400" err="1">
                <a:solidFill>
                  <a:srgbClr val="002060"/>
                </a:solidFill>
                <a:latin typeface="Times New Roman" pitchFamily="18" charset="0"/>
                <a:cs typeface="Times New Roman" pitchFamily="18" charset="0"/>
              </a:rPr>
              <a:t>hiển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thị</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tiêu</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đề</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của</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các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cột</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trong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nội</a:t>
            </a:r>
            <a:r>
              <a:rPr lang="en-US" sz="2400">
                <a:solidFill>
                  <a:srgbClr val="002060"/>
                </a:solidFill>
                <a:latin typeface="Times New Roman" pitchFamily="18" charset="0"/>
                <a:cs typeface="Times New Roman" pitchFamily="18" charset="0"/>
              </a:rPr>
              <a:t> dung </a:t>
            </a:r>
            <a:r>
              <a:rPr lang="en-US" sz="2400" err="1">
                <a:solidFill>
                  <a:srgbClr val="002060"/>
                </a:solidFill>
                <a:latin typeface="Times New Roman" pitchFamily="18" charset="0"/>
                <a:cs typeface="Times New Roman" pitchFamily="18" charset="0"/>
              </a:rPr>
              <a:t>lệnh</a:t>
            </a:r>
            <a:endParaRPr lang="en-US" sz="2400">
              <a:solidFill>
                <a:srgbClr val="002060"/>
              </a:solidFill>
              <a:latin typeface="Times New Roman" pitchFamily="18" charset="0"/>
              <a:cs typeface="Times New Roman" pitchFamily="18" charset="0"/>
            </a:endParaRPr>
          </a:p>
          <a:p>
            <a:pPr marL="0" indent="0" algn="just">
              <a:buFontTx/>
              <a:buNone/>
              <a:defRPr/>
            </a:pPr>
            <a:r>
              <a:rPr lang="en-US" sz="2400">
                <a:solidFill>
                  <a:srgbClr val="FF0000"/>
                </a:solidFill>
                <a:latin typeface="Times New Roman" pitchFamily="18" charset="0"/>
                <a:cs typeface="Times New Roman" pitchFamily="18" charset="0"/>
              </a:rPr>
              <a:t>-m </a:t>
            </a:r>
            <a:r>
              <a:rPr lang="en-US" sz="2400" err="1">
                <a:solidFill>
                  <a:srgbClr val="002060"/>
                </a:solidFill>
                <a:latin typeface="Times New Roman" pitchFamily="18" charset="0"/>
                <a:cs typeface="Times New Roman" pitchFamily="18" charset="0"/>
              </a:rPr>
              <a:t>hiển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thị</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máy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và</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với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thiết</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bị</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vào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chuẩn</a:t>
            </a:r>
            <a:endParaRPr lang="en-US" sz="2400">
              <a:solidFill>
                <a:srgbClr val="002060"/>
              </a:solidFill>
              <a:latin typeface="Times New Roman" pitchFamily="18" charset="0"/>
              <a:cs typeface="Times New Roman" pitchFamily="18" charset="0"/>
            </a:endParaRPr>
          </a:p>
          <a:p>
            <a:pPr marL="0" indent="0" algn="just">
              <a:buFontTx/>
              <a:buNone/>
              <a:defRPr/>
            </a:pPr>
            <a:r>
              <a:rPr lang="en-US" sz="2400">
                <a:solidFill>
                  <a:srgbClr val="FF0000"/>
                </a:solidFill>
                <a:latin typeface="Times New Roman" pitchFamily="18" charset="0"/>
                <a:cs typeface="Times New Roman" pitchFamily="18" charset="0"/>
              </a:rPr>
              <a:t>-q </a:t>
            </a:r>
            <a:r>
              <a:rPr lang="en-US" sz="2400" err="1">
                <a:solidFill>
                  <a:srgbClr val="002060"/>
                </a:solidFill>
                <a:latin typeface="Times New Roman" pitchFamily="18" charset="0"/>
                <a:cs typeface="Times New Roman" pitchFamily="18" charset="0"/>
              </a:rPr>
              <a:t>hiển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thị</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tên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ng</a:t>
            </a:r>
            <a:r>
              <a:rPr lang="vi-VN" sz="2400">
                <a:solidFill>
                  <a:srgbClr val="002060"/>
                </a:solidFill>
                <a:latin typeface="Times New Roman" pitchFamily="18" charset="0"/>
                <a:cs typeface="Times New Roman" pitchFamily="18" charset="0"/>
              </a:rPr>
              <a:t>ười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đă</a:t>
            </a:r>
            <a:r>
              <a:rPr lang="en-US" sz="2400" err="1">
                <a:solidFill>
                  <a:srgbClr val="002060"/>
                </a:solidFill>
                <a:latin typeface="Times New Roman" pitchFamily="18" charset="0"/>
                <a:cs typeface="Times New Roman" pitchFamily="18" charset="0"/>
              </a:rPr>
              <a:t>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nhập</a:t>
            </a:r>
            <a:r>
              <a:rPr lang="vi-VN" sz="2400">
                <a:solidFill>
                  <a:srgbClr val="002060"/>
                </a:solidFill>
                <a:latin typeface="Times New Roman" pitchFamily="18" charset="0"/>
                <a:cs typeface="Times New Roman" pitchFamily="18" charset="0"/>
              </a:rPr>
              <a:t> </a:t>
            </a:r>
            <a:endParaRPr lang="vi-VN" sz="2800" b="1">
              <a:solidFill>
                <a:srgbClr val="00206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56830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509" y="381000"/>
            <a:ext cx="4038600" cy="507831"/>
          </a:xfrm>
        </p:spPr>
        <p:txBody>
          <a:bodyPr/>
          <a:lstStyle/>
          <a:p>
            <a:r>
              <a:rPr lang="en-US" b="1">
                <a:solidFill>
                  <a:srgbClr val="FF0000"/>
                </a:solidFill>
                <a:latin typeface="Times New Roman" pitchFamily="18" charset="0"/>
                <a:cs typeface="Times New Roman" pitchFamily="18" charset="0"/>
              </a:rPr>
              <a:t>Câu hỏi ch</a:t>
            </a:r>
            <a:r>
              <a:rPr lang="vi-VN" b="1">
                <a:solidFill>
                  <a:srgbClr val="FF0000"/>
                </a:solidFill>
                <a:latin typeface="Times New Roman" pitchFamily="18" charset="0"/>
                <a:cs typeface="Times New Roman" pitchFamily="18" charset="0"/>
              </a:rPr>
              <a:t>ươ</a:t>
            </a:r>
            <a:r>
              <a:rPr lang="en-US" b="1">
                <a:solidFill>
                  <a:srgbClr val="FF0000"/>
                </a:solidFill>
                <a:latin typeface="Times New Roman" pitchFamily="18" charset="0"/>
                <a:cs typeface="Times New Roman" pitchFamily="18" charset="0"/>
              </a:rPr>
              <a:t>ng 2</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18001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74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29681" y="-77824"/>
            <a:ext cx="8867775" cy="984885"/>
          </a:xfrm>
        </p:spPr>
        <p:txBody>
          <a:bodyPr/>
          <a:lstStyle/>
          <a:p>
            <a:pPr algn="ctr" eaLnBrk="1" hangingPunct="1"/>
            <a:r>
              <a:rPr lang="en-US" sz="3200" err="1">
                <a:solidFill>
                  <a:srgbClr val="FF0000"/>
                </a:solidFill>
                <a:latin typeface="Times New Roman" pitchFamily="18" charset="0"/>
                <a:cs typeface="Times New Roman" pitchFamily="18" charset="0"/>
              </a:rPr>
              <a:t>Ch</a:t>
            </a:r>
            <a:r>
              <a:rPr lang="vi-VN" sz="3200">
                <a:solidFill>
                  <a:srgbClr val="FF0000"/>
                </a:solidFill>
                <a:latin typeface="Times New Roman" pitchFamily="18" charset="0"/>
                <a:cs typeface="Times New Roman" pitchFamily="18" charset="0"/>
              </a:rPr>
              <a:t>ươ</a:t>
            </a:r>
            <a:r>
              <a:rPr lang="en-US" sz="3200" err="1">
                <a:solidFill>
                  <a:srgbClr val="FF0000"/>
                </a:solidFill>
                <a:latin typeface="Times New Roman" pitchFamily="18" charset="0"/>
                <a:cs typeface="Times New Roman" pitchFamily="18" charset="0"/>
              </a:rPr>
              <a:t>ng</a:t>
            </a:r>
            <a:r>
              <a:rPr lang="en-US" sz="3200">
                <a:solidFill>
                  <a:srgbClr val="FF0000"/>
                </a:solidFill>
                <a:latin typeface="Times New Roman" pitchFamily="18" charset="0"/>
                <a:cs typeface="Times New Roman" pitchFamily="18" charset="0"/>
              </a:rPr>
              <a:t> 3 </a:t>
            </a:r>
            <a:br>
              <a:rPr lang="en-US" sz="3200">
                <a:solidFill>
                  <a:srgbClr val="FF0000"/>
                </a:solidFill>
                <a:latin typeface="Times New Roman" pitchFamily="18" charset="0"/>
                <a:cs typeface="Times New Roman" pitchFamily="18" charset="0"/>
              </a:rPr>
            </a:br>
            <a:r>
              <a:rPr lang="en-US" sz="3200" b="1" err="1">
                <a:solidFill>
                  <a:srgbClr val="FF0000"/>
                </a:solidFill>
                <a:latin typeface="Times New Roman" pitchFamily="18" charset="0"/>
                <a:cs typeface="Times New Roman" pitchFamily="18" charset="0"/>
              </a:rPr>
              <a:t>Các</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ứng</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dụng</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trên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hệ</a:t>
            </a:r>
            <a:r>
              <a:rPr lang="en-US" sz="3200" b="1">
                <a:solidFill>
                  <a:srgbClr val="FF0000"/>
                </a:solidFill>
                <a:latin typeface="Times New Roman" pitchFamily="18" charset="0"/>
                <a:cs typeface="Times New Roman" pitchFamily="18" charset="0"/>
              </a:rPr>
              <a:t> </a:t>
            </a:r>
            <a:r>
              <a:rPr lang="vi-VN" sz="3200" b="1">
                <a:solidFill>
                  <a:srgbClr val="FF0000"/>
                </a:solidFill>
                <a:latin typeface="Times New Roman" pitchFamily="18" charset="0"/>
                <a:cs typeface="Times New Roman" pitchFamily="18" charset="0"/>
              </a:rPr>
              <a:t>đ</a:t>
            </a:r>
            <a:r>
              <a:rPr lang="en-US" sz="3200" b="1" err="1">
                <a:solidFill>
                  <a:srgbClr val="FF0000"/>
                </a:solidFill>
                <a:latin typeface="Times New Roman" pitchFamily="18" charset="0"/>
                <a:cs typeface="Times New Roman" pitchFamily="18" charset="0"/>
              </a:rPr>
              <a:t>iều</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hành</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mã</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nguồn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mở</a:t>
            </a:r>
            <a:endParaRPr lang="en-GB" sz="3200" b="1">
              <a:solidFill>
                <a:srgbClr val="FF0000"/>
              </a:solidFill>
              <a:latin typeface="Times New Roman" pitchFamily="18" charset="0"/>
              <a:cs typeface="Times New Roman" pitchFamily="18" charset="0"/>
            </a:endParaRPr>
          </a:p>
        </p:txBody>
      </p:sp>
      <p:pic>
        <p:nvPicPr>
          <p:cNvPr id="3074" name="Picture 2" descr="http://www.vietnoiviet.com/sites/default/files/news_image/tieu-chuan-m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6868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5018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263325"/>
            <a:ext cx="7663977" cy="369332"/>
          </a:xfrm>
        </p:spPr>
        <p:txBody>
          <a:bodyPr/>
          <a:lstStyle/>
          <a:p>
            <a:pPr eaLnBrk="1" hangingPunct="1"/>
            <a:r>
              <a:rPr lang="en-US" sz="2400">
                <a:solidFill>
                  <a:srgbClr val="FF0000"/>
                </a:solidFill>
                <a:latin typeface="Times New Roman (Headings)"/>
              </a:rPr>
              <a:t>1. </a:t>
            </a:r>
            <a:r>
              <a:rPr lang="en-US" sz="2400" err="1">
                <a:solidFill>
                  <a:srgbClr val="FF0000"/>
                </a:solidFill>
                <a:latin typeface="Times New Roman (Headings)"/>
              </a:rPr>
              <a:t>Giới</a:t>
            </a:r>
            <a:r>
              <a:rPr lang="en-US" sz="2400">
                <a:solidFill>
                  <a:srgbClr val="FF0000"/>
                </a:solidFill>
                <a:latin typeface="Times New Roman (Headings)"/>
              </a:rPr>
              <a:t> </a:t>
            </a:r>
            <a:r>
              <a:rPr lang="en-US" sz="2400" err="1">
                <a:solidFill>
                  <a:srgbClr val="FF0000"/>
                </a:solidFill>
                <a:latin typeface="Times New Roman (Headings)"/>
              </a:rPr>
              <a:t>thiệu</a:t>
            </a:r>
            <a:r>
              <a:rPr lang="en-US" sz="2400">
                <a:solidFill>
                  <a:srgbClr val="FF0000"/>
                </a:solidFill>
                <a:latin typeface="Times New Roman (Headings)"/>
              </a:rPr>
              <a:t> </a:t>
            </a:r>
            <a:r>
              <a:rPr lang="en-US" sz="2400" err="1">
                <a:solidFill>
                  <a:srgbClr val="FF0000"/>
                </a:solidFill>
                <a:latin typeface="Times New Roman (Headings)"/>
              </a:rPr>
              <a:t>các</a:t>
            </a:r>
            <a:r>
              <a:rPr lang="en-US" sz="2400">
                <a:solidFill>
                  <a:srgbClr val="FF0000"/>
                </a:solidFill>
                <a:latin typeface="Times New Roman (Headings)"/>
              </a:rPr>
              <a:t> </a:t>
            </a:r>
            <a:r>
              <a:rPr lang="en-US" sz="2400" err="1">
                <a:solidFill>
                  <a:srgbClr val="FF0000"/>
                </a:solidFill>
                <a:latin typeface="Times New Roman (Headings)"/>
              </a:rPr>
              <a:t>ch</a:t>
            </a:r>
            <a:r>
              <a:rPr lang="vi-VN" sz="2400">
                <a:solidFill>
                  <a:srgbClr val="FF0000"/>
                </a:solidFill>
                <a:latin typeface="Times New Roman (Headings)"/>
              </a:rPr>
              <a:t>ươ</a:t>
            </a:r>
            <a:r>
              <a:rPr lang="en-US" sz="2400" err="1">
                <a:solidFill>
                  <a:srgbClr val="FF0000"/>
                </a:solidFill>
                <a:latin typeface="Times New Roman (Headings)"/>
              </a:rPr>
              <a:t>ng</a:t>
            </a:r>
            <a:r>
              <a:rPr lang="en-US" sz="2400">
                <a:solidFill>
                  <a:srgbClr val="FF0000"/>
                </a:solidFill>
                <a:latin typeface="Times New Roman (Headings)"/>
              </a:rPr>
              <a:t> </a:t>
            </a:r>
            <a:r>
              <a:rPr lang="en-US" sz="2400" err="1">
                <a:solidFill>
                  <a:srgbClr val="FF0000"/>
                </a:solidFill>
                <a:latin typeface="Times New Roman (Headings)"/>
              </a:rPr>
              <a:t>trình</a:t>
            </a:r>
            <a:r>
              <a:rPr lang="en-US" sz="2400">
                <a:solidFill>
                  <a:srgbClr val="FF0000"/>
                </a:solidFill>
                <a:latin typeface="Times New Roman (Headings)"/>
              </a:rPr>
              <a:t> </a:t>
            </a:r>
            <a:r>
              <a:rPr lang="en-US" sz="2400" err="1">
                <a:solidFill>
                  <a:srgbClr val="FF0000"/>
                </a:solidFill>
                <a:latin typeface="Times New Roman (Headings)"/>
              </a:rPr>
              <a:t>ứng</a:t>
            </a:r>
            <a:r>
              <a:rPr lang="en-US" sz="2400">
                <a:solidFill>
                  <a:srgbClr val="FF0000"/>
                </a:solidFill>
                <a:latin typeface="Times New Roman (Headings)"/>
              </a:rPr>
              <a:t> </a:t>
            </a:r>
            <a:r>
              <a:rPr lang="en-US" sz="2400" err="1">
                <a:solidFill>
                  <a:srgbClr val="FF0000"/>
                </a:solidFill>
                <a:latin typeface="Times New Roman (Headings)"/>
              </a:rPr>
              <a:t>dụng</a:t>
            </a:r>
            <a:r>
              <a:rPr lang="en-US" sz="2400">
                <a:solidFill>
                  <a:srgbClr val="FF0000"/>
                </a:solidFill>
                <a:latin typeface="Times New Roman (Headings)"/>
              </a:rPr>
              <a:t> </a:t>
            </a:r>
            <a:r>
              <a:rPr lang="en-US" sz="2400" err="1">
                <a:solidFill>
                  <a:srgbClr val="FF0000"/>
                </a:solidFill>
                <a:latin typeface="Times New Roman (Headings)"/>
              </a:rPr>
              <a:t>mã</a:t>
            </a:r>
            <a:r>
              <a:rPr lang="en-US" sz="2400">
                <a:solidFill>
                  <a:srgbClr val="FF0000"/>
                </a:solidFill>
                <a:latin typeface="Times New Roman (Headings)"/>
              </a:rPr>
              <a:t> </a:t>
            </a:r>
            <a:r>
              <a:rPr lang="en-US" sz="2400" err="1">
                <a:solidFill>
                  <a:srgbClr val="FF0000"/>
                </a:solidFill>
                <a:latin typeface="Times New Roman (Headings)"/>
              </a:rPr>
              <a:t>nguồn</a:t>
            </a:r>
            <a:r>
              <a:rPr lang="en-US" sz="2400">
                <a:solidFill>
                  <a:srgbClr val="FF0000"/>
                </a:solidFill>
                <a:latin typeface="Times New Roman (Headings)"/>
              </a:rPr>
              <a:t> </a:t>
            </a:r>
            <a:r>
              <a:rPr lang="en-US" sz="2400" err="1">
                <a:solidFill>
                  <a:srgbClr val="FF0000"/>
                </a:solidFill>
                <a:latin typeface="Times New Roman (Headings)"/>
              </a:rPr>
              <a:t>mở</a:t>
            </a:r>
            <a:endParaRPr lang="en-GB" sz="2400">
              <a:solidFill>
                <a:srgbClr val="FF0000"/>
              </a:solidFill>
              <a:latin typeface="Times New Roman (Headings)"/>
            </a:endParaRPr>
          </a:p>
        </p:txBody>
      </p:sp>
      <p:sp>
        <p:nvSpPr>
          <p:cNvPr id="23555" name="Rectangle 3"/>
          <p:cNvSpPr>
            <a:spLocks noGrp="1" noChangeArrowheads="1"/>
          </p:cNvSpPr>
          <p:nvPr>
            <p:ph type="body" idx="1"/>
          </p:nvPr>
        </p:nvSpPr>
        <p:spPr>
          <a:xfrm>
            <a:off x="304800" y="1219200"/>
            <a:ext cx="8382000" cy="3323987"/>
          </a:xfrm>
        </p:spPr>
        <p:txBody>
          <a:bodyPr/>
          <a:lstStyle/>
          <a:p>
            <a:pPr algn="just"/>
            <a:r>
              <a:rPr lang="en-US" sz="2400">
                <a:solidFill>
                  <a:srgbClr val="002060"/>
                </a:solidFill>
                <a:latin typeface="Times New Roman (Headings)"/>
              </a:rPr>
              <a:t>- </a:t>
            </a:r>
            <a:r>
              <a:rPr lang="vi-VN" sz="2400">
                <a:solidFill>
                  <a:srgbClr val="002060"/>
                </a:solidFill>
                <a:latin typeface="Times New Roman (Headings)"/>
              </a:rPr>
              <a:t>Phần mềm nguồn mở là </a:t>
            </a:r>
            <a:r>
              <a:rPr lang="en-US" sz="2400" err="1">
                <a:solidFill>
                  <a:srgbClr val="002060"/>
                </a:solidFill>
                <a:latin typeface="Times New Roman (Headings)"/>
              </a:rPr>
              <a:t>phần</a:t>
            </a:r>
            <a:r>
              <a:rPr lang="en-US" sz="2400">
                <a:solidFill>
                  <a:srgbClr val="002060"/>
                </a:solidFill>
                <a:latin typeface="Times New Roman (Headings)"/>
              </a:rPr>
              <a:t> </a:t>
            </a:r>
            <a:r>
              <a:rPr lang="en-US" sz="2400" err="1">
                <a:solidFill>
                  <a:srgbClr val="002060"/>
                </a:solidFill>
                <a:latin typeface="Times New Roman (Headings)"/>
              </a:rPr>
              <a:t>mềm</a:t>
            </a:r>
            <a:r>
              <a:rPr lang="en-US" sz="2400">
                <a:solidFill>
                  <a:srgbClr val="002060"/>
                </a:solidFill>
                <a:latin typeface="Times New Roman (Headings)"/>
              </a:rPr>
              <a:t> </a:t>
            </a:r>
            <a:r>
              <a:rPr lang="vi-VN" sz="2400">
                <a:solidFill>
                  <a:srgbClr val="002060"/>
                </a:solidFill>
                <a:latin typeface="Times New Roman (Headings)"/>
              </a:rPr>
              <a:t>với mã nguồn được công bố và sử dụng một </a:t>
            </a:r>
            <a:r>
              <a:rPr lang="en-US" sz="2400" err="1">
                <a:solidFill>
                  <a:srgbClr val="002060"/>
                </a:solidFill>
                <a:latin typeface="Times New Roman (Headings)"/>
              </a:rPr>
              <a:t>giấy</a:t>
            </a:r>
            <a:r>
              <a:rPr lang="en-US" sz="2400">
                <a:solidFill>
                  <a:srgbClr val="002060"/>
                </a:solidFill>
                <a:latin typeface="Times New Roman (Headings)"/>
              </a:rPr>
              <a:t> </a:t>
            </a:r>
            <a:r>
              <a:rPr lang="en-US" sz="2400" err="1">
                <a:solidFill>
                  <a:srgbClr val="002060"/>
                </a:solidFill>
                <a:latin typeface="Times New Roman (Headings)"/>
              </a:rPr>
              <a:t>phép</a:t>
            </a:r>
            <a:r>
              <a:rPr lang="en-US" sz="2400">
                <a:solidFill>
                  <a:srgbClr val="002060"/>
                </a:solidFill>
                <a:latin typeface="Times New Roman (Headings)"/>
              </a:rPr>
              <a:t> </a:t>
            </a:r>
            <a:r>
              <a:rPr lang="en-US" sz="2400" err="1">
                <a:solidFill>
                  <a:srgbClr val="002060"/>
                </a:solidFill>
                <a:latin typeface="Times New Roman (Headings)"/>
              </a:rPr>
              <a:t>nguồn</a:t>
            </a:r>
            <a:r>
              <a:rPr lang="en-US" sz="2400">
                <a:solidFill>
                  <a:srgbClr val="002060"/>
                </a:solidFill>
                <a:latin typeface="Times New Roman (Headings)"/>
              </a:rPr>
              <a:t> </a:t>
            </a:r>
            <a:r>
              <a:rPr lang="en-US" sz="2400" err="1">
                <a:solidFill>
                  <a:srgbClr val="002060"/>
                </a:solidFill>
                <a:latin typeface="Times New Roman (Headings)"/>
              </a:rPr>
              <a:t>mở</a:t>
            </a:r>
            <a:r>
              <a:rPr lang="vi-VN" sz="2400">
                <a:solidFill>
                  <a:srgbClr val="002060"/>
                </a:solidFill>
                <a:latin typeface="Times New Roman (Headings)"/>
              </a:rPr>
              <a:t>. </a:t>
            </a:r>
            <a:endParaRPr lang="en-US" sz="2400">
              <a:solidFill>
                <a:srgbClr val="002060"/>
              </a:solidFill>
              <a:latin typeface="Times New Roman (Headings)"/>
            </a:endParaRPr>
          </a:p>
          <a:p>
            <a:pPr algn="just"/>
            <a:r>
              <a:rPr lang="en-US" sz="2400">
                <a:solidFill>
                  <a:srgbClr val="002060"/>
                </a:solidFill>
                <a:latin typeface="Times New Roman (Headings)"/>
              </a:rPr>
              <a:t>- </a:t>
            </a:r>
            <a:r>
              <a:rPr lang="vi-VN" sz="2400">
                <a:solidFill>
                  <a:srgbClr val="002060"/>
                </a:solidFill>
                <a:latin typeface="Times New Roman (Headings)"/>
              </a:rPr>
              <a:t>Ngày nay có rất nhiều dạng mở (không đóng) bao gồm: phần cứng, phần mềm nguồn mở, tài liệu mở... Mã nguồn mở ngày nay phát triển với tốc độ </a:t>
            </a:r>
            <a:r>
              <a:rPr lang="en-US" sz="2400" err="1">
                <a:solidFill>
                  <a:srgbClr val="002060"/>
                </a:solidFill>
                <a:latin typeface="Times New Roman (Headings)"/>
              </a:rPr>
              <a:t>rất</a:t>
            </a:r>
            <a:r>
              <a:rPr lang="en-US" sz="2400">
                <a:solidFill>
                  <a:srgbClr val="002060"/>
                </a:solidFill>
                <a:latin typeface="Times New Roman (Headings)"/>
              </a:rPr>
              <a:t> </a:t>
            </a:r>
            <a:r>
              <a:rPr lang="vi-VN" sz="2400">
                <a:solidFill>
                  <a:srgbClr val="002060"/>
                </a:solidFill>
                <a:latin typeface="Times New Roman (Headings)"/>
              </a:rPr>
              <a:t>cao, cho thấy nó có nhiều động lực hơn so với mã đóng.</a:t>
            </a:r>
            <a:endParaRPr lang="en-US" sz="2400">
              <a:solidFill>
                <a:srgbClr val="002060"/>
              </a:solidFill>
              <a:latin typeface="Times New Roman (Headings)"/>
            </a:endParaRPr>
          </a:p>
          <a:p>
            <a:pPr algn="just"/>
            <a:r>
              <a:rPr lang="en-US" sz="2400">
                <a:solidFill>
                  <a:srgbClr val="002060"/>
                </a:solidFill>
                <a:latin typeface="Times New Roman (Headings)"/>
              </a:rPr>
              <a:t>- </a:t>
            </a:r>
            <a:r>
              <a:rPr lang="en-US" sz="2400" err="1">
                <a:solidFill>
                  <a:srgbClr val="002060"/>
                </a:solidFill>
                <a:latin typeface="Times New Roman (Headings)"/>
              </a:rPr>
              <a:t>Nguồn</a:t>
            </a:r>
            <a:r>
              <a:rPr lang="en-US" sz="2400">
                <a:solidFill>
                  <a:srgbClr val="002060"/>
                </a:solidFill>
                <a:latin typeface="Times New Roman (Headings)"/>
              </a:rPr>
              <a:t> </a:t>
            </a:r>
            <a:r>
              <a:rPr lang="en-US" sz="2400" err="1">
                <a:solidFill>
                  <a:srgbClr val="002060"/>
                </a:solidFill>
                <a:latin typeface="Times New Roman (Headings)"/>
              </a:rPr>
              <a:t>mở</a:t>
            </a:r>
            <a:r>
              <a:rPr lang="en-US" sz="2400">
                <a:solidFill>
                  <a:srgbClr val="002060"/>
                </a:solidFill>
                <a:latin typeface="Times New Roman (Headings)"/>
              </a:rPr>
              <a:t> </a:t>
            </a:r>
            <a:r>
              <a:rPr lang="en-US" sz="2400" err="1">
                <a:solidFill>
                  <a:srgbClr val="002060"/>
                </a:solidFill>
                <a:latin typeface="Times New Roman (Headings)"/>
              </a:rPr>
              <a:t>của</a:t>
            </a:r>
            <a:r>
              <a:rPr lang="en-US" sz="2400">
                <a:solidFill>
                  <a:srgbClr val="002060"/>
                </a:solidFill>
                <a:latin typeface="Times New Roman (Headings)"/>
              </a:rPr>
              <a:t> </a:t>
            </a:r>
            <a:r>
              <a:rPr lang="en-US" sz="2400" err="1">
                <a:solidFill>
                  <a:srgbClr val="002060"/>
                </a:solidFill>
                <a:latin typeface="Times New Roman (Headings)"/>
              </a:rPr>
              <a:t>Tổ</a:t>
            </a:r>
            <a:r>
              <a:rPr lang="en-US" sz="2400">
                <a:solidFill>
                  <a:srgbClr val="002060"/>
                </a:solidFill>
                <a:latin typeface="Times New Roman (Headings)"/>
              </a:rPr>
              <a:t> </a:t>
            </a:r>
            <a:r>
              <a:rPr lang="en-US" sz="2400" err="1">
                <a:solidFill>
                  <a:srgbClr val="002060"/>
                </a:solidFill>
                <a:latin typeface="Times New Roman (Headings)"/>
              </a:rPr>
              <a:t>chức</a:t>
            </a:r>
            <a:r>
              <a:rPr lang="en-US" sz="2400">
                <a:solidFill>
                  <a:srgbClr val="002060"/>
                </a:solidFill>
                <a:latin typeface="Times New Roman (Headings)"/>
              </a:rPr>
              <a:t> </a:t>
            </a:r>
            <a:r>
              <a:rPr lang="en-US" sz="2400" err="1">
                <a:solidFill>
                  <a:srgbClr val="002060"/>
                </a:solidFill>
                <a:latin typeface="Times New Roman (Headings)"/>
              </a:rPr>
              <a:t>Sáng</a:t>
            </a:r>
            <a:r>
              <a:rPr lang="en-US" sz="2400">
                <a:solidFill>
                  <a:srgbClr val="002060"/>
                </a:solidFill>
                <a:latin typeface="Times New Roman (Headings)"/>
              </a:rPr>
              <a:t> </a:t>
            </a:r>
            <a:r>
              <a:rPr lang="en-US" sz="2400" err="1">
                <a:solidFill>
                  <a:srgbClr val="002060"/>
                </a:solidFill>
                <a:latin typeface="Times New Roman (Headings)"/>
              </a:rPr>
              <a:t>kiến</a:t>
            </a:r>
            <a:r>
              <a:rPr lang="en-US" sz="2400">
                <a:solidFill>
                  <a:srgbClr val="002060"/>
                </a:solidFill>
                <a:latin typeface="Times New Roman (Headings)"/>
              </a:rPr>
              <a:t> </a:t>
            </a:r>
            <a:r>
              <a:rPr lang="en-US" sz="2400" err="1">
                <a:solidFill>
                  <a:srgbClr val="002060"/>
                </a:solidFill>
                <a:latin typeface="Times New Roman (Headings)"/>
              </a:rPr>
              <a:t>Nguồn</a:t>
            </a:r>
            <a:r>
              <a:rPr lang="en-US" sz="2400">
                <a:solidFill>
                  <a:srgbClr val="002060"/>
                </a:solidFill>
                <a:latin typeface="Times New Roman (Headings)"/>
              </a:rPr>
              <a:t> </a:t>
            </a:r>
            <a:r>
              <a:rPr lang="en-US" sz="2400" err="1">
                <a:solidFill>
                  <a:srgbClr val="002060"/>
                </a:solidFill>
                <a:latin typeface="Times New Roman (Headings)"/>
              </a:rPr>
              <a:t>mở</a:t>
            </a:r>
            <a:r>
              <a:rPr lang="en-US" sz="2400">
                <a:solidFill>
                  <a:srgbClr val="002060"/>
                </a:solidFill>
                <a:latin typeface="Times New Roman (Headings)"/>
              </a:rPr>
              <a:t> (Open Source Initiative - OSI)</a:t>
            </a:r>
            <a:r>
              <a:rPr lang="en-US" sz="2400">
                <a:solidFill>
                  <a:srgbClr val="002060"/>
                </a:solidFill>
                <a:latin typeface="Times New Roman (Headings)"/>
                <a:cs typeface="Times New Roman" pitchFamily="18" charset="0"/>
              </a:rPr>
              <a:t>   </a:t>
            </a:r>
          </a:p>
          <a:p>
            <a:pPr algn="just"/>
            <a:endParaRPr lang="en-US" sz="2400">
              <a:solidFill>
                <a:srgbClr val="002060"/>
              </a:solidFill>
              <a:latin typeface="Times New Roman (Headings)"/>
              <a:cs typeface="Times New Roman" pitchFamily="18" charset="0"/>
            </a:endParaRPr>
          </a:p>
        </p:txBody>
      </p:sp>
      <p:pic>
        <p:nvPicPr>
          <p:cNvPr id="6" name="Picture 4" descr="Doanh nghiệp ngày càng ưa dùng phần mềm mã nguồn m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267200"/>
            <a:ext cx="5958394" cy="19812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upload.wikimedia.org/wikipedia/commons/thumb/4/42/Opensource.svg/220px-Opensourc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994" y="3542489"/>
            <a:ext cx="2819400"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08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383857"/>
            <a:ext cx="8334375" cy="492443"/>
          </a:xfrm>
        </p:spPr>
        <p:txBody>
          <a:bodyPr/>
          <a:lstStyle/>
          <a:p>
            <a:pPr eaLnBrk="1" hangingPunct="1"/>
            <a:r>
              <a:rPr lang="en-US" sz="3200">
                <a:solidFill>
                  <a:srgbClr val="FF0000"/>
                </a:solidFill>
                <a:latin typeface="Times New Roman" pitchFamily="18" charset="0"/>
                <a:cs typeface="Times New Roman" pitchFamily="18" charset="0"/>
              </a:rPr>
              <a:t>2. </a:t>
            </a:r>
            <a:r>
              <a:rPr lang="en-US" sz="3200" err="1">
                <a:solidFill>
                  <a:srgbClr val="FF0000"/>
                </a:solidFill>
                <a:latin typeface="Times New Roman" pitchFamily="18" charset="0"/>
                <a:cs typeface="Times New Roman" pitchFamily="18" charset="0"/>
              </a:rPr>
              <a:t>Một</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số</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phần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mềm</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mã</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nguồn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mở</a:t>
            </a:r>
            <a:endParaRPr lang="en-GB" sz="3200">
              <a:solidFill>
                <a:srgbClr val="FF0000"/>
              </a:solidFill>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599"/>
            <a:ext cx="8458200" cy="476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8923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599" y="1524000"/>
            <a:ext cx="8753475" cy="4724400"/>
          </a:xfrm>
          <a:prstGeom prst="rect">
            <a:avLst/>
          </a:prstGeom>
        </p:spPr>
        <p:txBody>
          <a:bodyPr vert="horz" wrap="square" lIns="0" tIns="0" rIns="0" bIns="0" rtlCol="0">
            <a:noAutofit/>
          </a:bodyPr>
          <a:lstStyle/>
          <a:p>
            <a:pPr marL="355600" indent="-342900">
              <a:lnSpc>
                <a:spcPct val="100000"/>
              </a:lnSpc>
              <a:spcBef>
                <a:spcPts val="1480"/>
              </a:spcBef>
              <a:buFont typeface="Times New Roman" pitchFamily="18" charset="0"/>
              <a:buChar char="‒"/>
            </a:pPr>
            <a:r>
              <a:rPr lang="vi-VN" sz="2500" spc="-10">
                <a:solidFill>
                  <a:srgbClr val="002060"/>
                </a:solidFill>
                <a:latin typeface="+mj-lt"/>
                <a:cs typeface="Tahoma"/>
              </a:rPr>
              <a:t>V</a:t>
            </a:r>
            <a:r>
              <a:rPr lang="vi-VN" sz="2500" spc="-15">
                <a:solidFill>
                  <a:srgbClr val="002060"/>
                </a:solidFill>
                <a:latin typeface="+mj-lt"/>
                <a:cs typeface="Tahoma"/>
              </a:rPr>
              <a:t>ăn</a:t>
            </a:r>
            <a:r>
              <a:rPr lang="vi-VN" sz="2500">
                <a:solidFill>
                  <a:srgbClr val="002060"/>
                </a:solidFill>
                <a:latin typeface="+mj-lt"/>
                <a:cs typeface="Tahoma"/>
              </a:rPr>
              <a:t> </a:t>
            </a:r>
            <a:r>
              <a:rPr lang="vi-VN" sz="2500" spc="-20">
                <a:solidFill>
                  <a:srgbClr val="002060"/>
                </a:solidFill>
                <a:latin typeface="+mj-lt"/>
                <a:cs typeface="Tahoma"/>
              </a:rPr>
              <a:t>phòn</a:t>
            </a:r>
            <a:r>
              <a:rPr lang="vi-VN" sz="2500" spc="-15">
                <a:solidFill>
                  <a:srgbClr val="002060"/>
                </a:solidFill>
                <a:latin typeface="+mj-lt"/>
                <a:cs typeface="Tahoma"/>
              </a:rPr>
              <a:t>g</a:t>
            </a:r>
            <a:r>
              <a:rPr lang="vi-VN" sz="2500" spc="5">
                <a:solidFill>
                  <a:srgbClr val="002060"/>
                </a:solidFill>
                <a:latin typeface="+mj-lt"/>
                <a:cs typeface="Tahoma"/>
              </a:rPr>
              <a:t> </a:t>
            </a:r>
            <a:r>
              <a:rPr lang="vi-VN" sz="2500" spc="-20">
                <a:solidFill>
                  <a:srgbClr val="002060"/>
                </a:solidFill>
                <a:latin typeface="+mj-lt"/>
                <a:cs typeface="Tahoma"/>
              </a:rPr>
              <a:t>(op</a:t>
            </a:r>
            <a:r>
              <a:rPr lang="vi-VN" sz="2500" spc="-10">
                <a:solidFill>
                  <a:srgbClr val="002060"/>
                </a:solidFill>
                <a:latin typeface="+mj-lt"/>
                <a:cs typeface="Tahoma"/>
              </a:rPr>
              <a:t>e</a:t>
            </a:r>
            <a:r>
              <a:rPr lang="vi-VN" sz="2500" spc="-15">
                <a:solidFill>
                  <a:srgbClr val="002060"/>
                </a:solidFill>
                <a:latin typeface="+mj-lt"/>
                <a:cs typeface="Tahoma"/>
              </a:rPr>
              <a:t>n</a:t>
            </a:r>
            <a:r>
              <a:rPr lang="vi-VN" sz="2500" spc="-5">
                <a:solidFill>
                  <a:srgbClr val="002060"/>
                </a:solidFill>
                <a:latin typeface="+mj-lt"/>
                <a:cs typeface="Tahoma"/>
              </a:rPr>
              <a:t> off</a:t>
            </a:r>
            <a:r>
              <a:rPr lang="vi-VN" sz="2500" spc="-10">
                <a:solidFill>
                  <a:srgbClr val="002060"/>
                </a:solidFill>
                <a:latin typeface="+mj-lt"/>
                <a:cs typeface="Tahoma"/>
              </a:rPr>
              <a:t>i</a:t>
            </a:r>
            <a:r>
              <a:rPr lang="vi-VN" sz="2500" spc="5">
                <a:solidFill>
                  <a:srgbClr val="002060"/>
                </a:solidFill>
                <a:latin typeface="+mj-lt"/>
                <a:cs typeface="Tahoma"/>
              </a:rPr>
              <a:t>c</a:t>
            </a:r>
            <a:r>
              <a:rPr lang="vi-VN" sz="2500" spc="-5">
                <a:solidFill>
                  <a:srgbClr val="002060"/>
                </a:solidFill>
                <a:latin typeface="+mj-lt"/>
                <a:cs typeface="Tahoma"/>
              </a:rPr>
              <a:t>e)</a:t>
            </a:r>
            <a:endParaRPr lang="vi-VN" sz="2500">
              <a:solidFill>
                <a:srgbClr val="002060"/>
              </a:solidFill>
              <a:latin typeface="+mj-lt"/>
              <a:cs typeface="Tahoma"/>
            </a:endParaRPr>
          </a:p>
          <a:p>
            <a:pPr marL="355600" marR="921385" indent="-342900">
              <a:lnSpc>
                <a:spcPct val="121400"/>
              </a:lnSpc>
              <a:spcBef>
                <a:spcPts val="10"/>
              </a:spcBef>
              <a:buFont typeface="Times New Roman" pitchFamily="18" charset="0"/>
              <a:buChar char="‒"/>
            </a:pPr>
            <a:r>
              <a:rPr lang="vi-VN" sz="2500">
                <a:solidFill>
                  <a:srgbClr val="002060"/>
                </a:solidFill>
                <a:latin typeface="+mj-lt"/>
                <a:cs typeface="Tahoma"/>
              </a:rPr>
              <a:t>G</a:t>
            </a:r>
            <a:r>
              <a:rPr lang="vi-VN" sz="2500" spc="-20">
                <a:solidFill>
                  <a:srgbClr val="002060"/>
                </a:solidFill>
                <a:latin typeface="+mj-lt"/>
                <a:cs typeface="Tahoma"/>
              </a:rPr>
              <a:t>i</a:t>
            </a:r>
            <a:r>
              <a:rPr lang="vi-VN" sz="2500" spc="-10">
                <a:solidFill>
                  <a:srgbClr val="002060"/>
                </a:solidFill>
                <a:latin typeface="+mj-lt"/>
                <a:cs typeface="Tahoma"/>
              </a:rPr>
              <a:t>ải</a:t>
            </a:r>
            <a:r>
              <a:rPr lang="vi-VN" sz="2500" spc="-5">
                <a:solidFill>
                  <a:srgbClr val="002060"/>
                </a:solidFill>
                <a:latin typeface="+mj-lt"/>
                <a:cs typeface="Tahoma"/>
              </a:rPr>
              <a:t> </a:t>
            </a:r>
            <a:r>
              <a:rPr lang="vi-VN" sz="2500" spc="-15">
                <a:solidFill>
                  <a:srgbClr val="002060"/>
                </a:solidFill>
                <a:latin typeface="+mj-lt"/>
                <a:cs typeface="Tahoma"/>
              </a:rPr>
              <a:t>tr</a:t>
            </a:r>
            <a:r>
              <a:rPr lang="vi-VN" sz="2500" spc="-10">
                <a:solidFill>
                  <a:srgbClr val="002060"/>
                </a:solidFill>
                <a:latin typeface="+mj-lt"/>
                <a:cs typeface="Tahoma"/>
              </a:rPr>
              <a:t>í</a:t>
            </a:r>
            <a:r>
              <a:rPr lang="vi-VN" sz="2500" spc="-5">
                <a:solidFill>
                  <a:srgbClr val="002060"/>
                </a:solidFill>
                <a:latin typeface="+mj-lt"/>
                <a:cs typeface="Tahoma"/>
              </a:rPr>
              <a:t> (</a:t>
            </a:r>
            <a:r>
              <a:rPr lang="en-US" sz="2500" spc="-25">
                <a:solidFill>
                  <a:srgbClr val="002060"/>
                </a:solidFill>
                <a:latin typeface="+mj-lt"/>
                <a:cs typeface="Tahoma"/>
              </a:rPr>
              <a:t>M</a:t>
            </a:r>
            <a:r>
              <a:rPr lang="vi-VN" sz="2500" spc="-25">
                <a:solidFill>
                  <a:srgbClr val="002060"/>
                </a:solidFill>
                <a:latin typeface="+mj-lt"/>
                <a:cs typeface="Tahoma"/>
              </a:rPr>
              <a:t>o</a:t>
            </a:r>
            <a:r>
              <a:rPr lang="vi-VN" sz="2500" spc="-10">
                <a:solidFill>
                  <a:srgbClr val="002060"/>
                </a:solidFill>
                <a:latin typeface="+mj-lt"/>
                <a:cs typeface="Tahoma"/>
              </a:rPr>
              <a:t>vi</a:t>
            </a:r>
            <a:r>
              <a:rPr lang="vi-VN" sz="2500">
                <a:solidFill>
                  <a:srgbClr val="002060"/>
                </a:solidFill>
                <a:latin typeface="+mj-lt"/>
                <a:cs typeface="Tahoma"/>
              </a:rPr>
              <a:t>e</a:t>
            </a:r>
            <a:r>
              <a:rPr lang="vi-VN" sz="2500" spc="-5">
                <a:solidFill>
                  <a:srgbClr val="002060"/>
                </a:solidFill>
                <a:latin typeface="+mj-lt"/>
                <a:cs typeface="Tahoma"/>
              </a:rPr>
              <a:t> </a:t>
            </a:r>
            <a:r>
              <a:rPr lang="vi-VN" sz="2500" spc="-20">
                <a:solidFill>
                  <a:srgbClr val="002060"/>
                </a:solidFill>
                <a:latin typeface="+mj-lt"/>
                <a:cs typeface="Tahoma"/>
              </a:rPr>
              <a:t>p</a:t>
            </a:r>
            <a:r>
              <a:rPr lang="vi-VN" sz="2500" spc="-10">
                <a:solidFill>
                  <a:srgbClr val="002060"/>
                </a:solidFill>
                <a:latin typeface="+mj-lt"/>
                <a:cs typeface="Tahoma"/>
              </a:rPr>
              <a:t>la</a:t>
            </a:r>
            <a:r>
              <a:rPr lang="vi-VN" sz="2500">
                <a:solidFill>
                  <a:srgbClr val="002060"/>
                </a:solidFill>
                <a:latin typeface="+mj-lt"/>
                <a:cs typeface="Tahoma"/>
              </a:rPr>
              <a:t>y</a:t>
            </a:r>
            <a:r>
              <a:rPr lang="vi-VN" sz="2500" spc="-5">
                <a:solidFill>
                  <a:srgbClr val="002060"/>
                </a:solidFill>
                <a:latin typeface="+mj-lt"/>
                <a:cs typeface="Tahoma"/>
              </a:rPr>
              <a:t>er</a:t>
            </a:r>
            <a:r>
              <a:rPr lang="vi-VN" sz="2500">
                <a:solidFill>
                  <a:srgbClr val="002060"/>
                </a:solidFill>
                <a:latin typeface="+mj-lt"/>
                <a:cs typeface="Tahoma"/>
              </a:rPr>
              <a:t>,</a:t>
            </a:r>
            <a:r>
              <a:rPr lang="vi-VN" sz="2500" spc="-5">
                <a:solidFill>
                  <a:srgbClr val="002060"/>
                </a:solidFill>
                <a:latin typeface="+mj-lt"/>
                <a:cs typeface="Tahoma"/>
              </a:rPr>
              <a:t> </a:t>
            </a:r>
            <a:r>
              <a:rPr lang="en-US" sz="2500" spc="-5">
                <a:solidFill>
                  <a:srgbClr val="002060"/>
                </a:solidFill>
                <a:latin typeface="+mj-lt"/>
                <a:cs typeface="Tahoma"/>
              </a:rPr>
              <a:t>X</a:t>
            </a:r>
            <a:r>
              <a:rPr lang="vi-VN" sz="2500" spc="-5">
                <a:solidFill>
                  <a:srgbClr val="002060"/>
                </a:solidFill>
                <a:latin typeface="+mj-lt"/>
                <a:cs typeface="Tahoma"/>
              </a:rPr>
              <a:t>mms</a:t>
            </a:r>
            <a:r>
              <a:rPr lang="vi-VN" sz="2500" spc="-10">
                <a:solidFill>
                  <a:srgbClr val="002060"/>
                </a:solidFill>
                <a:latin typeface="+mj-lt"/>
                <a:cs typeface="Tahoma"/>
              </a:rPr>
              <a:t>,</a:t>
            </a:r>
            <a:r>
              <a:rPr lang="vi-VN" sz="2500" spc="-5">
                <a:solidFill>
                  <a:srgbClr val="002060"/>
                </a:solidFill>
                <a:latin typeface="+mj-lt"/>
                <a:cs typeface="Tahoma"/>
              </a:rPr>
              <a:t> </a:t>
            </a:r>
            <a:r>
              <a:rPr lang="en-US" sz="2500" spc="-5">
                <a:solidFill>
                  <a:srgbClr val="002060"/>
                </a:solidFill>
                <a:latin typeface="+mj-lt"/>
                <a:cs typeface="Tahoma"/>
              </a:rPr>
              <a:t>T</a:t>
            </a:r>
            <a:r>
              <a:rPr lang="vi-VN" sz="2500" spc="-5">
                <a:solidFill>
                  <a:srgbClr val="002060"/>
                </a:solidFill>
                <a:latin typeface="+mj-lt"/>
                <a:cs typeface="Tahoma"/>
              </a:rPr>
              <a:t>ote</a:t>
            </a:r>
            <a:r>
              <a:rPr lang="vi-VN" sz="2500">
                <a:solidFill>
                  <a:srgbClr val="002060"/>
                </a:solidFill>
                <a:latin typeface="+mj-lt"/>
                <a:cs typeface="Tahoma"/>
              </a:rPr>
              <a:t>m</a:t>
            </a:r>
            <a:r>
              <a:rPr lang="vi-VN" sz="2500" spc="-5">
                <a:solidFill>
                  <a:srgbClr val="002060"/>
                </a:solidFill>
                <a:latin typeface="+mj-lt"/>
                <a:cs typeface="Tahoma"/>
              </a:rPr>
              <a:t> </a:t>
            </a:r>
            <a:r>
              <a:rPr lang="vi-VN" sz="2500" spc="-20">
                <a:solidFill>
                  <a:srgbClr val="002060"/>
                </a:solidFill>
                <a:latin typeface="+mj-lt"/>
                <a:cs typeface="Tahoma"/>
              </a:rPr>
              <a:t>p</a:t>
            </a:r>
            <a:r>
              <a:rPr lang="vi-VN" sz="2500" spc="-10">
                <a:solidFill>
                  <a:srgbClr val="002060"/>
                </a:solidFill>
                <a:latin typeface="+mj-lt"/>
                <a:cs typeface="Tahoma"/>
              </a:rPr>
              <a:t>la</a:t>
            </a:r>
            <a:r>
              <a:rPr lang="vi-VN" sz="2500">
                <a:solidFill>
                  <a:srgbClr val="002060"/>
                </a:solidFill>
                <a:latin typeface="+mj-lt"/>
                <a:cs typeface="Tahoma"/>
              </a:rPr>
              <a:t>y</a:t>
            </a:r>
            <a:r>
              <a:rPr lang="vi-VN" sz="2500" spc="-5">
                <a:solidFill>
                  <a:srgbClr val="002060"/>
                </a:solidFill>
                <a:latin typeface="+mj-lt"/>
                <a:cs typeface="Tahoma"/>
              </a:rPr>
              <a:t>e</a:t>
            </a:r>
            <a:r>
              <a:rPr lang="vi-VN" sz="2500">
                <a:solidFill>
                  <a:srgbClr val="002060"/>
                </a:solidFill>
                <a:latin typeface="+mj-lt"/>
                <a:cs typeface="Tahoma"/>
              </a:rPr>
              <a:t>r</a:t>
            </a:r>
            <a:r>
              <a:rPr lang="vi-VN" sz="2500" spc="-5">
                <a:solidFill>
                  <a:srgbClr val="002060"/>
                </a:solidFill>
                <a:latin typeface="+mj-lt"/>
                <a:cs typeface="Tahoma"/>
              </a:rPr>
              <a:t> </a:t>
            </a:r>
            <a:r>
              <a:rPr lang="vi-VN" sz="2500" spc="10">
                <a:solidFill>
                  <a:srgbClr val="002060"/>
                </a:solidFill>
                <a:latin typeface="+mj-lt"/>
                <a:cs typeface="Tahoma"/>
              </a:rPr>
              <a:t>k</a:t>
            </a:r>
            <a:r>
              <a:rPr lang="vi-VN" sz="2500" spc="-15">
                <a:solidFill>
                  <a:srgbClr val="002060"/>
                </a:solidFill>
                <a:latin typeface="+mj-lt"/>
                <a:cs typeface="Tahoma"/>
              </a:rPr>
              <a:t>a</a:t>
            </a:r>
            <a:r>
              <a:rPr lang="vi-VN" sz="2500" spc="-5">
                <a:solidFill>
                  <a:srgbClr val="002060"/>
                </a:solidFill>
                <a:latin typeface="+mj-lt"/>
                <a:cs typeface="Tahoma"/>
              </a:rPr>
              <a:t>ff</a:t>
            </a:r>
            <a:r>
              <a:rPr lang="vi-VN" sz="2500" spc="-20">
                <a:solidFill>
                  <a:srgbClr val="002060"/>
                </a:solidFill>
                <a:latin typeface="+mj-lt"/>
                <a:cs typeface="Tahoma"/>
              </a:rPr>
              <a:t>e</a:t>
            </a:r>
            <a:r>
              <a:rPr lang="vi-VN" sz="2500" spc="-10">
                <a:solidFill>
                  <a:srgbClr val="002060"/>
                </a:solidFill>
                <a:latin typeface="+mj-lt"/>
                <a:cs typeface="Tahoma"/>
              </a:rPr>
              <a:t>in</a:t>
            </a:r>
            <a:r>
              <a:rPr lang="vi-VN" sz="2500" spc="-5">
                <a:solidFill>
                  <a:srgbClr val="002060"/>
                </a:solidFill>
                <a:latin typeface="+mj-lt"/>
                <a:cs typeface="Tahoma"/>
              </a:rPr>
              <a:t>e</a:t>
            </a:r>
            <a:r>
              <a:rPr lang="vi-VN" sz="2500">
                <a:solidFill>
                  <a:srgbClr val="002060"/>
                </a:solidFill>
                <a:latin typeface="+mj-lt"/>
                <a:cs typeface="Tahoma"/>
              </a:rPr>
              <a:t>,</a:t>
            </a:r>
            <a:r>
              <a:rPr lang="vi-VN" sz="2500" spc="-10">
                <a:solidFill>
                  <a:srgbClr val="002060"/>
                </a:solidFill>
                <a:latin typeface="+mj-lt"/>
                <a:cs typeface="Tahoma"/>
              </a:rPr>
              <a:t> </a:t>
            </a:r>
            <a:r>
              <a:rPr lang="vi-VN" sz="2500" spc="5">
                <a:solidFill>
                  <a:srgbClr val="002060"/>
                </a:solidFill>
                <a:latin typeface="+mj-lt"/>
                <a:cs typeface="Tahoma"/>
              </a:rPr>
              <a:t>…</a:t>
            </a:r>
            <a:r>
              <a:rPr lang="vi-VN" sz="2500" spc="-10">
                <a:solidFill>
                  <a:srgbClr val="002060"/>
                </a:solidFill>
                <a:latin typeface="+mj-lt"/>
                <a:cs typeface="Tahoma"/>
              </a:rPr>
              <a:t>) </a:t>
            </a:r>
            <a:r>
              <a:rPr lang="vi-VN" sz="2500" spc="-25">
                <a:solidFill>
                  <a:srgbClr val="002060"/>
                </a:solidFill>
                <a:latin typeface="+mj-lt"/>
                <a:cs typeface="Tahoma"/>
              </a:rPr>
              <a:t>X</a:t>
            </a:r>
            <a:r>
              <a:rPr lang="vi-VN" sz="2500">
                <a:solidFill>
                  <a:srgbClr val="002060"/>
                </a:solidFill>
                <a:latin typeface="+mj-lt"/>
                <a:cs typeface="Tahoma"/>
              </a:rPr>
              <a:t>ử </a:t>
            </a:r>
            <a:r>
              <a:rPr lang="vi-VN" sz="2500" spc="-20">
                <a:solidFill>
                  <a:srgbClr val="002060"/>
                </a:solidFill>
                <a:latin typeface="+mj-lt"/>
                <a:cs typeface="Tahoma"/>
              </a:rPr>
              <a:t>l</a:t>
            </a:r>
            <a:r>
              <a:rPr lang="vi-VN" sz="2500">
                <a:solidFill>
                  <a:srgbClr val="002060"/>
                </a:solidFill>
                <a:latin typeface="+mj-lt"/>
                <a:cs typeface="Tahoma"/>
              </a:rPr>
              <a:t>ý</a:t>
            </a:r>
            <a:r>
              <a:rPr lang="vi-VN" sz="2500" spc="5">
                <a:solidFill>
                  <a:srgbClr val="002060"/>
                </a:solidFill>
                <a:latin typeface="+mj-lt"/>
                <a:cs typeface="Tahoma"/>
              </a:rPr>
              <a:t> </a:t>
            </a:r>
            <a:r>
              <a:rPr lang="vi-VN" sz="2500" spc="-15">
                <a:solidFill>
                  <a:srgbClr val="002060"/>
                </a:solidFill>
                <a:latin typeface="+mj-lt"/>
                <a:cs typeface="Tahoma"/>
              </a:rPr>
              <a:t>ả</a:t>
            </a:r>
            <a:r>
              <a:rPr lang="vi-VN" sz="2500" spc="-20">
                <a:solidFill>
                  <a:srgbClr val="002060"/>
                </a:solidFill>
                <a:latin typeface="+mj-lt"/>
                <a:cs typeface="Tahoma"/>
              </a:rPr>
              <a:t>n</a:t>
            </a:r>
            <a:r>
              <a:rPr lang="vi-VN" sz="2500" spc="-15">
                <a:solidFill>
                  <a:srgbClr val="002060"/>
                </a:solidFill>
                <a:latin typeface="+mj-lt"/>
                <a:cs typeface="Tahoma"/>
              </a:rPr>
              <a:t>h</a:t>
            </a:r>
            <a:r>
              <a:rPr lang="vi-VN" sz="2500" spc="-5">
                <a:solidFill>
                  <a:srgbClr val="002060"/>
                </a:solidFill>
                <a:latin typeface="+mj-lt"/>
                <a:cs typeface="Tahoma"/>
              </a:rPr>
              <a:t> (</a:t>
            </a:r>
            <a:r>
              <a:rPr lang="vi-VN" sz="2500">
                <a:solidFill>
                  <a:srgbClr val="002060"/>
                </a:solidFill>
                <a:latin typeface="+mj-lt"/>
                <a:cs typeface="Tahoma"/>
              </a:rPr>
              <a:t>G</a:t>
            </a:r>
            <a:r>
              <a:rPr lang="vi-VN" sz="2500" spc="-15">
                <a:solidFill>
                  <a:srgbClr val="002060"/>
                </a:solidFill>
                <a:latin typeface="+mj-lt"/>
                <a:cs typeface="Tahoma"/>
              </a:rPr>
              <a:t>IM</a:t>
            </a:r>
            <a:r>
              <a:rPr lang="vi-VN" sz="2500" spc="-5">
                <a:solidFill>
                  <a:srgbClr val="002060"/>
                </a:solidFill>
                <a:latin typeface="+mj-lt"/>
                <a:cs typeface="Tahoma"/>
              </a:rPr>
              <a:t>P)</a:t>
            </a:r>
            <a:endParaRPr lang="vi-VN" sz="2500">
              <a:solidFill>
                <a:srgbClr val="002060"/>
              </a:solidFill>
              <a:latin typeface="+mj-lt"/>
              <a:cs typeface="Tahoma"/>
            </a:endParaRPr>
          </a:p>
          <a:p>
            <a:pPr marL="355600" marR="5080" indent="-342900">
              <a:lnSpc>
                <a:spcPct val="100699"/>
              </a:lnSpc>
              <a:spcBef>
                <a:spcPts val="580"/>
              </a:spcBef>
              <a:buFont typeface="Times New Roman" pitchFamily="18" charset="0"/>
              <a:buChar char="‒"/>
            </a:pPr>
            <a:r>
              <a:rPr lang="vi-VN" sz="2500" spc="-25">
                <a:solidFill>
                  <a:srgbClr val="002060"/>
                </a:solidFill>
                <a:latin typeface="+mj-lt"/>
                <a:cs typeface="Tahoma"/>
              </a:rPr>
              <a:t>D</a:t>
            </a:r>
            <a:r>
              <a:rPr lang="vi-VN" sz="2500" spc="-10">
                <a:solidFill>
                  <a:srgbClr val="002060"/>
                </a:solidFill>
                <a:latin typeface="+mj-lt"/>
                <a:cs typeface="Tahoma"/>
              </a:rPr>
              <a:t>ị</a:t>
            </a:r>
            <a:r>
              <a:rPr lang="vi-VN" sz="2500" spc="5">
                <a:solidFill>
                  <a:srgbClr val="002060"/>
                </a:solidFill>
                <a:latin typeface="+mj-lt"/>
                <a:cs typeface="Tahoma"/>
              </a:rPr>
              <a:t>c</a:t>
            </a:r>
            <a:r>
              <a:rPr lang="vi-VN" sz="2500" spc="-15">
                <a:solidFill>
                  <a:srgbClr val="002060"/>
                </a:solidFill>
                <a:latin typeface="+mj-lt"/>
                <a:cs typeface="Tahoma"/>
              </a:rPr>
              <a:t>h</a:t>
            </a:r>
            <a:r>
              <a:rPr lang="vi-VN" sz="2500" spc="-5">
                <a:solidFill>
                  <a:srgbClr val="002060"/>
                </a:solidFill>
                <a:latin typeface="+mj-lt"/>
                <a:cs typeface="Tahoma"/>
              </a:rPr>
              <a:t> </a:t>
            </a:r>
            <a:r>
              <a:rPr lang="vi-VN" sz="2500">
                <a:solidFill>
                  <a:srgbClr val="002060"/>
                </a:solidFill>
                <a:latin typeface="+mj-lt"/>
                <a:cs typeface="Tahoma"/>
              </a:rPr>
              <a:t>v</a:t>
            </a:r>
            <a:r>
              <a:rPr lang="vi-VN" sz="2500" spc="-15">
                <a:solidFill>
                  <a:srgbClr val="002060"/>
                </a:solidFill>
                <a:latin typeface="+mj-lt"/>
                <a:cs typeface="Tahoma"/>
              </a:rPr>
              <a:t>ụ</a:t>
            </a:r>
            <a:r>
              <a:rPr lang="vi-VN" sz="2500">
                <a:solidFill>
                  <a:srgbClr val="002060"/>
                </a:solidFill>
                <a:latin typeface="+mj-lt"/>
                <a:cs typeface="Tahoma"/>
              </a:rPr>
              <a:t> </a:t>
            </a:r>
            <a:r>
              <a:rPr lang="vi-VN" sz="2500" spc="-25">
                <a:solidFill>
                  <a:srgbClr val="002060"/>
                </a:solidFill>
                <a:latin typeface="+mj-lt"/>
                <a:cs typeface="Tahoma"/>
              </a:rPr>
              <a:t>m</a:t>
            </a:r>
            <a:r>
              <a:rPr lang="vi-VN" sz="2500" spc="-15">
                <a:solidFill>
                  <a:srgbClr val="002060"/>
                </a:solidFill>
                <a:latin typeface="+mj-lt"/>
                <a:cs typeface="Tahoma"/>
              </a:rPr>
              <a:t>ạ</a:t>
            </a:r>
            <a:r>
              <a:rPr lang="vi-VN" sz="2500" spc="-10">
                <a:solidFill>
                  <a:srgbClr val="002060"/>
                </a:solidFill>
                <a:latin typeface="+mj-lt"/>
                <a:cs typeface="Tahoma"/>
              </a:rPr>
              <a:t>n</a:t>
            </a:r>
            <a:r>
              <a:rPr lang="vi-VN" sz="2500" spc="-15">
                <a:solidFill>
                  <a:srgbClr val="002060"/>
                </a:solidFill>
                <a:latin typeface="+mj-lt"/>
                <a:cs typeface="Tahoma"/>
              </a:rPr>
              <a:t>g</a:t>
            </a:r>
            <a:r>
              <a:rPr lang="vi-VN" sz="2500" spc="-5">
                <a:solidFill>
                  <a:srgbClr val="002060"/>
                </a:solidFill>
                <a:latin typeface="+mj-lt"/>
                <a:cs typeface="Tahoma"/>
              </a:rPr>
              <a:t> (</a:t>
            </a:r>
            <a:r>
              <a:rPr lang="vi-VN" sz="2500" spc="-20">
                <a:solidFill>
                  <a:srgbClr val="002060"/>
                </a:solidFill>
                <a:latin typeface="+mj-lt"/>
                <a:cs typeface="Tahoma"/>
              </a:rPr>
              <a:t>Te</a:t>
            </a:r>
            <a:r>
              <a:rPr lang="vi-VN" sz="2500" spc="-10">
                <a:solidFill>
                  <a:srgbClr val="002060"/>
                </a:solidFill>
                <a:latin typeface="+mj-lt"/>
                <a:cs typeface="Tahoma"/>
              </a:rPr>
              <a:t>l</a:t>
            </a:r>
            <a:r>
              <a:rPr lang="vi-VN" sz="2500" spc="-5">
                <a:solidFill>
                  <a:srgbClr val="002060"/>
                </a:solidFill>
                <a:latin typeface="+mj-lt"/>
                <a:cs typeface="Tahoma"/>
              </a:rPr>
              <a:t>net</a:t>
            </a:r>
            <a:r>
              <a:rPr lang="vi-VN" sz="2500">
                <a:solidFill>
                  <a:srgbClr val="002060"/>
                </a:solidFill>
                <a:latin typeface="+mj-lt"/>
                <a:cs typeface="Tahoma"/>
              </a:rPr>
              <a:t>,</a:t>
            </a:r>
            <a:r>
              <a:rPr lang="vi-VN" sz="2500" spc="-5">
                <a:solidFill>
                  <a:srgbClr val="002060"/>
                </a:solidFill>
                <a:latin typeface="+mj-lt"/>
                <a:cs typeface="Tahoma"/>
              </a:rPr>
              <a:t> S</a:t>
            </a:r>
            <a:r>
              <a:rPr lang="vi-VN" sz="2500" spc="5">
                <a:solidFill>
                  <a:srgbClr val="002060"/>
                </a:solidFill>
                <a:latin typeface="+mj-lt"/>
                <a:cs typeface="Tahoma"/>
              </a:rPr>
              <a:t>S</a:t>
            </a:r>
            <a:r>
              <a:rPr lang="vi-VN" sz="2500">
                <a:solidFill>
                  <a:srgbClr val="002060"/>
                </a:solidFill>
                <a:latin typeface="+mj-lt"/>
                <a:cs typeface="Tahoma"/>
              </a:rPr>
              <a:t>H</a:t>
            </a:r>
            <a:r>
              <a:rPr lang="vi-VN" sz="2500" spc="-10">
                <a:solidFill>
                  <a:srgbClr val="002060"/>
                </a:solidFill>
                <a:latin typeface="+mj-lt"/>
                <a:cs typeface="Tahoma"/>
              </a:rPr>
              <a:t>, </a:t>
            </a:r>
            <a:r>
              <a:rPr lang="vi-VN" sz="2500" spc="-5">
                <a:solidFill>
                  <a:srgbClr val="002060"/>
                </a:solidFill>
                <a:latin typeface="+mj-lt"/>
                <a:cs typeface="Tahoma"/>
              </a:rPr>
              <a:t>F</a:t>
            </a:r>
            <a:r>
              <a:rPr lang="vi-VN" sz="2500">
                <a:solidFill>
                  <a:srgbClr val="002060"/>
                </a:solidFill>
                <a:latin typeface="+mj-lt"/>
                <a:cs typeface="Tahoma"/>
              </a:rPr>
              <a:t>T</a:t>
            </a:r>
            <a:r>
              <a:rPr lang="vi-VN" sz="2500" spc="-5">
                <a:solidFill>
                  <a:srgbClr val="002060"/>
                </a:solidFill>
                <a:latin typeface="+mj-lt"/>
                <a:cs typeface="Tahoma"/>
              </a:rPr>
              <a:t>P</a:t>
            </a:r>
            <a:r>
              <a:rPr lang="vi-VN" sz="2500">
                <a:solidFill>
                  <a:srgbClr val="002060"/>
                </a:solidFill>
                <a:latin typeface="+mj-lt"/>
                <a:cs typeface="Tahoma"/>
              </a:rPr>
              <a:t>,</a:t>
            </a:r>
            <a:r>
              <a:rPr lang="vi-VN" sz="2500" spc="-10">
                <a:solidFill>
                  <a:srgbClr val="002060"/>
                </a:solidFill>
                <a:latin typeface="+mj-lt"/>
                <a:cs typeface="Tahoma"/>
              </a:rPr>
              <a:t> </a:t>
            </a:r>
            <a:r>
              <a:rPr lang="vi-VN" sz="2500" spc="10">
                <a:solidFill>
                  <a:srgbClr val="002060"/>
                </a:solidFill>
                <a:latin typeface="+mj-lt"/>
                <a:cs typeface="Tahoma"/>
              </a:rPr>
              <a:t>P</a:t>
            </a:r>
            <a:r>
              <a:rPr lang="vi-VN" sz="2500" spc="-25">
                <a:solidFill>
                  <a:srgbClr val="002060"/>
                </a:solidFill>
                <a:latin typeface="+mj-lt"/>
                <a:cs typeface="Tahoma"/>
              </a:rPr>
              <a:t>o</a:t>
            </a:r>
            <a:r>
              <a:rPr lang="vi-VN" sz="2500" spc="10">
                <a:solidFill>
                  <a:srgbClr val="002060"/>
                </a:solidFill>
                <a:latin typeface="+mj-lt"/>
                <a:cs typeface="Tahoma"/>
              </a:rPr>
              <a:t>s</a:t>
            </a:r>
            <a:r>
              <a:rPr lang="vi-VN" sz="2500" spc="-15">
                <a:solidFill>
                  <a:srgbClr val="002060"/>
                </a:solidFill>
                <a:latin typeface="+mj-lt"/>
                <a:cs typeface="Tahoma"/>
              </a:rPr>
              <a:t>t</a:t>
            </a:r>
            <a:r>
              <a:rPr lang="vi-VN" sz="2500" spc="5">
                <a:solidFill>
                  <a:srgbClr val="002060"/>
                </a:solidFill>
                <a:latin typeface="+mj-lt"/>
                <a:cs typeface="Tahoma"/>
              </a:rPr>
              <a:t>f</a:t>
            </a:r>
            <a:r>
              <a:rPr lang="vi-VN" sz="2500" spc="-10">
                <a:solidFill>
                  <a:srgbClr val="002060"/>
                </a:solidFill>
                <a:latin typeface="+mj-lt"/>
                <a:cs typeface="Tahoma"/>
              </a:rPr>
              <a:t>i</a:t>
            </a:r>
            <a:r>
              <a:rPr lang="vi-VN" sz="2500" spc="-20">
                <a:solidFill>
                  <a:srgbClr val="002060"/>
                </a:solidFill>
                <a:latin typeface="+mj-lt"/>
                <a:cs typeface="Tahoma"/>
              </a:rPr>
              <a:t>x</a:t>
            </a:r>
            <a:r>
              <a:rPr lang="vi-VN" sz="2500" spc="-10">
                <a:solidFill>
                  <a:srgbClr val="002060"/>
                </a:solidFill>
                <a:latin typeface="+mj-lt"/>
                <a:cs typeface="Tahoma"/>
              </a:rPr>
              <a:t>, </a:t>
            </a:r>
            <a:r>
              <a:rPr lang="vi-VN" sz="2500" spc="-20">
                <a:solidFill>
                  <a:srgbClr val="002060"/>
                </a:solidFill>
                <a:latin typeface="+mj-lt"/>
                <a:cs typeface="Tahoma"/>
              </a:rPr>
              <a:t>Ap</a:t>
            </a:r>
            <a:r>
              <a:rPr lang="vi-VN" sz="2500" spc="-10">
                <a:solidFill>
                  <a:srgbClr val="002060"/>
                </a:solidFill>
                <a:latin typeface="+mj-lt"/>
                <a:cs typeface="Tahoma"/>
              </a:rPr>
              <a:t>a</a:t>
            </a:r>
            <a:r>
              <a:rPr lang="vi-VN" sz="2500" spc="-5">
                <a:solidFill>
                  <a:srgbClr val="002060"/>
                </a:solidFill>
                <a:latin typeface="+mj-lt"/>
                <a:cs typeface="Tahoma"/>
              </a:rPr>
              <a:t>c</a:t>
            </a:r>
            <a:r>
              <a:rPr lang="vi-VN" sz="2500" spc="5">
                <a:solidFill>
                  <a:srgbClr val="002060"/>
                </a:solidFill>
                <a:latin typeface="+mj-lt"/>
                <a:cs typeface="Tahoma"/>
              </a:rPr>
              <a:t>h</a:t>
            </a:r>
            <a:r>
              <a:rPr lang="vi-VN" sz="2500" spc="-5">
                <a:solidFill>
                  <a:srgbClr val="002060"/>
                </a:solidFill>
                <a:latin typeface="+mj-lt"/>
                <a:cs typeface="Tahoma"/>
              </a:rPr>
              <a:t>e</a:t>
            </a:r>
            <a:r>
              <a:rPr lang="vi-VN" sz="2500">
                <a:solidFill>
                  <a:srgbClr val="002060"/>
                </a:solidFill>
                <a:latin typeface="+mj-lt"/>
                <a:cs typeface="Tahoma"/>
              </a:rPr>
              <a:t>,</a:t>
            </a:r>
            <a:r>
              <a:rPr lang="vi-VN" sz="2500" spc="-10">
                <a:solidFill>
                  <a:srgbClr val="002060"/>
                </a:solidFill>
                <a:latin typeface="+mj-lt"/>
                <a:cs typeface="Tahoma"/>
              </a:rPr>
              <a:t> </a:t>
            </a:r>
            <a:r>
              <a:rPr lang="vi-VN" sz="2500">
                <a:solidFill>
                  <a:srgbClr val="002060"/>
                </a:solidFill>
                <a:latin typeface="+mj-lt"/>
                <a:cs typeface="Tahoma"/>
              </a:rPr>
              <a:t>B</a:t>
            </a:r>
            <a:r>
              <a:rPr lang="vi-VN" sz="2500" spc="-10">
                <a:solidFill>
                  <a:srgbClr val="002060"/>
                </a:solidFill>
                <a:latin typeface="+mj-lt"/>
                <a:cs typeface="Tahoma"/>
              </a:rPr>
              <a:t>i</a:t>
            </a:r>
            <a:r>
              <a:rPr lang="vi-VN" sz="2500" spc="-20">
                <a:solidFill>
                  <a:srgbClr val="002060"/>
                </a:solidFill>
                <a:latin typeface="+mj-lt"/>
                <a:cs typeface="Tahoma"/>
              </a:rPr>
              <a:t>n</a:t>
            </a:r>
            <a:r>
              <a:rPr lang="vi-VN" sz="2500" spc="-10">
                <a:solidFill>
                  <a:srgbClr val="002060"/>
                </a:solidFill>
                <a:latin typeface="+mj-lt"/>
                <a:cs typeface="Tahoma"/>
              </a:rPr>
              <a:t>d, </a:t>
            </a:r>
            <a:r>
              <a:rPr lang="vi-VN" sz="2500" spc="-20">
                <a:solidFill>
                  <a:srgbClr val="002060"/>
                </a:solidFill>
                <a:latin typeface="+mj-lt"/>
                <a:cs typeface="Tahoma"/>
              </a:rPr>
              <a:t>C</a:t>
            </a:r>
            <a:r>
              <a:rPr lang="vi-VN" sz="2500" spc="-15">
                <a:solidFill>
                  <a:srgbClr val="002060"/>
                </a:solidFill>
                <a:latin typeface="+mj-lt"/>
                <a:cs typeface="Tahoma"/>
              </a:rPr>
              <a:t>U</a:t>
            </a:r>
            <a:r>
              <a:rPr lang="vi-VN" sz="2500" spc="-5">
                <a:solidFill>
                  <a:srgbClr val="002060"/>
                </a:solidFill>
                <a:latin typeface="+mj-lt"/>
                <a:cs typeface="Tahoma"/>
              </a:rPr>
              <a:t>P</a:t>
            </a:r>
            <a:r>
              <a:rPr lang="vi-VN" sz="2500" spc="5">
                <a:solidFill>
                  <a:srgbClr val="002060"/>
                </a:solidFill>
                <a:latin typeface="+mj-lt"/>
                <a:cs typeface="Tahoma"/>
              </a:rPr>
              <a:t>S</a:t>
            </a:r>
            <a:r>
              <a:rPr lang="vi-VN" sz="2500" spc="-10">
                <a:solidFill>
                  <a:srgbClr val="002060"/>
                </a:solidFill>
                <a:latin typeface="+mj-lt"/>
                <a:cs typeface="Tahoma"/>
              </a:rPr>
              <a:t>,</a:t>
            </a:r>
            <a:r>
              <a:rPr lang="vi-VN" sz="2500" spc="-15">
                <a:solidFill>
                  <a:srgbClr val="002060"/>
                </a:solidFill>
                <a:latin typeface="+mj-lt"/>
                <a:cs typeface="Tahoma"/>
              </a:rPr>
              <a:t> O</a:t>
            </a:r>
            <a:r>
              <a:rPr lang="vi-VN" sz="2500" spc="-5">
                <a:solidFill>
                  <a:srgbClr val="002060"/>
                </a:solidFill>
                <a:latin typeface="+mj-lt"/>
                <a:cs typeface="Tahoma"/>
              </a:rPr>
              <a:t>p</a:t>
            </a:r>
            <a:r>
              <a:rPr lang="vi-VN" sz="2500" spc="5">
                <a:solidFill>
                  <a:srgbClr val="002060"/>
                </a:solidFill>
                <a:latin typeface="+mj-lt"/>
                <a:cs typeface="Tahoma"/>
              </a:rPr>
              <a:t>e</a:t>
            </a:r>
            <a:r>
              <a:rPr lang="vi-VN" sz="2500" spc="-20">
                <a:solidFill>
                  <a:srgbClr val="002060"/>
                </a:solidFill>
                <a:latin typeface="+mj-lt"/>
                <a:cs typeface="Tahoma"/>
              </a:rPr>
              <a:t>n</a:t>
            </a:r>
            <a:r>
              <a:rPr lang="vi-VN" sz="2500" spc="-15">
                <a:solidFill>
                  <a:srgbClr val="002060"/>
                </a:solidFill>
                <a:latin typeface="+mj-lt"/>
                <a:cs typeface="Tahoma"/>
              </a:rPr>
              <a:t>L</a:t>
            </a:r>
            <a:r>
              <a:rPr lang="vi-VN" sz="2500" spc="-20">
                <a:solidFill>
                  <a:srgbClr val="002060"/>
                </a:solidFill>
                <a:latin typeface="+mj-lt"/>
                <a:cs typeface="Tahoma"/>
              </a:rPr>
              <a:t>DAP</a:t>
            </a:r>
            <a:r>
              <a:rPr lang="vi-VN" sz="2500" spc="-10">
                <a:solidFill>
                  <a:srgbClr val="002060"/>
                </a:solidFill>
                <a:latin typeface="+mj-lt"/>
                <a:cs typeface="Tahoma"/>
              </a:rPr>
              <a:t>,</a:t>
            </a:r>
            <a:r>
              <a:rPr lang="vi-VN" sz="2500" spc="-5">
                <a:solidFill>
                  <a:srgbClr val="002060"/>
                </a:solidFill>
                <a:latin typeface="+mj-lt"/>
                <a:cs typeface="Tahoma"/>
              </a:rPr>
              <a:t> </a:t>
            </a:r>
            <a:r>
              <a:rPr lang="vi-VN" sz="2500" spc="5">
                <a:solidFill>
                  <a:srgbClr val="002060"/>
                </a:solidFill>
                <a:latin typeface="+mj-lt"/>
                <a:cs typeface="Tahoma"/>
              </a:rPr>
              <a:t>I</a:t>
            </a:r>
            <a:r>
              <a:rPr lang="vi-VN" sz="2500" spc="-5">
                <a:solidFill>
                  <a:srgbClr val="002060"/>
                </a:solidFill>
                <a:latin typeface="+mj-lt"/>
                <a:cs typeface="Tahoma"/>
              </a:rPr>
              <a:t>p</a:t>
            </a:r>
            <a:r>
              <a:rPr lang="vi-VN" sz="2500" spc="-15">
                <a:solidFill>
                  <a:srgbClr val="002060"/>
                </a:solidFill>
                <a:latin typeface="+mj-lt"/>
                <a:cs typeface="Tahoma"/>
              </a:rPr>
              <a:t>t</a:t>
            </a:r>
            <a:r>
              <a:rPr lang="vi-VN" sz="2500" spc="-10">
                <a:solidFill>
                  <a:srgbClr val="002060"/>
                </a:solidFill>
                <a:latin typeface="+mj-lt"/>
                <a:cs typeface="Tahoma"/>
              </a:rPr>
              <a:t>a</a:t>
            </a:r>
            <a:r>
              <a:rPr lang="vi-VN" sz="2500" spc="-20">
                <a:solidFill>
                  <a:srgbClr val="002060"/>
                </a:solidFill>
                <a:latin typeface="+mj-lt"/>
                <a:cs typeface="Tahoma"/>
              </a:rPr>
              <a:t>b</a:t>
            </a:r>
            <a:r>
              <a:rPr lang="vi-VN" sz="2500" spc="-10">
                <a:solidFill>
                  <a:srgbClr val="002060"/>
                </a:solidFill>
                <a:latin typeface="+mj-lt"/>
                <a:cs typeface="Tahoma"/>
              </a:rPr>
              <a:t>l</a:t>
            </a:r>
            <a:r>
              <a:rPr lang="vi-VN" sz="2500" spc="-5">
                <a:solidFill>
                  <a:srgbClr val="002060"/>
                </a:solidFill>
                <a:latin typeface="+mj-lt"/>
                <a:cs typeface="Tahoma"/>
              </a:rPr>
              <a:t>e</a:t>
            </a:r>
            <a:r>
              <a:rPr lang="vi-VN" sz="2500">
                <a:solidFill>
                  <a:srgbClr val="002060"/>
                </a:solidFill>
                <a:latin typeface="+mj-lt"/>
                <a:cs typeface="Tahoma"/>
              </a:rPr>
              <a:t>,</a:t>
            </a:r>
            <a:r>
              <a:rPr lang="vi-VN" sz="2500" spc="-5">
                <a:solidFill>
                  <a:srgbClr val="002060"/>
                </a:solidFill>
                <a:latin typeface="+mj-lt"/>
                <a:cs typeface="Tahoma"/>
              </a:rPr>
              <a:t> </a:t>
            </a:r>
            <a:r>
              <a:rPr lang="vi-VN" sz="2500" spc="-20">
                <a:solidFill>
                  <a:srgbClr val="002060"/>
                </a:solidFill>
                <a:latin typeface="+mj-lt"/>
                <a:cs typeface="Tahoma"/>
              </a:rPr>
              <a:t>Sq</a:t>
            </a:r>
            <a:r>
              <a:rPr lang="vi-VN" sz="2500" spc="-15">
                <a:solidFill>
                  <a:srgbClr val="002060"/>
                </a:solidFill>
                <a:latin typeface="+mj-lt"/>
                <a:cs typeface="Tahoma"/>
              </a:rPr>
              <a:t>u</a:t>
            </a:r>
            <a:r>
              <a:rPr lang="vi-VN" sz="2500" spc="-20">
                <a:solidFill>
                  <a:srgbClr val="002060"/>
                </a:solidFill>
                <a:latin typeface="+mj-lt"/>
                <a:cs typeface="Tahoma"/>
              </a:rPr>
              <a:t>i</a:t>
            </a:r>
            <a:r>
              <a:rPr lang="vi-VN" sz="2500" spc="-10">
                <a:solidFill>
                  <a:srgbClr val="002060"/>
                </a:solidFill>
                <a:latin typeface="+mj-lt"/>
                <a:cs typeface="Tahoma"/>
              </a:rPr>
              <a:t>d, </a:t>
            </a:r>
            <a:r>
              <a:rPr lang="vi-VN" sz="2500" spc="-15">
                <a:solidFill>
                  <a:srgbClr val="002060"/>
                </a:solidFill>
                <a:latin typeface="+mj-lt"/>
                <a:cs typeface="Tahoma"/>
              </a:rPr>
              <a:t>M</a:t>
            </a:r>
            <a:r>
              <a:rPr lang="vi-VN" sz="2500" spc="-5">
                <a:solidFill>
                  <a:srgbClr val="002060"/>
                </a:solidFill>
                <a:latin typeface="+mj-lt"/>
                <a:cs typeface="Tahoma"/>
              </a:rPr>
              <a:t>oz</a:t>
            </a:r>
            <a:r>
              <a:rPr lang="vi-VN" sz="2500" spc="-20">
                <a:solidFill>
                  <a:srgbClr val="002060"/>
                </a:solidFill>
                <a:latin typeface="+mj-lt"/>
                <a:cs typeface="Tahoma"/>
              </a:rPr>
              <a:t>i</a:t>
            </a:r>
            <a:r>
              <a:rPr lang="vi-VN" sz="2500" spc="-10">
                <a:solidFill>
                  <a:srgbClr val="002060"/>
                </a:solidFill>
                <a:latin typeface="+mj-lt"/>
                <a:cs typeface="Tahoma"/>
              </a:rPr>
              <a:t>lla</a:t>
            </a:r>
            <a:r>
              <a:rPr lang="vi-VN" sz="2500">
                <a:solidFill>
                  <a:srgbClr val="002060"/>
                </a:solidFill>
                <a:latin typeface="+mj-lt"/>
                <a:cs typeface="Tahoma"/>
              </a:rPr>
              <a:t>-</a:t>
            </a:r>
            <a:r>
              <a:rPr lang="vi-VN" sz="2500" spc="-5">
                <a:solidFill>
                  <a:srgbClr val="002060"/>
                </a:solidFill>
                <a:latin typeface="+mj-lt"/>
                <a:cs typeface="Tahoma"/>
              </a:rPr>
              <a:t>F</a:t>
            </a:r>
            <a:r>
              <a:rPr lang="vi-VN" sz="2500">
                <a:solidFill>
                  <a:srgbClr val="002060"/>
                </a:solidFill>
                <a:latin typeface="+mj-lt"/>
                <a:cs typeface="Tahoma"/>
              </a:rPr>
              <a:t>i</a:t>
            </a:r>
            <a:r>
              <a:rPr lang="vi-VN" sz="2500" spc="-5">
                <a:solidFill>
                  <a:srgbClr val="002060"/>
                </a:solidFill>
                <a:latin typeface="+mj-lt"/>
                <a:cs typeface="Tahoma"/>
              </a:rPr>
              <a:t>ref</a:t>
            </a:r>
            <a:r>
              <a:rPr lang="vi-VN" sz="2500" spc="-20">
                <a:solidFill>
                  <a:srgbClr val="002060"/>
                </a:solidFill>
                <a:latin typeface="+mj-lt"/>
                <a:cs typeface="Tahoma"/>
              </a:rPr>
              <a:t>ox</a:t>
            </a:r>
            <a:r>
              <a:rPr lang="vi-VN" sz="2500" spc="-10">
                <a:solidFill>
                  <a:srgbClr val="002060"/>
                </a:solidFill>
                <a:latin typeface="+mj-lt"/>
                <a:cs typeface="Tahoma"/>
              </a:rPr>
              <a:t>,</a:t>
            </a:r>
            <a:r>
              <a:rPr lang="vi-VN" sz="2500">
                <a:solidFill>
                  <a:srgbClr val="002060"/>
                </a:solidFill>
                <a:latin typeface="+mj-lt"/>
                <a:cs typeface="Tahoma"/>
              </a:rPr>
              <a:t> </a:t>
            </a:r>
            <a:r>
              <a:rPr lang="vi-VN" sz="2500" spc="-20">
                <a:solidFill>
                  <a:srgbClr val="002060"/>
                </a:solidFill>
                <a:latin typeface="+mj-lt"/>
                <a:cs typeface="Tahoma"/>
              </a:rPr>
              <a:t>SAMBA</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0">
                <a:solidFill>
                  <a:srgbClr val="002060"/>
                </a:solidFill>
                <a:latin typeface="+mj-lt"/>
                <a:cs typeface="Tahoma"/>
              </a:rPr>
              <a:t>N</a:t>
            </a:r>
            <a:r>
              <a:rPr lang="vi-VN" sz="2500" spc="-5">
                <a:solidFill>
                  <a:srgbClr val="002060"/>
                </a:solidFill>
                <a:latin typeface="+mj-lt"/>
                <a:cs typeface="Tahoma"/>
              </a:rPr>
              <a:t>F</a:t>
            </a:r>
            <a:r>
              <a:rPr lang="vi-VN" sz="2500" spc="5">
                <a:solidFill>
                  <a:srgbClr val="002060"/>
                </a:solidFill>
                <a:latin typeface="+mj-lt"/>
                <a:cs typeface="Tahoma"/>
              </a:rPr>
              <a:t>S</a:t>
            </a:r>
            <a:r>
              <a:rPr lang="vi-VN" sz="2500" spc="-10">
                <a:solidFill>
                  <a:srgbClr val="002060"/>
                </a:solidFill>
                <a:latin typeface="+mj-lt"/>
                <a:cs typeface="Tahoma"/>
              </a:rPr>
              <a:t>)</a:t>
            </a:r>
            <a:endParaRPr lang="vi-VN" sz="2500">
              <a:solidFill>
                <a:srgbClr val="002060"/>
              </a:solidFill>
              <a:latin typeface="+mj-lt"/>
              <a:cs typeface="Tahoma"/>
            </a:endParaRPr>
          </a:p>
          <a:p>
            <a:pPr marL="355600" indent="-342900">
              <a:lnSpc>
                <a:spcPct val="100000"/>
              </a:lnSpc>
              <a:spcBef>
                <a:spcPts val="600"/>
              </a:spcBef>
              <a:buFont typeface="Times New Roman" pitchFamily="18" charset="0"/>
              <a:buChar char="‒"/>
            </a:pPr>
            <a:r>
              <a:rPr lang="vi-VN" sz="2500" spc="-20">
                <a:solidFill>
                  <a:srgbClr val="002060"/>
                </a:solidFill>
                <a:latin typeface="+mj-lt"/>
                <a:cs typeface="Tahoma"/>
              </a:rPr>
              <a:t>C</a:t>
            </a:r>
            <a:r>
              <a:rPr lang="vi-VN" sz="2500" spc="-15">
                <a:solidFill>
                  <a:srgbClr val="002060"/>
                </a:solidFill>
                <a:latin typeface="+mj-lt"/>
                <a:cs typeface="Tahoma"/>
              </a:rPr>
              <a:t>ơ</a:t>
            </a:r>
            <a:r>
              <a:rPr lang="vi-VN" sz="2500">
                <a:solidFill>
                  <a:srgbClr val="002060"/>
                </a:solidFill>
                <a:latin typeface="+mj-lt"/>
                <a:cs typeface="Tahoma"/>
              </a:rPr>
              <a:t> s</a:t>
            </a:r>
            <a:r>
              <a:rPr lang="vi-VN" sz="2500" spc="-15">
                <a:solidFill>
                  <a:srgbClr val="002060"/>
                </a:solidFill>
                <a:latin typeface="+mj-lt"/>
                <a:cs typeface="Tahoma"/>
              </a:rPr>
              <a:t>ở</a:t>
            </a:r>
            <a:r>
              <a:rPr lang="vi-VN" sz="2500" spc="-10">
                <a:solidFill>
                  <a:srgbClr val="002060"/>
                </a:solidFill>
                <a:latin typeface="+mj-lt"/>
                <a:cs typeface="Tahoma"/>
              </a:rPr>
              <a:t> d</a:t>
            </a:r>
            <a:r>
              <a:rPr lang="vi-VN" sz="2500">
                <a:solidFill>
                  <a:srgbClr val="002060"/>
                </a:solidFill>
                <a:latin typeface="+mj-lt"/>
                <a:cs typeface="Tahoma"/>
              </a:rPr>
              <a:t>ữ</a:t>
            </a:r>
            <a:r>
              <a:rPr lang="vi-VN" sz="2500" spc="-10">
                <a:solidFill>
                  <a:srgbClr val="002060"/>
                </a:solidFill>
                <a:latin typeface="+mj-lt"/>
                <a:cs typeface="Tahoma"/>
              </a:rPr>
              <a:t> li</a:t>
            </a:r>
            <a:r>
              <a:rPr lang="vi-VN" sz="2500" spc="-20">
                <a:solidFill>
                  <a:srgbClr val="002060"/>
                </a:solidFill>
                <a:latin typeface="+mj-lt"/>
                <a:cs typeface="Tahoma"/>
              </a:rPr>
              <a:t>ệ</a:t>
            </a:r>
            <a:r>
              <a:rPr lang="vi-VN" sz="2500" spc="-15">
                <a:solidFill>
                  <a:srgbClr val="002060"/>
                </a:solidFill>
                <a:latin typeface="+mj-lt"/>
                <a:cs typeface="Tahoma"/>
              </a:rPr>
              <a:t>u</a:t>
            </a:r>
            <a:r>
              <a:rPr lang="vi-VN" sz="2500" spc="-5">
                <a:solidFill>
                  <a:srgbClr val="002060"/>
                </a:solidFill>
                <a:latin typeface="+mj-lt"/>
                <a:cs typeface="Tahoma"/>
              </a:rPr>
              <a:t> </a:t>
            </a:r>
            <a:r>
              <a:rPr lang="vi-VN" sz="2500" spc="-10">
                <a:solidFill>
                  <a:srgbClr val="002060"/>
                </a:solidFill>
                <a:latin typeface="+mj-lt"/>
                <a:cs typeface="Tahoma"/>
              </a:rPr>
              <a:t>(M</a:t>
            </a:r>
            <a:r>
              <a:rPr lang="vi-VN" sz="2500">
                <a:solidFill>
                  <a:srgbClr val="002060"/>
                </a:solidFill>
                <a:latin typeface="+mj-lt"/>
                <a:cs typeface="Tahoma"/>
              </a:rPr>
              <a:t>y</a:t>
            </a:r>
            <a:r>
              <a:rPr lang="vi-VN" sz="2500" spc="-20">
                <a:solidFill>
                  <a:srgbClr val="002060"/>
                </a:solidFill>
                <a:latin typeface="+mj-lt"/>
                <a:cs typeface="Tahoma"/>
              </a:rPr>
              <a:t>S</a:t>
            </a:r>
            <a:r>
              <a:rPr lang="vi-VN" sz="2500" spc="-15">
                <a:solidFill>
                  <a:srgbClr val="002060"/>
                </a:solidFill>
                <a:latin typeface="+mj-lt"/>
                <a:cs typeface="Tahoma"/>
              </a:rPr>
              <a:t>QL,</a:t>
            </a:r>
            <a:r>
              <a:rPr lang="vi-VN" sz="2500" spc="-5">
                <a:solidFill>
                  <a:srgbClr val="002060"/>
                </a:solidFill>
                <a:latin typeface="+mj-lt"/>
                <a:cs typeface="Tahoma"/>
              </a:rPr>
              <a:t> Po</a:t>
            </a:r>
            <a:r>
              <a:rPr lang="vi-VN" sz="2500">
                <a:solidFill>
                  <a:srgbClr val="002060"/>
                </a:solidFill>
                <a:latin typeface="+mj-lt"/>
                <a:cs typeface="Tahoma"/>
              </a:rPr>
              <a:t>s</a:t>
            </a:r>
            <a:r>
              <a:rPr lang="vi-VN" sz="2500" spc="-5">
                <a:solidFill>
                  <a:srgbClr val="002060"/>
                </a:solidFill>
                <a:latin typeface="+mj-lt"/>
                <a:cs typeface="Tahoma"/>
              </a:rPr>
              <a:t>tgre</a:t>
            </a:r>
            <a:r>
              <a:rPr lang="vi-VN" sz="2500" spc="5">
                <a:solidFill>
                  <a:srgbClr val="002060"/>
                </a:solidFill>
                <a:latin typeface="+mj-lt"/>
                <a:cs typeface="Tahoma"/>
              </a:rPr>
              <a:t>S</a:t>
            </a:r>
            <a:r>
              <a:rPr lang="vi-VN" sz="2500" spc="-15">
                <a:solidFill>
                  <a:srgbClr val="002060"/>
                </a:solidFill>
                <a:latin typeface="+mj-lt"/>
                <a:cs typeface="Tahoma"/>
              </a:rPr>
              <a:t>QL)</a:t>
            </a:r>
            <a:endParaRPr lang="vi-VN" sz="2500">
              <a:solidFill>
                <a:srgbClr val="002060"/>
              </a:solidFill>
              <a:latin typeface="+mj-lt"/>
              <a:cs typeface="Tahoma"/>
            </a:endParaRPr>
          </a:p>
          <a:p>
            <a:pPr marL="355600" marR="514350" indent="-342900">
              <a:lnSpc>
                <a:spcPct val="101099"/>
              </a:lnSpc>
              <a:spcBef>
                <a:spcPts val="560"/>
              </a:spcBef>
              <a:buFont typeface="Times New Roman" pitchFamily="18" charset="0"/>
              <a:buChar char="‒"/>
            </a:pPr>
            <a:r>
              <a:rPr lang="vi-VN" sz="2500" spc="-15">
                <a:solidFill>
                  <a:srgbClr val="002060"/>
                </a:solidFill>
                <a:latin typeface="+mj-lt"/>
                <a:cs typeface="Tahoma"/>
              </a:rPr>
              <a:t>L</a:t>
            </a:r>
            <a:r>
              <a:rPr lang="vi-VN" sz="2500" spc="-10">
                <a:solidFill>
                  <a:srgbClr val="002060"/>
                </a:solidFill>
                <a:latin typeface="+mj-lt"/>
                <a:cs typeface="Tahoma"/>
              </a:rPr>
              <a:t>ậ</a:t>
            </a:r>
            <a:r>
              <a:rPr lang="vi-VN" sz="2500" spc="-15">
                <a:solidFill>
                  <a:srgbClr val="002060"/>
                </a:solidFill>
                <a:latin typeface="+mj-lt"/>
                <a:cs typeface="Tahoma"/>
              </a:rPr>
              <a:t>p</a:t>
            </a:r>
            <a:r>
              <a:rPr lang="vi-VN" sz="2500" spc="-5">
                <a:solidFill>
                  <a:srgbClr val="002060"/>
                </a:solidFill>
                <a:latin typeface="+mj-lt"/>
                <a:cs typeface="Tahoma"/>
              </a:rPr>
              <a:t> t</a:t>
            </a:r>
            <a:r>
              <a:rPr lang="vi-VN" sz="2500" spc="-10">
                <a:solidFill>
                  <a:srgbClr val="002060"/>
                </a:solidFill>
                <a:latin typeface="+mj-lt"/>
                <a:cs typeface="Tahoma"/>
              </a:rPr>
              <a:t>rìn</a:t>
            </a:r>
            <a:r>
              <a:rPr lang="vi-VN" sz="2500" spc="-15">
                <a:solidFill>
                  <a:srgbClr val="002060"/>
                </a:solidFill>
                <a:latin typeface="+mj-lt"/>
                <a:cs typeface="Tahoma"/>
              </a:rPr>
              <a:t>h</a:t>
            </a:r>
            <a:r>
              <a:rPr lang="vi-VN" sz="2500" spc="-5">
                <a:solidFill>
                  <a:srgbClr val="002060"/>
                </a:solidFill>
                <a:latin typeface="+mj-lt"/>
                <a:cs typeface="Tahoma"/>
              </a:rPr>
              <a:t> (</a:t>
            </a:r>
            <a:r>
              <a:rPr lang="vi-VN" sz="2500" spc="-15">
                <a:solidFill>
                  <a:srgbClr val="002060"/>
                </a:solidFill>
                <a:latin typeface="+mj-lt"/>
                <a:cs typeface="Tahoma"/>
              </a:rPr>
              <a:t>Ema</a:t>
            </a:r>
            <a:r>
              <a:rPr lang="vi-VN" sz="2500" spc="-5">
                <a:solidFill>
                  <a:srgbClr val="002060"/>
                </a:solidFill>
                <a:latin typeface="+mj-lt"/>
                <a:cs typeface="Tahoma"/>
              </a:rPr>
              <a:t>c</a:t>
            </a:r>
            <a:r>
              <a:rPr lang="vi-VN" sz="2500" spc="10">
                <a:solidFill>
                  <a:srgbClr val="002060"/>
                </a:solidFill>
                <a:latin typeface="+mj-lt"/>
                <a:cs typeface="Tahoma"/>
              </a:rPr>
              <a:t>s</a:t>
            </a:r>
            <a:r>
              <a:rPr lang="vi-VN" sz="2500" spc="-10">
                <a:solidFill>
                  <a:srgbClr val="002060"/>
                </a:solidFill>
                <a:latin typeface="+mj-lt"/>
                <a:cs typeface="Tahoma"/>
              </a:rPr>
              <a:t>, </a:t>
            </a:r>
            <a:r>
              <a:rPr lang="vi-VN" sz="2500" spc="-20">
                <a:solidFill>
                  <a:srgbClr val="002060"/>
                </a:solidFill>
                <a:latin typeface="+mj-lt"/>
                <a:cs typeface="Tahoma"/>
              </a:rPr>
              <a:t>C/C</a:t>
            </a:r>
            <a:r>
              <a:rPr lang="vi-VN" sz="2500" spc="-15">
                <a:solidFill>
                  <a:srgbClr val="002060"/>
                </a:solidFill>
                <a:latin typeface="+mj-lt"/>
                <a:cs typeface="Tahoma"/>
              </a:rPr>
              <a:t>++,</a:t>
            </a:r>
            <a:r>
              <a:rPr lang="vi-VN" sz="2500" spc="-10">
                <a:solidFill>
                  <a:srgbClr val="002060"/>
                </a:solidFill>
                <a:latin typeface="+mj-lt"/>
                <a:cs typeface="Tahoma"/>
              </a:rPr>
              <a:t> Q</a:t>
            </a:r>
            <a:r>
              <a:rPr lang="vi-VN" sz="2500" spc="-15">
                <a:solidFill>
                  <a:srgbClr val="002060"/>
                </a:solidFill>
                <a:latin typeface="+mj-lt"/>
                <a:cs typeface="Tahoma"/>
              </a:rPr>
              <a:t>T</a:t>
            </a:r>
            <a:r>
              <a:rPr lang="vi-VN" sz="2500" spc="-5">
                <a:solidFill>
                  <a:srgbClr val="002060"/>
                </a:solidFill>
                <a:latin typeface="+mj-lt"/>
                <a:cs typeface="Tahoma"/>
              </a:rPr>
              <a:t> </a:t>
            </a:r>
            <a:r>
              <a:rPr lang="vi-VN" sz="2500" spc="-20">
                <a:solidFill>
                  <a:srgbClr val="002060"/>
                </a:solidFill>
                <a:latin typeface="+mj-lt"/>
                <a:cs typeface="Tahoma"/>
              </a:rPr>
              <a:t>Tro</a:t>
            </a:r>
            <a:r>
              <a:rPr lang="vi-VN" sz="2500" spc="-10">
                <a:solidFill>
                  <a:srgbClr val="002060"/>
                </a:solidFill>
                <a:latin typeface="+mj-lt"/>
                <a:cs typeface="Tahoma"/>
              </a:rPr>
              <a:t>ll</a:t>
            </a:r>
            <a:r>
              <a:rPr lang="vi-VN" sz="2500" spc="-15">
                <a:solidFill>
                  <a:srgbClr val="002060"/>
                </a:solidFill>
                <a:latin typeface="+mj-lt"/>
                <a:cs typeface="Tahoma"/>
              </a:rPr>
              <a:t>t</a:t>
            </a:r>
            <a:r>
              <a:rPr lang="vi-VN" sz="2500" spc="5">
                <a:solidFill>
                  <a:srgbClr val="002060"/>
                </a:solidFill>
                <a:latin typeface="+mj-lt"/>
                <a:cs typeface="Tahoma"/>
              </a:rPr>
              <a:t>ec</a:t>
            </a:r>
            <a:r>
              <a:rPr lang="vi-VN" sz="2500" spc="-20">
                <a:solidFill>
                  <a:srgbClr val="002060"/>
                </a:solidFill>
                <a:latin typeface="+mj-lt"/>
                <a:cs typeface="Tahoma"/>
              </a:rPr>
              <a:t>h</a:t>
            </a:r>
            <a:r>
              <a:rPr lang="vi-VN" sz="2500" spc="-10">
                <a:solidFill>
                  <a:srgbClr val="002060"/>
                </a:solidFill>
                <a:latin typeface="+mj-lt"/>
                <a:cs typeface="Tahoma"/>
              </a:rPr>
              <a:t>, </a:t>
            </a:r>
            <a:r>
              <a:rPr lang="vi-VN" sz="2500" spc="-5">
                <a:solidFill>
                  <a:srgbClr val="002060"/>
                </a:solidFill>
                <a:latin typeface="+mj-lt"/>
                <a:cs typeface="Tahoma"/>
              </a:rPr>
              <a:t>Fortra</a:t>
            </a:r>
            <a:r>
              <a:rPr lang="vi-VN" sz="2500" spc="-20">
                <a:solidFill>
                  <a:srgbClr val="002060"/>
                </a:solidFill>
                <a:latin typeface="+mj-lt"/>
                <a:cs typeface="Tahoma"/>
              </a:rPr>
              <a:t>n</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5">
                <a:solidFill>
                  <a:srgbClr val="002060"/>
                </a:solidFill>
                <a:latin typeface="+mj-lt"/>
                <a:cs typeface="Tahoma"/>
              </a:rPr>
              <a:t>Ja</a:t>
            </a:r>
            <a:r>
              <a:rPr lang="vi-VN" sz="2500">
                <a:solidFill>
                  <a:srgbClr val="002060"/>
                </a:solidFill>
                <a:latin typeface="+mj-lt"/>
                <a:cs typeface="Tahoma"/>
              </a:rPr>
              <a:t>v</a:t>
            </a:r>
            <a:r>
              <a:rPr lang="vi-VN" sz="2500" spc="-10">
                <a:solidFill>
                  <a:srgbClr val="002060"/>
                </a:solidFill>
                <a:latin typeface="+mj-lt"/>
                <a:cs typeface="Tahoma"/>
              </a:rPr>
              <a:t>a,</a:t>
            </a:r>
            <a:r>
              <a:rPr lang="vi-VN" sz="2500" spc="-5">
                <a:solidFill>
                  <a:srgbClr val="002060"/>
                </a:solidFill>
                <a:latin typeface="+mj-lt"/>
                <a:cs typeface="Tahoma"/>
              </a:rPr>
              <a:t> </a:t>
            </a:r>
            <a:r>
              <a:rPr lang="vi-VN" sz="2500" spc="-15">
                <a:solidFill>
                  <a:srgbClr val="002060"/>
                </a:solidFill>
                <a:latin typeface="+mj-lt"/>
                <a:cs typeface="Tahoma"/>
              </a:rPr>
              <a:t>R,</a:t>
            </a:r>
            <a:r>
              <a:rPr lang="vi-VN" sz="2500" spc="-10">
                <a:solidFill>
                  <a:srgbClr val="002060"/>
                </a:solidFill>
                <a:latin typeface="+mj-lt"/>
                <a:cs typeface="Tahoma"/>
              </a:rPr>
              <a:t> </a:t>
            </a:r>
            <a:r>
              <a:rPr lang="vi-VN" sz="2500" spc="-5">
                <a:solidFill>
                  <a:srgbClr val="002060"/>
                </a:solidFill>
                <a:latin typeface="+mj-lt"/>
                <a:cs typeface="Tahoma"/>
              </a:rPr>
              <a:t>o</a:t>
            </a:r>
            <a:r>
              <a:rPr lang="vi-VN" sz="2500" spc="5">
                <a:solidFill>
                  <a:srgbClr val="002060"/>
                </a:solidFill>
                <a:latin typeface="+mj-lt"/>
                <a:cs typeface="Tahoma"/>
              </a:rPr>
              <a:t>c</a:t>
            </a:r>
            <a:r>
              <a:rPr lang="vi-VN" sz="2500" spc="-5">
                <a:solidFill>
                  <a:srgbClr val="002060"/>
                </a:solidFill>
                <a:latin typeface="+mj-lt"/>
                <a:cs typeface="Tahoma"/>
              </a:rPr>
              <a:t>t</a:t>
            </a:r>
            <a:r>
              <a:rPr lang="vi-VN" sz="2500">
                <a:solidFill>
                  <a:srgbClr val="002060"/>
                </a:solidFill>
                <a:latin typeface="+mj-lt"/>
                <a:cs typeface="Tahoma"/>
              </a:rPr>
              <a:t>av</a:t>
            </a:r>
            <a:r>
              <a:rPr lang="vi-VN" sz="2500" spc="-5">
                <a:solidFill>
                  <a:srgbClr val="002060"/>
                </a:solidFill>
                <a:latin typeface="+mj-lt"/>
                <a:cs typeface="Tahoma"/>
              </a:rPr>
              <a:t>e</a:t>
            </a:r>
            <a:r>
              <a:rPr lang="vi-VN" sz="2500">
                <a:solidFill>
                  <a:srgbClr val="002060"/>
                </a:solidFill>
                <a:latin typeface="+mj-lt"/>
                <a:cs typeface="Tahoma"/>
              </a:rPr>
              <a:t>,</a:t>
            </a:r>
            <a:r>
              <a:rPr lang="vi-VN" sz="2500" spc="-5">
                <a:solidFill>
                  <a:srgbClr val="002060"/>
                </a:solidFill>
                <a:latin typeface="+mj-lt"/>
                <a:cs typeface="Tahoma"/>
              </a:rPr>
              <a:t> </a:t>
            </a:r>
            <a:r>
              <a:rPr lang="vi-VN" sz="2500" spc="-15">
                <a:solidFill>
                  <a:srgbClr val="002060"/>
                </a:solidFill>
                <a:latin typeface="+mj-lt"/>
                <a:cs typeface="Tahoma"/>
              </a:rPr>
              <a:t>La</a:t>
            </a:r>
            <a:r>
              <a:rPr lang="vi-VN" sz="2500" spc="-20">
                <a:solidFill>
                  <a:srgbClr val="002060"/>
                </a:solidFill>
                <a:latin typeface="+mj-lt"/>
                <a:cs typeface="Tahoma"/>
              </a:rPr>
              <a:t>p</a:t>
            </a:r>
            <a:r>
              <a:rPr lang="vi-VN" sz="2500" spc="-15">
                <a:solidFill>
                  <a:srgbClr val="002060"/>
                </a:solidFill>
                <a:latin typeface="+mj-lt"/>
                <a:cs typeface="Tahoma"/>
              </a:rPr>
              <a:t>a</a:t>
            </a:r>
            <a:r>
              <a:rPr lang="vi-VN" sz="2500" spc="5">
                <a:solidFill>
                  <a:srgbClr val="002060"/>
                </a:solidFill>
                <a:latin typeface="+mj-lt"/>
                <a:cs typeface="Tahoma"/>
              </a:rPr>
              <a:t>c</a:t>
            </a:r>
            <a:r>
              <a:rPr lang="vi-VN" sz="2500">
                <a:solidFill>
                  <a:srgbClr val="002060"/>
                </a:solidFill>
                <a:latin typeface="+mj-lt"/>
                <a:cs typeface="Tahoma"/>
              </a:rPr>
              <a:t>k</a:t>
            </a:r>
            <a:r>
              <a:rPr lang="vi-VN" sz="2500" spc="-10">
                <a:solidFill>
                  <a:srgbClr val="002060"/>
                </a:solidFill>
                <a:latin typeface="+mj-lt"/>
                <a:cs typeface="Tahoma"/>
              </a:rPr>
              <a:t>,</a:t>
            </a:r>
            <a:r>
              <a:rPr lang="vi-VN" sz="2500" spc="-5">
                <a:solidFill>
                  <a:srgbClr val="002060"/>
                </a:solidFill>
                <a:latin typeface="+mj-lt"/>
                <a:cs typeface="Tahoma"/>
              </a:rPr>
              <a:t> </a:t>
            </a:r>
            <a:r>
              <a:rPr lang="vi-VN" sz="2500">
                <a:solidFill>
                  <a:srgbClr val="002060"/>
                </a:solidFill>
                <a:latin typeface="+mj-lt"/>
                <a:cs typeface="Tahoma"/>
              </a:rPr>
              <a:t>B</a:t>
            </a:r>
            <a:r>
              <a:rPr lang="vi-VN" sz="2500" spc="-10">
                <a:solidFill>
                  <a:srgbClr val="002060"/>
                </a:solidFill>
                <a:latin typeface="+mj-lt"/>
                <a:cs typeface="Tahoma"/>
              </a:rPr>
              <a:t>la</a:t>
            </a:r>
            <a:r>
              <a:rPr lang="vi-VN" sz="2500">
                <a:solidFill>
                  <a:srgbClr val="002060"/>
                </a:solidFill>
                <a:latin typeface="+mj-lt"/>
                <a:cs typeface="Tahoma"/>
              </a:rPr>
              <a:t>s</a:t>
            </a:r>
            <a:r>
              <a:rPr lang="vi-VN" sz="2500" spc="-10">
                <a:solidFill>
                  <a:srgbClr val="002060"/>
                </a:solidFill>
                <a:latin typeface="+mj-lt"/>
                <a:cs typeface="Tahoma"/>
              </a:rPr>
              <a:t>,</a:t>
            </a:r>
            <a:r>
              <a:rPr lang="vi-VN" sz="2500" spc="-5">
                <a:solidFill>
                  <a:srgbClr val="002060"/>
                </a:solidFill>
                <a:latin typeface="+mj-lt"/>
                <a:cs typeface="Tahoma"/>
              </a:rPr>
              <a:t> P</a:t>
            </a:r>
            <a:r>
              <a:rPr lang="vi-VN" sz="2500">
                <a:solidFill>
                  <a:srgbClr val="002060"/>
                </a:solidFill>
                <a:latin typeface="+mj-lt"/>
                <a:cs typeface="Tahoma"/>
              </a:rPr>
              <a:t>y</a:t>
            </a:r>
            <a:r>
              <a:rPr lang="vi-VN" sz="2500" spc="-20">
                <a:solidFill>
                  <a:srgbClr val="002060"/>
                </a:solidFill>
                <a:latin typeface="+mj-lt"/>
                <a:cs typeface="Tahoma"/>
              </a:rPr>
              <a:t>thon</a:t>
            </a:r>
            <a:r>
              <a:rPr lang="vi-VN" sz="2500" spc="-10">
                <a:solidFill>
                  <a:srgbClr val="002060"/>
                </a:solidFill>
                <a:latin typeface="+mj-lt"/>
                <a:cs typeface="Tahoma"/>
              </a:rPr>
              <a:t>,</a:t>
            </a:r>
            <a:r>
              <a:rPr lang="vi-VN" sz="2500" spc="-5">
                <a:solidFill>
                  <a:srgbClr val="002060"/>
                </a:solidFill>
                <a:latin typeface="+mj-lt"/>
                <a:cs typeface="Tahoma"/>
              </a:rPr>
              <a:t> Per</a:t>
            </a:r>
            <a:r>
              <a:rPr lang="vi-VN" sz="2500">
                <a:solidFill>
                  <a:srgbClr val="002060"/>
                </a:solidFill>
                <a:latin typeface="+mj-lt"/>
                <a:cs typeface="Tahoma"/>
              </a:rPr>
              <a:t>l</a:t>
            </a:r>
            <a:r>
              <a:rPr lang="vi-VN" sz="2500" spc="-10">
                <a:solidFill>
                  <a:srgbClr val="002060"/>
                </a:solidFill>
                <a:latin typeface="+mj-lt"/>
                <a:cs typeface="Tahoma"/>
              </a:rPr>
              <a:t>,</a:t>
            </a:r>
            <a:r>
              <a:rPr lang="vi-VN" sz="2500" spc="-5">
                <a:solidFill>
                  <a:srgbClr val="002060"/>
                </a:solidFill>
                <a:latin typeface="+mj-lt"/>
                <a:cs typeface="Tahoma"/>
              </a:rPr>
              <a:t> </a:t>
            </a:r>
            <a:r>
              <a:rPr lang="vi-VN" sz="2500" spc="-25">
                <a:solidFill>
                  <a:srgbClr val="002060"/>
                </a:solidFill>
                <a:latin typeface="+mj-lt"/>
                <a:cs typeface="Tahoma"/>
              </a:rPr>
              <a:t>AW</a:t>
            </a:r>
            <a:r>
              <a:rPr lang="vi-VN" sz="2500" spc="-15">
                <a:solidFill>
                  <a:srgbClr val="002060"/>
                </a:solidFill>
                <a:latin typeface="+mj-lt"/>
                <a:cs typeface="Tahoma"/>
              </a:rPr>
              <a:t>K,</a:t>
            </a:r>
            <a:r>
              <a:rPr lang="vi-VN" sz="2500" spc="-10">
                <a:solidFill>
                  <a:srgbClr val="002060"/>
                </a:solidFill>
                <a:latin typeface="+mj-lt"/>
                <a:cs typeface="Tahoma"/>
              </a:rPr>
              <a:t> </a:t>
            </a:r>
            <a:r>
              <a:rPr lang="vi-VN" sz="2500" spc="-15">
                <a:solidFill>
                  <a:srgbClr val="002060"/>
                </a:solidFill>
                <a:latin typeface="+mj-lt"/>
                <a:cs typeface="Tahoma"/>
              </a:rPr>
              <a:t>T</a:t>
            </a:r>
            <a:r>
              <a:rPr lang="vi-VN" sz="2500" spc="-20">
                <a:solidFill>
                  <a:srgbClr val="002060"/>
                </a:solidFill>
                <a:latin typeface="+mj-lt"/>
                <a:cs typeface="Tahoma"/>
              </a:rPr>
              <a:t>C</a:t>
            </a:r>
            <a:r>
              <a:rPr lang="vi-VN" sz="2500" spc="-15">
                <a:solidFill>
                  <a:srgbClr val="002060"/>
                </a:solidFill>
                <a:latin typeface="+mj-lt"/>
                <a:cs typeface="Tahoma"/>
              </a:rPr>
              <a:t>L</a:t>
            </a:r>
            <a:r>
              <a:rPr lang="vi-VN" sz="2500" spc="-10">
                <a:solidFill>
                  <a:srgbClr val="002060"/>
                </a:solidFill>
                <a:latin typeface="+mj-lt"/>
                <a:cs typeface="Tahoma"/>
              </a:rPr>
              <a:t>/</a:t>
            </a:r>
            <a:r>
              <a:rPr lang="vi-VN" sz="2500" spc="-15">
                <a:solidFill>
                  <a:srgbClr val="002060"/>
                </a:solidFill>
                <a:latin typeface="+mj-lt"/>
                <a:cs typeface="Tahoma"/>
              </a:rPr>
              <a:t>TK,</a:t>
            </a:r>
            <a:r>
              <a:rPr lang="vi-VN" sz="2500" spc="-10">
                <a:solidFill>
                  <a:srgbClr val="002060"/>
                </a:solidFill>
                <a:latin typeface="+mj-lt"/>
                <a:cs typeface="Tahoma"/>
              </a:rPr>
              <a:t> </a:t>
            </a:r>
            <a:r>
              <a:rPr lang="vi-VN" sz="2500" spc="-5">
                <a:solidFill>
                  <a:srgbClr val="002060"/>
                </a:solidFill>
                <a:latin typeface="+mj-lt"/>
                <a:cs typeface="Tahoma"/>
              </a:rPr>
              <a:t>P</a:t>
            </a:r>
            <a:r>
              <a:rPr lang="vi-VN" sz="2500">
                <a:solidFill>
                  <a:srgbClr val="002060"/>
                </a:solidFill>
                <a:latin typeface="+mj-lt"/>
                <a:cs typeface="Tahoma"/>
              </a:rPr>
              <a:t>H</a:t>
            </a:r>
            <a:r>
              <a:rPr lang="vi-VN" sz="2500" spc="-5">
                <a:solidFill>
                  <a:srgbClr val="002060"/>
                </a:solidFill>
                <a:latin typeface="+mj-lt"/>
                <a:cs typeface="Tahoma"/>
              </a:rPr>
              <a:t>P</a:t>
            </a:r>
            <a:r>
              <a:rPr lang="vi-VN" sz="2500">
                <a:solidFill>
                  <a:srgbClr val="002060"/>
                </a:solidFill>
                <a:latin typeface="+mj-lt"/>
                <a:cs typeface="Tahoma"/>
              </a:rPr>
              <a:t>,</a:t>
            </a:r>
            <a:r>
              <a:rPr lang="vi-VN" sz="2500" spc="-5">
                <a:solidFill>
                  <a:srgbClr val="002060"/>
                </a:solidFill>
                <a:latin typeface="+mj-lt"/>
                <a:cs typeface="Tahoma"/>
              </a:rPr>
              <a:t> …)</a:t>
            </a:r>
            <a:endParaRPr lang="vi-VN" sz="2500">
              <a:solidFill>
                <a:srgbClr val="002060"/>
              </a:solidFill>
              <a:latin typeface="+mj-lt"/>
              <a:cs typeface="Tahoma"/>
            </a:endParaRPr>
          </a:p>
          <a:p>
            <a:pPr marL="355600" indent="-342900">
              <a:lnSpc>
                <a:spcPct val="100000"/>
              </a:lnSpc>
              <a:spcBef>
                <a:spcPts val="590"/>
              </a:spcBef>
              <a:buFont typeface="Times New Roman" pitchFamily="18" charset="0"/>
              <a:buChar char="‒"/>
            </a:pPr>
            <a:r>
              <a:rPr lang="vi-VN" sz="2500" spc="-20">
                <a:solidFill>
                  <a:srgbClr val="002060"/>
                </a:solidFill>
                <a:latin typeface="+mj-lt"/>
                <a:cs typeface="Tahoma"/>
              </a:rPr>
              <a:t>Q</a:t>
            </a:r>
            <a:r>
              <a:rPr lang="vi-VN" sz="2500" spc="-10">
                <a:solidFill>
                  <a:srgbClr val="002060"/>
                </a:solidFill>
                <a:latin typeface="+mj-lt"/>
                <a:cs typeface="Tahoma"/>
              </a:rPr>
              <a:t>u</a:t>
            </a:r>
            <a:r>
              <a:rPr lang="vi-VN" sz="2500" spc="-15">
                <a:solidFill>
                  <a:srgbClr val="002060"/>
                </a:solidFill>
                <a:latin typeface="+mj-lt"/>
                <a:cs typeface="Tahoma"/>
              </a:rPr>
              <a:t>ản</a:t>
            </a:r>
            <a:r>
              <a:rPr lang="vi-VN" sz="2500" spc="-5">
                <a:solidFill>
                  <a:srgbClr val="002060"/>
                </a:solidFill>
                <a:latin typeface="+mj-lt"/>
                <a:cs typeface="Tahoma"/>
              </a:rPr>
              <a:t> tr</a:t>
            </a:r>
            <a:r>
              <a:rPr lang="vi-VN" sz="2500">
                <a:solidFill>
                  <a:srgbClr val="002060"/>
                </a:solidFill>
                <a:latin typeface="+mj-lt"/>
                <a:cs typeface="Tahoma"/>
              </a:rPr>
              <a:t>ị</a:t>
            </a:r>
            <a:r>
              <a:rPr lang="vi-VN" sz="2500" spc="-5">
                <a:solidFill>
                  <a:srgbClr val="002060"/>
                </a:solidFill>
                <a:latin typeface="+mj-lt"/>
                <a:cs typeface="Tahoma"/>
              </a:rPr>
              <a:t> </a:t>
            </a:r>
            <a:r>
              <a:rPr lang="vi-VN" sz="2500" spc="-20">
                <a:solidFill>
                  <a:srgbClr val="002060"/>
                </a:solidFill>
                <a:latin typeface="+mj-lt"/>
                <a:cs typeface="Tahoma"/>
              </a:rPr>
              <a:t>h</a:t>
            </a:r>
            <a:r>
              <a:rPr lang="vi-VN" sz="2500" spc="-15">
                <a:solidFill>
                  <a:srgbClr val="002060"/>
                </a:solidFill>
                <a:latin typeface="+mj-lt"/>
                <a:cs typeface="Tahoma"/>
              </a:rPr>
              <a:t>ệ</a:t>
            </a:r>
            <a:r>
              <a:rPr lang="vi-VN" sz="2500" spc="-5">
                <a:solidFill>
                  <a:srgbClr val="002060"/>
                </a:solidFill>
                <a:latin typeface="+mj-lt"/>
                <a:cs typeface="Tahoma"/>
              </a:rPr>
              <a:t> t</a:t>
            </a:r>
            <a:r>
              <a:rPr lang="vi-VN" sz="2500" spc="5">
                <a:solidFill>
                  <a:srgbClr val="002060"/>
                </a:solidFill>
                <a:latin typeface="+mj-lt"/>
                <a:cs typeface="Tahoma"/>
              </a:rPr>
              <a:t>h</a:t>
            </a:r>
            <a:r>
              <a:rPr lang="vi-VN" sz="2500" spc="-25">
                <a:solidFill>
                  <a:srgbClr val="002060"/>
                </a:solidFill>
                <a:latin typeface="+mj-lt"/>
                <a:cs typeface="Tahoma"/>
              </a:rPr>
              <a:t>ố</a:t>
            </a:r>
            <a:r>
              <a:rPr lang="vi-VN" sz="2500" spc="-10">
                <a:solidFill>
                  <a:srgbClr val="002060"/>
                </a:solidFill>
                <a:latin typeface="+mj-lt"/>
                <a:cs typeface="Tahoma"/>
              </a:rPr>
              <a:t>n</a:t>
            </a:r>
            <a:r>
              <a:rPr lang="vi-VN" sz="2500" spc="-20">
                <a:solidFill>
                  <a:srgbClr val="002060"/>
                </a:solidFill>
                <a:latin typeface="+mj-lt"/>
                <a:cs typeface="Tahoma"/>
              </a:rPr>
              <a:t>g</a:t>
            </a:r>
            <a:r>
              <a:rPr lang="vi-VN" sz="2500" spc="-5">
                <a:solidFill>
                  <a:srgbClr val="002060"/>
                </a:solidFill>
                <a:latin typeface="+mj-lt"/>
                <a:cs typeface="Tahoma"/>
              </a:rPr>
              <a:t>(</a:t>
            </a:r>
            <a:r>
              <a:rPr lang="vi-VN" sz="2500" spc="-30">
                <a:solidFill>
                  <a:srgbClr val="002060"/>
                </a:solidFill>
                <a:latin typeface="+mj-lt"/>
                <a:cs typeface="Tahoma"/>
              </a:rPr>
              <a:t>W</a:t>
            </a:r>
            <a:r>
              <a:rPr lang="vi-VN" sz="2500" spc="-5">
                <a:solidFill>
                  <a:srgbClr val="002060"/>
                </a:solidFill>
                <a:latin typeface="+mj-lt"/>
                <a:cs typeface="Tahoma"/>
              </a:rPr>
              <a:t>e</a:t>
            </a:r>
            <a:r>
              <a:rPr lang="vi-VN" sz="2500" spc="5">
                <a:solidFill>
                  <a:srgbClr val="002060"/>
                </a:solidFill>
                <a:latin typeface="+mj-lt"/>
                <a:cs typeface="Tahoma"/>
              </a:rPr>
              <a:t>b</a:t>
            </a:r>
            <a:r>
              <a:rPr lang="vi-VN" sz="2500" spc="-25">
                <a:solidFill>
                  <a:srgbClr val="002060"/>
                </a:solidFill>
                <a:latin typeface="+mj-lt"/>
                <a:cs typeface="Tahoma"/>
              </a:rPr>
              <a:t>m</a:t>
            </a:r>
            <a:r>
              <a:rPr lang="vi-VN" sz="2500" spc="-10">
                <a:solidFill>
                  <a:srgbClr val="002060"/>
                </a:solidFill>
                <a:latin typeface="+mj-lt"/>
                <a:cs typeface="Tahoma"/>
              </a:rPr>
              <a:t>i</a:t>
            </a:r>
            <a:r>
              <a:rPr lang="vi-VN" sz="2500" spc="-20">
                <a:solidFill>
                  <a:srgbClr val="002060"/>
                </a:solidFill>
                <a:latin typeface="+mj-lt"/>
                <a:cs typeface="Tahoma"/>
              </a:rPr>
              <a:t>n</a:t>
            </a:r>
            <a:r>
              <a:rPr lang="vi-VN" sz="2500" spc="-10">
                <a:solidFill>
                  <a:srgbClr val="002060"/>
                </a:solidFill>
                <a:latin typeface="+mj-lt"/>
                <a:cs typeface="Tahoma"/>
              </a:rPr>
              <a:t>,</a:t>
            </a:r>
            <a:r>
              <a:rPr lang="vi-VN" sz="2500" spc="-5">
                <a:solidFill>
                  <a:srgbClr val="002060"/>
                </a:solidFill>
                <a:latin typeface="+mj-lt"/>
                <a:cs typeface="Tahoma"/>
              </a:rPr>
              <a:t> </a:t>
            </a:r>
            <a:r>
              <a:rPr lang="vi-VN" sz="2500" spc="-10">
                <a:solidFill>
                  <a:srgbClr val="002060"/>
                </a:solidFill>
                <a:latin typeface="+mj-lt"/>
                <a:cs typeface="Tahoma"/>
              </a:rPr>
              <a:t>VN</a:t>
            </a:r>
            <a:r>
              <a:rPr lang="vi-VN" sz="2500" spc="-20">
                <a:solidFill>
                  <a:srgbClr val="002060"/>
                </a:solidFill>
                <a:latin typeface="+mj-lt"/>
                <a:cs typeface="Tahoma"/>
              </a:rPr>
              <a:t>C</a:t>
            </a:r>
            <a:r>
              <a:rPr lang="vi-VN" sz="2500" spc="-10">
                <a:solidFill>
                  <a:srgbClr val="002060"/>
                </a:solidFill>
                <a:latin typeface="+mj-lt"/>
                <a:cs typeface="Tahoma"/>
              </a:rPr>
              <a:t>,</a:t>
            </a:r>
            <a:r>
              <a:rPr lang="vi-VN" sz="2500" spc="-5">
                <a:solidFill>
                  <a:srgbClr val="002060"/>
                </a:solidFill>
                <a:latin typeface="+mj-lt"/>
                <a:cs typeface="Tahoma"/>
              </a:rPr>
              <a:t> …</a:t>
            </a:r>
            <a:r>
              <a:rPr lang="vi-VN" sz="2500" spc="5">
                <a:solidFill>
                  <a:srgbClr val="002060"/>
                </a:solidFill>
                <a:latin typeface="+mj-lt"/>
                <a:cs typeface="Tahoma"/>
              </a:rPr>
              <a:t>)</a:t>
            </a:r>
            <a:r>
              <a:rPr lang="vi-VN" sz="2500" spc="-10">
                <a:solidFill>
                  <a:srgbClr val="002060"/>
                </a:solidFill>
                <a:latin typeface="+mj-lt"/>
                <a:cs typeface="Tahoma"/>
              </a:rPr>
              <a:t>,</a:t>
            </a:r>
            <a:r>
              <a:rPr lang="vi-VN" sz="2500" spc="-5">
                <a:solidFill>
                  <a:srgbClr val="002060"/>
                </a:solidFill>
                <a:latin typeface="+mj-lt"/>
                <a:cs typeface="Tahoma"/>
              </a:rPr>
              <a:t> </a:t>
            </a:r>
            <a:r>
              <a:rPr lang="vi-VN" sz="2500">
                <a:solidFill>
                  <a:srgbClr val="002060"/>
                </a:solidFill>
                <a:latin typeface="+mj-lt"/>
                <a:cs typeface="Tahoma"/>
              </a:rPr>
              <a:t>…</a:t>
            </a:r>
          </a:p>
        </p:txBody>
      </p:sp>
      <p:sp>
        <p:nvSpPr>
          <p:cNvPr id="3" name="object 3"/>
          <p:cNvSpPr txBox="1">
            <a:spLocks noGrp="1"/>
          </p:cNvSpPr>
          <p:nvPr>
            <p:ph type="title"/>
          </p:nvPr>
        </p:nvSpPr>
        <p:spPr>
          <a:xfrm>
            <a:off x="1143000" y="268128"/>
            <a:ext cx="8763000" cy="492443"/>
          </a:xfrm>
          <a:prstGeom prst="rect">
            <a:avLst/>
          </a:prstGeom>
        </p:spPr>
        <p:txBody>
          <a:bodyPr vert="horz" wrap="square" lIns="0" tIns="0" rIns="0" bIns="0" rtlCol="0">
            <a:spAutoFit/>
          </a:bodyPr>
          <a:lstStyle/>
          <a:p>
            <a:pPr marL="25179"/>
            <a:r>
              <a:rPr lang="en-US" sz="3200">
                <a:solidFill>
                  <a:srgbClr val="FF0000"/>
                </a:solidFill>
                <a:latin typeface="Times New Roman" pitchFamily="18" charset="0"/>
                <a:cs typeface="Times New Roman" pitchFamily="18" charset="0"/>
              </a:rPr>
              <a:t>2. </a:t>
            </a:r>
            <a:r>
              <a:rPr lang="en-US" sz="3200" err="1">
                <a:solidFill>
                  <a:srgbClr val="FF0000"/>
                </a:solidFill>
                <a:latin typeface="Times New Roman" pitchFamily="18" charset="0"/>
                <a:cs typeface="Times New Roman" pitchFamily="18" charset="0"/>
              </a:rPr>
              <a:t>Một</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số</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phần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mềm</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mã</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nguồn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mở</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tiếp</a:t>
            </a:r>
            <a:r>
              <a:rPr lang="en-US" sz="3200">
                <a:solidFill>
                  <a:srgbClr val="FF0000"/>
                </a:solidFill>
                <a:latin typeface="Times New Roman" pitchFamily="18" charset="0"/>
                <a:cs typeface="Times New Roman" pitchFamily="18" charset="0"/>
              </a:rPr>
              <a:t>)</a:t>
            </a:r>
            <a:endParaRPr lang="en-US" sz="3200"/>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3015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134016"/>
            <a:ext cx="8334375" cy="492443"/>
          </a:xfrm>
        </p:spPr>
        <p:txBody>
          <a:bodyPr/>
          <a:lstStyle/>
          <a:p>
            <a:pPr eaLnBrk="1" hangingPunct="1"/>
            <a:r>
              <a:rPr lang="en-US" sz="3200">
                <a:solidFill>
                  <a:srgbClr val="FF0000"/>
                </a:solidFill>
                <a:latin typeface="Times New Roman" pitchFamily="18" charset="0"/>
                <a:cs typeface="Times New Roman" pitchFamily="18" charset="0"/>
              </a:rPr>
              <a:t>2. </a:t>
            </a:r>
            <a:r>
              <a:rPr lang="en-US" sz="3200" err="1">
                <a:solidFill>
                  <a:srgbClr val="FF0000"/>
                </a:solidFill>
                <a:latin typeface="Times New Roman" pitchFamily="18" charset="0"/>
                <a:cs typeface="Times New Roman" pitchFamily="18" charset="0"/>
              </a:rPr>
              <a:t>Một</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số</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phần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mềm</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mã</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nguồn</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mở</a:t>
            </a:r>
            <a:r>
              <a:rPr lang="en-US" sz="3200">
                <a:solidFill>
                  <a:srgbClr val="FF0000"/>
                </a:solidFill>
                <a:latin typeface="Times New Roman" pitchFamily="18" charset="0"/>
                <a:cs typeface="Times New Roman" pitchFamily="18" charset="0"/>
              </a:rPr>
              <a:t> (</a:t>
            </a:r>
            <a:r>
              <a:rPr lang="en-US" sz="3200" err="1">
                <a:solidFill>
                  <a:srgbClr val="FF0000"/>
                </a:solidFill>
                <a:latin typeface="Times New Roman" pitchFamily="18" charset="0"/>
                <a:cs typeface="Times New Roman" pitchFamily="18" charset="0"/>
              </a:rPr>
              <a:t>tiếp</a:t>
            </a:r>
            <a:r>
              <a:rPr lang="en-US" sz="3200">
                <a:solidFill>
                  <a:srgbClr val="FF0000"/>
                </a:solidFill>
                <a:latin typeface="Times New Roman" pitchFamily="18" charset="0"/>
                <a:cs typeface="Times New Roman" pitchFamily="18" charset="0"/>
              </a:rPr>
              <a:t>)</a:t>
            </a:r>
            <a:endParaRPr lang="en-GB" sz="3200">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2846" y="18288"/>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2718677203"/>
              </p:ext>
            </p:extLst>
          </p:nvPr>
        </p:nvGraphicFramePr>
        <p:xfrm>
          <a:off x="333344" y="746048"/>
          <a:ext cx="8228332" cy="5633161"/>
        </p:xfrm>
        <a:graphic>
          <a:graphicData uri="http://schemas.openxmlformats.org/drawingml/2006/table">
            <a:tbl>
              <a:tblPr/>
              <a:tblGrid>
                <a:gridCol w="881870">
                  <a:extLst>
                    <a:ext uri="{9D8B030D-6E8A-4147-A177-3AD203B41FA5}">
                      <a16:colId xmlns:a16="http://schemas.microsoft.com/office/drawing/2014/main" val="20000"/>
                    </a:ext>
                  </a:extLst>
                </a:gridCol>
                <a:gridCol w="2204674">
                  <a:extLst>
                    <a:ext uri="{9D8B030D-6E8A-4147-A177-3AD203B41FA5}">
                      <a16:colId xmlns:a16="http://schemas.microsoft.com/office/drawing/2014/main" val="20001"/>
                    </a:ext>
                  </a:extLst>
                </a:gridCol>
                <a:gridCol w="2468009">
                  <a:extLst>
                    <a:ext uri="{9D8B030D-6E8A-4147-A177-3AD203B41FA5}">
                      <a16:colId xmlns:a16="http://schemas.microsoft.com/office/drawing/2014/main" val="20002"/>
                    </a:ext>
                  </a:extLst>
                </a:gridCol>
                <a:gridCol w="2673779">
                  <a:extLst>
                    <a:ext uri="{9D8B030D-6E8A-4147-A177-3AD203B41FA5}">
                      <a16:colId xmlns:a16="http://schemas.microsoft.com/office/drawing/2014/main" val="20003"/>
                    </a:ext>
                  </a:extLst>
                </a:gridCol>
              </a:tblGrid>
              <a:tr h="357465">
                <a:tc>
                  <a:txBody>
                    <a:bodyPr/>
                    <a:lstStyle/>
                    <a:p>
                      <a:r>
                        <a:rPr lang="en-US" sz="2000" b="1" err="1">
                          <a:solidFill>
                            <a:srgbClr val="002060"/>
                          </a:solidFill>
                          <a:effectLst/>
                          <a:latin typeface="Times New Roman" pitchFamily="18" charset="0"/>
                          <a:cs typeface="Times New Roman" pitchFamily="18" charset="0"/>
                        </a:rPr>
                        <a:t>Stt</a:t>
                      </a:r>
                      <a:endParaRPr lang="en-US"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D6E3BC"/>
                    </a:solidFill>
                  </a:tcPr>
                </a:tc>
                <a:tc>
                  <a:txBody>
                    <a:bodyPr/>
                    <a:lstStyle/>
                    <a:p>
                      <a:r>
                        <a:rPr lang="vi-VN" sz="2000" b="1">
                          <a:solidFill>
                            <a:srgbClr val="002060"/>
                          </a:solidFill>
                          <a:effectLst/>
                          <a:latin typeface="Times New Roman" pitchFamily="18" charset="0"/>
                          <a:cs typeface="Times New Roman" pitchFamily="18" charset="0"/>
                        </a:rPr>
                        <a:t>Tính năng</a:t>
                      </a:r>
                      <a:endParaRPr lang="vi-VN"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D6E3BC"/>
                    </a:solidFill>
                  </a:tcPr>
                </a:tc>
                <a:tc>
                  <a:txBody>
                    <a:bodyPr/>
                    <a:lstStyle/>
                    <a:p>
                      <a:r>
                        <a:rPr lang="en-US" sz="2000" b="1">
                          <a:solidFill>
                            <a:srgbClr val="002060"/>
                          </a:solidFill>
                          <a:effectLst/>
                          <a:latin typeface="Times New Roman" pitchFamily="18" charset="0"/>
                          <a:cs typeface="Times New Roman" pitchFamily="18" charset="0"/>
                        </a:rPr>
                        <a:t>Phần mềm nguồn mở</a:t>
                      </a:r>
                      <a:endParaRPr lang="en-US"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D6E3BC"/>
                    </a:solidFill>
                  </a:tcPr>
                </a:tc>
                <a:tc>
                  <a:txBody>
                    <a:bodyPr/>
                    <a:lstStyle/>
                    <a:p>
                      <a:r>
                        <a:rPr lang="vi-VN" sz="2000" b="1">
                          <a:solidFill>
                            <a:srgbClr val="002060"/>
                          </a:solidFill>
                          <a:effectLst/>
                          <a:latin typeface="Times New Roman" pitchFamily="18" charset="0"/>
                          <a:cs typeface="Times New Roman" pitchFamily="18" charset="0"/>
                        </a:rPr>
                        <a:t>Phần mềm nguồn đóng</a:t>
                      </a:r>
                      <a:endParaRPr lang="vi-VN"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solidFill>
                      <a:srgbClr val="D6E3BC"/>
                    </a:solidFill>
                  </a:tcPr>
                </a:tc>
                <a:extLst>
                  <a:ext uri="{0D108BD9-81ED-4DB2-BD59-A6C34878D82A}">
                    <a16:rowId xmlns:a16="http://schemas.microsoft.com/office/drawing/2014/main" val="10000"/>
                  </a:ext>
                </a:extLst>
              </a:tr>
              <a:tr h="375932">
                <a:tc>
                  <a:txBody>
                    <a:bodyPr/>
                    <a:lstStyle/>
                    <a:p>
                      <a:pPr algn="ctr"/>
                      <a:r>
                        <a:rPr lang="en-US" sz="2000">
                          <a:solidFill>
                            <a:srgbClr val="002060"/>
                          </a:solidFill>
                          <a:effectLst/>
                          <a:latin typeface="Times New Roman" pitchFamily="18" charset="0"/>
                          <a:cs typeface="Times New Roman" pitchFamily="18" charset="0"/>
                        </a:rPr>
                        <a:t>1.        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vi-VN" sz="2000">
                          <a:solidFill>
                            <a:srgbClr val="002060"/>
                          </a:solidFill>
                          <a:effectLst/>
                          <a:latin typeface="Times New Roman" pitchFamily="18" charset="0"/>
                          <a:cs typeface="Times New Roman" pitchFamily="18" charset="0"/>
                        </a:rPr>
                        <a:t>Hệ điều hành</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Ubuntu, Red Hat, Fedora</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Microsoft Windows</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1"/>
                  </a:ext>
                </a:extLst>
              </a:tr>
              <a:tr h="1688395">
                <a:tc>
                  <a:txBody>
                    <a:bodyPr/>
                    <a:lstStyle/>
                    <a:p>
                      <a:pPr algn="ctr"/>
                      <a:r>
                        <a:rPr lang="en-US" sz="2000">
                          <a:solidFill>
                            <a:srgbClr val="002060"/>
                          </a:solidFill>
                          <a:effectLst/>
                          <a:latin typeface="Times New Roman" pitchFamily="18" charset="0"/>
                          <a:cs typeface="Times New Roman" pitchFamily="18" charset="0"/>
                        </a:rPr>
                        <a:t>2.        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vi-VN" sz="2000">
                          <a:solidFill>
                            <a:srgbClr val="002060"/>
                          </a:solidFill>
                          <a:effectLst/>
                          <a:latin typeface="Times New Roman" pitchFamily="18" charset="0"/>
                          <a:cs typeface="Times New Roman" pitchFamily="18" charset="0"/>
                        </a:rPr>
                        <a:t>Ứng dụng văn phòng</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marL="0" marR="0">
                        <a:lnSpc>
                          <a:spcPct val="100000"/>
                        </a:lnSpc>
                        <a:spcBef>
                          <a:spcPts val="0"/>
                        </a:spcBef>
                        <a:spcAft>
                          <a:spcPts val="0"/>
                        </a:spcAft>
                        <a:buFont typeface="Arial"/>
                        <a:buNone/>
                        <a:tabLst>
                          <a:tab pos="457200" algn="l"/>
                        </a:tabLst>
                      </a:pPr>
                      <a:endParaRPr lang="en-US" sz="2000">
                        <a:solidFill>
                          <a:srgbClr val="002060"/>
                        </a:solidFill>
                        <a:effectLst/>
                        <a:latin typeface="Times New Roman" pitchFamily="18" charset="0"/>
                        <a:cs typeface="Times New Roman" pitchFamily="18" charset="0"/>
                      </a:endParaRPr>
                    </a:p>
                    <a:p>
                      <a:pPr marL="0" marR="0">
                        <a:lnSpc>
                          <a:spcPct val="100000"/>
                        </a:lnSpc>
                        <a:spcBef>
                          <a:spcPts val="0"/>
                        </a:spcBef>
                        <a:spcAft>
                          <a:spcPts val="0"/>
                        </a:spcAft>
                        <a:buFont typeface="Arial"/>
                        <a:buChar char="•"/>
                        <a:tabLst>
                          <a:tab pos="457200" algn="l"/>
                        </a:tabLst>
                      </a:pPr>
                      <a:r>
                        <a:rPr lang="en-US" sz="2000" err="1">
                          <a:solidFill>
                            <a:srgbClr val="002060"/>
                          </a:solidFill>
                          <a:effectLst/>
                          <a:latin typeface="Times New Roman" pitchFamily="18" charset="0"/>
                          <a:cs typeface="Times New Roman" pitchFamily="18" charset="0"/>
                        </a:rPr>
                        <a:t>OpenOffice</a:t>
                      </a:r>
                      <a:r>
                        <a:rPr lang="en-US" sz="2000">
                          <a:solidFill>
                            <a:srgbClr val="002060"/>
                          </a:solidFill>
                          <a:effectLst/>
                          <a:latin typeface="Times New Roman" pitchFamily="18" charset="0"/>
                          <a:cs typeface="Times New Roman" pitchFamily="18" charset="0"/>
                        </a:rPr>
                        <a:t>:  Writer</a:t>
                      </a:r>
                    </a:p>
                    <a:p>
                      <a:pPr marL="0" marR="0">
                        <a:lnSpc>
                          <a:spcPct val="100000"/>
                        </a:lnSpc>
                        <a:spcBef>
                          <a:spcPts val="0"/>
                        </a:spcBef>
                        <a:spcAft>
                          <a:spcPts val="0"/>
                        </a:spcAft>
                        <a:buFont typeface="Arial"/>
                        <a:buChar char="•"/>
                        <a:tabLst>
                          <a:tab pos="457200" algn="l"/>
                        </a:tabLst>
                      </a:pPr>
                      <a:r>
                        <a:rPr lang="en-US" sz="2000" err="1">
                          <a:solidFill>
                            <a:srgbClr val="002060"/>
                          </a:solidFill>
                          <a:effectLst/>
                          <a:latin typeface="Times New Roman" pitchFamily="18" charset="0"/>
                          <a:cs typeface="Times New Roman" pitchFamily="18" charset="0"/>
                        </a:rPr>
                        <a:t>Calc</a:t>
                      </a:r>
                      <a:endParaRPr lang="en-US" sz="2000">
                        <a:solidFill>
                          <a:srgbClr val="002060"/>
                        </a:solidFill>
                        <a:effectLst/>
                        <a:latin typeface="Times New Roman" pitchFamily="18" charset="0"/>
                        <a:cs typeface="Times New Roman" pitchFamily="18" charset="0"/>
                      </a:endParaRP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Impress</a:t>
                      </a: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Database tool</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marL="0" marR="0">
                        <a:lnSpc>
                          <a:spcPct val="100000"/>
                        </a:lnSpc>
                        <a:spcBef>
                          <a:spcPts val="0"/>
                        </a:spcBef>
                        <a:spcAft>
                          <a:spcPts val="0"/>
                        </a:spcAft>
                        <a:buFont typeface="Arial"/>
                        <a:buChar char="•"/>
                        <a:tabLst>
                          <a:tab pos="457200" algn="l"/>
                        </a:tabLst>
                      </a:pPr>
                      <a:endParaRPr lang="en-US" sz="2000">
                        <a:solidFill>
                          <a:srgbClr val="002060"/>
                        </a:solidFill>
                        <a:effectLst/>
                        <a:latin typeface="Times New Roman" pitchFamily="18" charset="0"/>
                        <a:cs typeface="Times New Roman" pitchFamily="18" charset="0"/>
                      </a:endParaRP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Microsoft Office: Word</a:t>
                      </a: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Excel</a:t>
                      </a: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PowerPoint</a:t>
                      </a:r>
                    </a:p>
                    <a:p>
                      <a:pPr marL="0" marR="0">
                        <a:lnSpc>
                          <a:spcPct val="100000"/>
                        </a:lnSpc>
                        <a:spcBef>
                          <a:spcPts val="0"/>
                        </a:spcBef>
                        <a:spcAft>
                          <a:spcPts val="0"/>
                        </a:spcAft>
                        <a:buFont typeface="Arial"/>
                        <a:buChar char="•"/>
                        <a:tabLst>
                          <a:tab pos="457200" algn="l"/>
                        </a:tabLst>
                      </a:pPr>
                      <a:r>
                        <a:rPr lang="en-US" sz="2000">
                          <a:solidFill>
                            <a:srgbClr val="002060"/>
                          </a:solidFill>
                          <a:effectLst/>
                          <a:latin typeface="Times New Roman" pitchFamily="18" charset="0"/>
                          <a:cs typeface="Times New Roman" pitchFamily="18" charset="0"/>
                        </a:rPr>
                        <a:t>Access</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2"/>
                  </a:ext>
                </a:extLst>
              </a:tr>
              <a:tr h="357465">
                <a:tc>
                  <a:txBody>
                    <a:bodyPr/>
                    <a:lstStyle/>
                    <a:p>
                      <a:pPr algn="ctr"/>
                      <a:r>
                        <a:rPr lang="en-US" sz="2000">
                          <a:solidFill>
                            <a:srgbClr val="002060"/>
                          </a:solidFill>
                          <a:effectLst/>
                          <a:latin typeface="Times New Roman" pitchFamily="18" charset="0"/>
                          <a:cs typeface="Times New Roman" pitchFamily="18" charset="0"/>
                        </a:rPr>
                        <a:t>3.        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err="1">
                          <a:solidFill>
                            <a:srgbClr val="002060"/>
                          </a:solidFill>
                          <a:effectLst/>
                          <a:latin typeface="Times New Roman" pitchFamily="18" charset="0"/>
                          <a:cs typeface="Times New Roman" pitchFamily="18" charset="0"/>
                        </a:rPr>
                        <a:t>Bộ</a:t>
                      </a:r>
                      <a:r>
                        <a:rPr lang="en-US" sz="2000">
                          <a:solidFill>
                            <a:srgbClr val="002060"/>
                          </a:solidFill>
                          <a:effectLst/>
                          <a:latin typeface="Times New Roman" pitchFamily="18" charset="0"/>
                          <a:cs typeface="Times New Roman" pitchFamily="18" charset="0"/>
                        </a:rPr>
                        <a:t> </a:t>
                      </a:r>
                      <a:r>
                        <a:rPr lang="en-US" sz="2000" err="1">
                          <a:solidFill>
                            <a:srgbClr val="002060"/>
                          </a:solidFill>
                          <a:effectLst/>
                          <a:latin typeface="Times New Roman" pitchFamily="18" charset="0"/>
                          <a:cs typeface="Times New Roman" pitchFamily="18" charset="0"/>
                        </a:rPr>
                        <a:t>gõ</a:t>
                      </a:r>
                      <a:r>
                        <a:rPr lang="en-US" sz="2000">
                          <a:solidFill>
                            <a:srgbClr val="002060"/>
                          </a:solidFill>
                          <a:effectLst/>
                          <a:latin typeface="Times New Roman" pitchFamily="18" charset="0"/>
                          <a:cs typeface="Times New Roman" pitchFamily="18" charset="0"/>
                        </a:rPr>
                        <a:t> </a:t>
                      </a:r>
                      <a:r>
                        <a:rPr lang="en-US" sz="2000" err="1">
                          <a:solidFill>
                            <a:srgbClr val="002060"/>
                          </a:solidFill>
                          <a:effectLst/>
                          <a:latin typeface="Times New Roman" pitchFamily="18" charset="0"/>
                          <a:cs typeface="Times New Roman" pitchFamily="18" charset="0"/>
                        </a:rPr>
                        <a:t>tiếng</a:t>
                      </a:r>
                      <a:r>
                        <a:rPr lang="en-US" sz="2000">
                          <a:solidFill>
                            <a:srgbClr val="002060"/>
                          </a:solidFill>
                          <a:effectLst/>
                          <a:latin typeface="Times New Roman" pitchFamily="18" charset="0"/>
                          <a:cs typeface="Times New Roman" pitchFamily="18" charset="0"/>
                        </a:rPr>
                        <a:t> </a:t>
                      </a:r>
                      <a:r>
                        <a:rPr lang="en-US" sz="2000" err="1">
                          <a:solidFill>
                            <a:srgbClr val="002060"/>
                          </a:solidFill>
                          <a:effectLst/>
                          <a:latin typeface="Times New Roman" pitchFamily="18" charset="0"/>
                          <a:cs typeface="Times New Roman" pitchFamily="18" charset="0"/>
                        </a:rPr>
                        <a:t>Việt</a:t>
                      </a:r>
                      <a:endParaRPr lang="en-US" sz="2000">
                        <a:solidFill>
                          <a:srgbClr val="002060"/>
                        </a:solidFill>
                        <a:effectLst/>
                        <a:latin typeface="Times New Roman" pitchFamily="18" charset="0"/>
                        <a:cs typeface="Times New Roman" pitchFamily="18" charset="0"/>
                      </a:endParaRP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err="1">
                          <a:solidFill>
                            <a:srgbClr val="002060"/>
                          </a:solidFill>
                          <a:effectLst/>
                          <a:latin typeface="Times New Roman" pitchFamily="18" charset="0"/>
                          <a:cs typeface="Times New Roman" pitchFamily="18" charset="0"/>
                        </a:rPr>
                        <a:t>Unikey</a:t>
                      </a:r>
                      <a:endParaRPr lang="en-US" sz="2000">
                        <a:solidFill>
                          <a:srgbClr val="002060"/>
                        </a:solidFill>
                        <a:effectLst/>
                        <a:latin typeface="Times New Roman" pitchFamily="18" charset="0"/>
                        <a:cs typeface="Times New Roman" pitchFamily="18" charset="0"/>
                      </a:endParaRP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Vietkey</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3"/>
                  </a:ext>
                </a:extLst>
              </a:tr>
              <a:tr h="375932">
                <a:tc>
                  <a:txBody>
                    <a:bodyPr/>
                    <a:lstStyle/>
                    <a:p>
                      <a:pPr algn="ctr"/>
                      <a:r>
                        <a:rPr lang="en-US" sz="2000">
                          <a:solidFill>
                            <a:srgbClr val="002060"/>
                          </a:solidFill>
                          <a:effectLst/>
                          <a:latin typeface="Times New Roman" pitchFamily="18" charset="0"/>
                          <a:cs typeface="Times New Roman" pitchFamily="18" charset="0"/>
                        </a:rPr>
                        <a:t>4.        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Công cụ nén/giải nén</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7-Zip</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Winzip/Win rar</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4"/>
                  </a:ext>
                </a:extLst>
              </a:tr>
              <a:tr h="506518">
                <a:tc>
                  <a:txBody>
                    <a:bodyPr/>
                    <a:lstStyle/>
                    <a:p>
                      <a:pPr algn="ctr"/>
                      <a:r>
                        <a:rPr lang="en-US" sz="2000">
                          <a:solidFill>
                            <a:srgbClr val="002060"/>
                          </a:solidFill>
                          <a:effectLst/>
                          <a:latin typeface="Times New Roman" pitchFamily="18" charset="0"/>
                          <a:cs typeface="Times New Roman" pitchFamily="18" charset="0"/>
                        </a:rPr>
                        <a:t>5.        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vi-VN" sz="2000">
                          <a:solidFill>
                            <a:srgbClr val="002060"/>
                          </a:solidFill>
                          <a:effectLst/>
                          <a:latin typeface="Times New Roman" pitchFamily="18" charset="0"/>
                          <a:cs typeface="Times New Roman" pitchFamily="18" charset="0"/>
                        </a:rPr>
                        <a:t>Công cụ đọc tập tin PDF</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PDF Creator</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Adobe Acrobat</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5"/>
                  </a:ext>
                </a:extLst>
              </a:tr>
              <a:tr h="395718">
                <a:tc>
                  <a:txBody>
                    <a:bodyPr/>
                    <a:lstStyle/>
                    <a:p>
                      <a:pPr algn="ctr"/>
                      <a:r>
                        <a:rPr lang="en-US" sz="2000">
                          <a:solidFill>
                            <a:srgbClr val="002060"/>
                          </a:solidFill>
                          <a:effectLst/>
                          <a:latin typeface="Times New Roman" pitchFamily="18" charset="0"/>
                          <a:cs typeface="Times New Roman" pitchFamily="18" charset="0"/>
                        </a:rPr>
                        <a:t>6.        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Công cụ quản lí dự án</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Planner              </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Microsoft Project </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6"/>
                  </a:ext>
                </a:extLst>
              </a:tr>
              <a:tr h="395718">
                <a:tc>
                  <a:txBody>
                    <a:bodyPr/>
                    <a:lstStyle/>
                    <a:p>
                      <a:pPr algn="ctr"/>
                      <a:r>
                        <a:rPr lang="en-US" sz="2000">
                          <a:solidFill>
                            <a:srgbClr val="002060"/>
                          </a:solidFill>
                          <a:effectLst/>
                          <a:latin typeface="Times New Roman" pitchFamily="18" charset="0"/>
                          <a:cs typeface="Times New Roman" pitchFamily="18" charset="0"/>
                        </a:rPr>
                        <a:t>7.        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Trình duyệt Web</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Mozilla Firefox</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Internet Explorer </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7"/>
                  </a:ext>
                </a:extLst>
              </a:tr>
              <a:tr h="395718">
                <a:tc>
                  <a:txBody>
                    <a:bodyPr/>
                    <a:lstStyle/>
                    <a:p>
                      <a:pPr algn="ctr"/>
                      <a:r>
                        <a:rPr lang="en-US" sz="2000">
                          <a:solidFill>
                            <a:srgbClr val="002060"/>
                          </a:solidFill>
                          <a:effectLst/>
                          <a:latin typeface="Times New Roman" pitchFamily="18" charset="0"/>
                          <a:cs typeface="Times New Roman" pitchFamily="18" charset="0"/>
                        </a:rPr>
                        <a:t>8.        </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Email</a:t>
                      </a:r>
                    </a:p>
                  </a:txBody>
                  <a:tcPr marL="68580" marR="68580" marT="0"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Thunderbird</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r>
                        <a:rPr lang="en-US" sz="2000">
                          <a:solidFill>
                            <a:srgbClr val="002060"/>
                          </a:solidFill>
                          <a:effectLst/>
                          <a:latin typeface="Times New Roman" pitchFamily="18" charset="0"/>
                          <a:cs typeface="Times New Roman" pitchFamily="18" charset="0"/>
                        </a:rPr>
                        <a:t>Outlook Express</a:t>
                      </a:r>
                    </a:p>
                  </a:txBody>
                  <a:tcPr marL="68580" marR="68580" marT="0" marB="0">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149096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76200"/>
            <a:ext cx="8410575" cy="861774"/>
          </a:xfrm>
        </p:spPr>
        <p:txBody>
          <a:bodyPr/>
          <a:lstStyle/>
          <a:p>
            <a:pPr eaLnBrk="1" hangingPunct="1"/>
            <a:r>
              <a:rPr lang="en-US" sz="2800">
                <a:solidFill>
                  <a:srgbClr val="FF0000"/>
                </a:solidFill>
                <a:latin typeface="Times New Roman" pitchFamily="18" charset="0"/>
                <a:cs typeface="Times New Roman" pitchFamily="18" charset="0"/>
              </a:rPr>
              <a:t>3. </a:t>
            </a:r>
            <a:r>
              <a:rPr lang="en-US" sz="2800" err="1">
                <a:solidFill>
                  <a:srgbClr val="FF0000"/>
                </a:solidFill>
                <a:latin typeface="Times New Roman" pitchFamily="18" charset="0"/>
                <a:cs typeface="Times New Roman" pitchFamily="18" charset="0"/>
              </a:rPr>
              <a:t>Phần</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mềm</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mã</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nguồn</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mở</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ảnh</a:t>
            </a:r>
            <a:r>
              <a:rPr lang="en-US" sz="2800">
                <a:solidFill>
                  <a:srgbClr val="FF0000"/>
                </a:solidFill>
                <a:latin typeface="Times New Roman" pitchFamily="18" charset="0"/>
                <a:cs typeface="Times New Roman" pitchFamily="18" charset="0"/>
              </a:rPr>
              <a:t> h</a:t>
            </a:r>
            <a:r>
              <a:rPr lang="vi-VN" sz="2800">
                <a:solidFill>
                  <a:srgbClr val="FF0000"/>
                </a:solidFill>
                <a:latin typeface="Times New Roman" pitchFamily="18" charset="0"/>
                <a:cs typeface="Times New Roman" pitchFamily="18" charset="0"/>
              </a:rPr>
              <a:t>ưởn</a:t>
            </a:r>
            <a:r>
              <a:rPr lang="en-US" sz="2800">
                <a:solidFill>
                  <a:srgbClr val="FF0000"/>
                </a:solidFill>
                <a:latin typeface="Times New Roman" pitchFamily="18" charset="0"/>
                <a:cs typeface="Times New Roman" pitchFamily="18" charset="0"/>
              </a:rPr>
              <a:t>g </a:t>
            </a:r>
            <a:r>
              <a:rPr lang="vi-VN" sz="2800">
                <a:solidFill>
                  <a:srgbClr val="FF0000"/>
                </a:solidFill>
                <a:latin typeface="Times New Roman" pitchFamily="18" charset="0"/>
                <a:cs typeface="Times New Roman" pitchFamily="18" charset="0"/>
              </a:rPr>
              <a:t>đế</a:t>
            </a:r>
            <a:r>
              <a:rPr lang="en-US" sz="2800">
                <a:solidFill>
                  <a:srgbClr val="FF0000"/>
                </a:solidFill>
                <a:latin typeface="Times New Roman" pitchFamily="18" charset="0"/>
                <a:cs typeface="Times New Roman" pitchFamily="18" charset="0"/>
              </a:rPr>
              <a:t>n </a:t>
            </a:r>
            <a:r>
              <a:rPr lang="en-US" sz="2800" err="1">
                <a:solidFill>
                  <a:srgbClr val="FF0000"/>
                </a:solidFill>
                <a:latin typeface="Times New Roman" pitchFamily="18" charset="0"/>
                <a:cs typeface="Times New Roman" pitchFamily="18" charset="0"/>
              </a:rPr>
              <a:t>công</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nghệ</a:t>
            </a:r>
            <a:r>
              <a:rPr lang="en-US" sz="2800">
                <a:solidFill>
                  <a:srgbClr val="FF0000"/>
                </a:solidFill>
                <a:latin typeface="Times New Roman" pitchFamily="18" charset="0"/>
                <a:cs typeface="Times New Roman" pitchFamily="18" charset="0"/>
              </a:rPr>
              <a:t> </a:t>
            </a:r>
            <a:r>
              <a:rPr lang="en-US" sz="2800" err="1">
                <a:solidFill>
                  <a:srgbClr val="FF0000"/>
                </a:solidFill>
                <a:latin typeface="Times New Roman" pitchFamily="18" charset="0"/>
                <a:cs typeface="Times New Roman" pitchFamily="18" charset="0"/>
              </a:rPr>
              <a:t>chính</a:t>
            </a:r>
            <a:endParaRPr lang="en-GB" sz="2800">
              <a:solidFill>
                <a:srgbClr val="FF0000"/>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452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152400"/>
            <a:ext cx="8334375" cy="707886"/>
          </a:xfrm>
        </p:spPr>
        <p:txBody>
          <a:bodyPr/>
          <a:lstStyle/>
          <a:p>
            <a:pPr eaLnBrk="1" hangingPunct="1"/>
            <a:r>
              <a:rPr lang="en-GB" sz="2300">
                <a:solidFill>
                  <a:srgbClr val="FF0000"/>
                </a:solidFill>
                <a:latin typeface="Times New Roman (Headings)"/>
              </a:rPr>
              <a:t>4. </a:t>
            </a:r>
            <a:r>
              <a:rPr lang="en-GB" sz="2300" err="1">
                <a:solidFill>
                  <a:srgbClr val="FF0000"/>
                </a:solidFill>
                <a:latin typeface="Times New Roman (Headings)"/>
              </a:rPr>
              <a:t>Một</a:t>
            </a:r>
            <a:r>
              <a:rPr lang="en-GB" sz="2300">
                <a:solidFill>
                  <a:srgbClr val="FF0000"/>
                </a:solidFill>
                <a:latin typeface="Times New Roman (Headings)"/>
              </a:rPr>
              <a:t> </a:t>
            </a:r>
            <a:r>
              <a:rPr lang="en-GB" sz="2300" err="1">
                <a:solidFill>
                  <a:srgbClr val="FF0000"/>
                </a:solidFill>
                <a:latin typeface="Times New Roman (Headings)"/>
              </a:rPr>
              <a:t>số</a:t>
            </a:r>
            <a:r>
              <a:rPr lang="en-GB" sz="2300">
                <a:solidFill>
                  <a:srgbClr val="FF0000"/>
                </a:solidFill>
                <a:latin typeface="Times New Roman (Headings)"/>
              </a:rPr>
              <a:t> </a:t>
            </a:r>
            <a:r>
              <a:rPr lang="en-GB" sz="2300" err="1">
                <a:solidFill>
                  <a:srgbClr val="FF0000"/>
                </a:solidFill>
                <a:latin typeface="Times New Roman (Headings)"/>
              </a:rPr>
              <a:t>lệnh</a:t>
            </a:r>
            <a:r>
              <a:rPr lang="en-GB" sz="2300">
                <a:solidFill>
                  <a:srgbClr val="FF0000"/>
                </a:solidFill>
                <a:latin typeface="Times New Roman (Headings)"/>
              </a:rPr>
              <a:t> </a:t>
            </a:r>
            <a:r>
              <a:rPr lang="en-GB" sz="2300" err="1">
                <a:solidFill>
                  <a:srgbClr val="FF0000"/>
                </a:solidFill>
                <a:latin typeface="Times New Roman (Headings)"/>
              </a:rPr>
              <a:t>cài</a:t>
            </a:r>
            <a:r>
              <a:rPr lang="en-GB" sz="2300">
                <a:solidFill>
                  <a:srgbClr val="FF0000"/>
                </a:solidFill>
                <a:latin typeface="Times New Roman (Headings)"/>
              </a:rPr>
              <a:t> </a:t>
            </a:r>
            <a:r>
              <a:rPr lang="vi-VN" sz="2300">
                <a:solidFill>
                  <a:srgbClr val="FF0000"/>
                </a:solidFill>
                <a:latin typeface="Times New Roman (Headings)"/>
              </a:rPr>
              <a:t>đặ</a:t>
            </a:r>
            <a:r>
              <a:rPr lang="en-US" sz="2300">
                <a:solidFill>
                  <a:srgbClr val="FF0000"/>
                </a:solidFill>
                <a:latin typeface="Times New Roman (Headings)"/>
              </a:rPr>
              <a:t>t </a:t>
            </a:r>
            <a:r>
              <a:rPr lang="en-US" sz="2300" err="1">
                <a:solidFill>
                  <a:srgbClr val="FF0000"/>
                </a:solidFill>
                <a:latin typeface="Times New Roman (Headings)"/>
              </a:rPr>
              <a:t>và</a:t>
            </a:r>
            <a:r>
              <a:rPr lang="en-US" sz="2300">
                <a:solidFill>
                  <a:srgbClr val="FF0000"/>
                </a:solidFill>
                <a:latin typeface="Times New Roman (Headings)"/>
              </a:rPr>
              <a:t> </a:t>
            </a:r>
            <a:r>
              <a:rPr lang="en-US" sz="2300" err="1">
                <a:solidFill>
                  <a:srgbClr val="FF0000"/>
                </a:solidFill>
                <a:latin typeface="Times New Roman (Headings)"/>
              </a:rPr>
              <a:t>gỡ</a:t>
            </a:r>
            <a:r>
              <a:rPr lang="en-US" sz="2300">
                <a:solidFill>
                  <a:srgbClr val="FF0000"/>
                </a:solidFill>
                <a:latin typeface="Times New Roman (Headings)"/>
              </a:rPr>
              <a:t> </a:t>
            </a:r>
            <a:r>
              <a:rPr lang="en-US" sz="2300" err="1">
                <a:solidFill>
                  <a:srgbClr val="FF0000"/>
                </a:solidFill>
                <a:latin typeface="Times New Roman (Headings)"/>
              </a:rPr>
              <a:t>bỏ</a:t>
            </a:r>
            <a:r>
              <a:rPr lang="en-US" sz="2300">
                <a:solidFill>
                  <a:srgbClr val="FF0000"/>
                </a:solidFill>
                <a:latin typeface="Times New Roman (Headings)"/>
              </a:rPr>
              <a:t> </a:t>
            </a:r>
            <a:r>
              <a:rPr lang="en-US" sz="2300" err="1">
                <a:solidFill>
                  <a:srgbClr val="FF0000"/>
                </a:solidFill>
                <a:latin typeface="Times New Roman (Headings)"/>
              </a:rPr>
              <a:t>ch</a:t>
            </a:r>
            <a:r>
              <a:rPr lang="vi-VN" sz="2300">
                <a:solidFill>
                  <a:srgbClr val="FF0000"/>
                </a:solidFill>
                <a:latin typeface="Times New Roman (Headings)"/>
              </a:rPr>
              <a:t>ươn</a:t>
            </a:r>
            <a:r>
              <a:rPr lang="en-US" sz="2300">
                <a:solidFill>
                  <a:srgbClr val="FF0000"/>
                </a:solidFill>
                <a:latin typeface="Times New Roman (Headings)"/>
              </a:rPr>
              <a:t>g </a:t>
            </a:r>
            <a:r>
              <a:rPr lang="en-US" sz="2300" err="1">
                <a:solidFill>
                  <a:srgbClr val="FF0000"/>
                </a:solidFill>
                <a:latin typeface="Times New Roman (Headings)"/>
              </a:rPr>
              <a:t>trình</a:t>
            </a:r>
            <a:r>
              <a:rPr lang="en-US" sz="2300">
                <a:solidFill>
                  <a:srgbClr val="FF0000"/>
                </a:solidFill>
                <a:latin typeface="Times New Roman (Headings)"/>
              </a:rPr>
              <a:t> </a:t>
            </a:r>
            <a:r>
              <a:rPr lang="en-US" sz="2300" err="1">
                <a:solidFill>
                  <a:srgbClr val="FF0000"/>
                </a:solidFill>
                <a:latin typeface="Times New Roman (Headings)"/>
              </a:rPr>
              <a:t>ứng</a:t>
            </a:r>
            <a:r>
              <a:rPr lang="en-US" sz="2300">
                <a:solidFill>
                  <a:srgbClr val="FF0000"/>
                </a:solidFill>
                <a:latin typeface="Times New Roman (Headings)"/>
              </a:rPr>
              <a:t> </a:t>
            </a:r>
            <a:r>
              <a:rPr lang="en-US" sz="2300" err="1">
                <a:solidFill>
                  <a:srgbClr val="FF0000"/>
                </a:solidFill>
                <a:latin typeface="Times New Roman (Headings)"/>
              </a:rPr>
              <a:t>dụng</a:t>
            </a:r>
            <a:r>
              <a:rPr lang="en-US" sz="2300">
                <a:solidFill>
                  <a:srgbClr val="FF0000"/>
                </a:solidFill>
                <a:latin typeface="Times New Roman (Headings)"/>
              </a:rPr>
              <a:t> </a:t>
            </a:r>
            <a:r>
              <a:rPr lang="en-US" sz="2300" err="1">
                <a:solidFill>
                  <a:srgbClr val="FF0000"/>
                </a:solidFill>
                <a:latin typeface="Times New Roman (Headings)"/>
              </a:rPr>
              <a:t>trong</a:t>
            </a:r>
            <a:r>
              <a:rPr lang="en-US" sz="2300">
                <a:solidFill>
                  <a:srgbClr val="FF0000"/>
                </a:solidFill>
                <a:latin typeface="Times New Roman (Headings)"/>
              </a:rPr>
              <a:t> </a:t>
            </a:r>
            <a:r>
              <a:rPr lang="en-US" sz="2300" err="1">
                <a:solidFill>
                  <a:srgbClr val="FF0000"/>
                </a:solidFill>
                <a:latin typeface="Times New Roman (Headings)"/>
              </a:rPr>
              <a:t>phần</a:t>
            </a:r>
            <a:r>
              <a:rPr lang="en-US" sz="2300">
                <a:solidFill>
                  <a:srgbClr val="FF0000"/>
                </a:solidFill>
                <a:latin typeface="Times New Roman (Headings)"/>
              </a:rPr>
              <a:t> </a:t>
            </a:r>
            <a:r>
              <a:rPr lang="en-US" sz="2300" err="1">
                <a:solidFill>
                  <a:srgbClr val="FF0000"/>
                </a:solidFill>
                <a:latin typeface="Times New Roman (Headings)"/>
              </a:rPr>
              <a:t>mềm</a:t>
            </a:r>
            <a:r>
              <a:rPr lang="en-US" sz="2300">
                <a:solidFill>
                  <a:srgbClr val="FF0000"/>
                </a:solidFill>
                <a:latin typeface="Times New Roman (Headings)"/>
              </a:rPr>
              <a:t> </a:t>
            </a:r>
            <a:r>
              <a:rPr lang="en-US" sz="2300" err="1">
                <a:solidFill>
                  <a:srgbClr val="FF0000"/>
                </a:solidFill>
                <a:latin typeface="Times New Roman (Headings)"/>
              </a:rPr>
              <a:t>mã</a:t>
            </a:r>
            <a:r>
              <a:rPr lang="en-US" sz="2300">
                <a:solidFill>
                  <a:srgbClr val="FF0000"/>
                </a:solidFill>
                <a:latin typeface="Times New Roman (Headings)"/>
              </a:rPr>
              <a:t> </a:t>
            </a:r>
            <a:r>
              <a:rPr lang="en-US" sz="2300" err="1">
                <a:solidFill>
                  <a:srgbClr val="FF0000"/>
                </a:solidFill>
                <a:latin typeface="Times New Roman (Headings)"/>
              </a:rPr>
              <a:t>nguồn</a:t>
            </a:r>
            <a:r>
              <a:rPr lang="en-US" sz="2300">
                <a:solidFill>
                  <a:srgbClr val="FF0000"/>
                </a:solidFill>
                <a:latin typeface="Times New Roman (Headings)"/>
              </a:rPr>
              <a:t> </a:t>
            </a:r>
            <a:r>
              <a:rPr lang="en-US" sz="2300" err="1">
                <a:solidFill>
                  <a:srgbClr val="FF0000"/>
                </a:solidFill>
                <a:latin typeface="Times New Roman (Headings)"/>
              </a:rPr>
              <a:t>mở</a:t>
            </a:r>
            <a:endParaRPr lang="en-GB" sz="2300">
              <a:solidFill>
                <a:srgbClr val="FF0000"/>
              </a:solidFill>
              <a:latin typeface="Times New Roman (Headings)"/>
            </a:endParaRPr>
          </a:p>
        </p:txBody>
      </p:sp>
      <p:sp>
        <p:nvSpPr>
          <p:cNvPr id="23555" name="Rectangle 3"/>
          <p:cNvSpPr>
            <a:spLocks noGrp="1" noChangeArrowheads="1"/>
          </p:cNvSpPr>
          <p:nvPr>
            <p:ph type="body" idx="1"/>
          </p:nvPr>
        </p:nvSpPr>
        <p:spPr>
          <a:xfrm>
            <a:off x="152400" y="1219200"/>
            <a:ext cx="8534400" cy="5539978"/>
          </a:xfrm>
        </p:spPr>
        <p:txBody>
          <a:bodyPr/>
          <a:lstStyle/>
          <a:p>
            <a:r>
              <a:rPr lang="en-US" sz="2400" b="1" i="1" err="1">
                <a:solidFill>
                  <a:srgbClr val="FF0000"/>
                </a:solidFill>
                <a:latin typeface="Times New Roman" pitchFamily="18" charset="0"/>
                <a:cs typeface="Times New Roman" pitchFamily="18" charset="0"/>
              </a:rPr>
              <a:t>Lệnh</a:t>
            </a:r>
            <a:r>
              <a:rPr lang="en-US" sz="2400" b="1" i="1">
                <a:solidFill>
                  <a:srgbClr val="FF0000"/>
                </a:solidFill>
                <a:latin typeface="Times New Roman" pitchFamily="18" charset="0"/>
                <a:cs typeface="Times New Roman" pitchFamily="18" charset="0"/>
              </a:rPr>
              <a:t> </a:t>
            </a:r>
            <a:r>
              <a:rPr lang="en-US" sz="2400" b="1" i="1" err="1">
                <a:solidFill>
                  <a:srgbClr val="FF0000"/>
                </a:solidFill>
                <a:latin typeface="Times New Roman" pitchFamily="18" charset="0"/>
                <a:cs typeface="Times New Roman" pitchFamily="18" charset="0"/>
              </a:rPr>
              <a:t>gzip</a:t>
            </a:r>
            <a:r>
              <a:rPr lang="en-US" sz="2400" b="1" i="1">
                <a:solidFill>
                  <a:srgbClr val="FF0000"/>
                </a:solidFill>
                <a:latin typeface="Times New Roman" pitchFamily="18" charset="0"/>
                <a:cs typeface="Times New Roman" pitchFamily="18" charset="0"/>
              </a:rPr>
              <a:t>/</a:t>
            </a:r>
            <a:r>
              <a:rPr lang="en-US" sz="2400" b="1" i="1" err="1">
                <a:solidFill>
                  <a:srgbClr val="FF0000"/>
                </a:solidFill>
                <a:latin typeface="Times New Roman" pitchFamily="18" charset="0"/>
                <a:cs typeface="Times New Roman" pitchFamily="18" charset="0"/>
              </a:rPr>
              <a:t>gunzip</a:t>
            </a:r>
            <a:r>
              <a:rPr lang="en-US" sz="2400" b="1" i="1">
                <a:latin typeface="Times New Roman" pitchFamily="18" charset="0"/>
                <a:cs typeface="Times New Roman" pitchFamily="18" charset="0"/>
              </a:rPr>
              <a:t>:</a:t>
            </a:r>
            <a:r>
              <a:rPr lang="en-US" sz="2400">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vi-VN" sz="2400">
                <a:solidFill>
                  <a:srgbClr val="002060"/>
                </a:solidFill>
                <a:latin typeface="Times New Roman" pitchFamily="18" charset="0"/>
                <a:cs typeface="Times New Roman" pitchFamily="18" charset="0"/>
              </a:rPr>
              <a:t>để</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nén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hoặc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giải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nén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tập</a:t>
            </a:r>
            <a:r>
              <a:rPr lang="en-US" sz="2400">
                <a:solidFill>
                  <a:srgbClr val="002060"/>
                </a:solidFill>
                <a:latin typeface="Times New Roman" pitchFamily="18" charset="0"/>
                <a:cs typeface="Times New Roman" pitchFamily="18" charset="0"/>
              </a:rPr>
              <a:t> tin</a:t>
            </a:r>
          </a:p>
          <a:p>
            <a:pPr algn="ctr">
              <a:lnSpc>
                <a:spcPct val="150000"/>
              </a:lnSpc>
            </a:pPr>
            <a:r>
              <a:rPr lang="en-US" sz="2400" b="1" err="1">
                <a:solidFill>
                  <a:srgbClr val="FF0000"/>
                </a:solidFill>
                <a:latin typeface="Times New Roman" pitchFamily="18" charset="0"/>
                <a:cs typeface="Times New Roman" pitchFamily="18" charset="0"/>
              </a:rPr>
              <a:t>gzip</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tùy</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chọn</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tên</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tập</a:t>
            </a:r>
            <a:r>
              <a:rPr lang="en-US" sz="2400" b="1">
                <a:solidFill>
                  <a:srgbClr val="FF0000"/>
                </a:solidFill>
                <a:latin typeface="Times New Roman" pitchFamily="18" charset="0"/>
                <a:cs typeface="Times New Roman" pitchFamily="18" charset="0"/>
              </a:rPr>
              <a:t> tin]</a:t>
            </a:r>
          </a:p>
          <a:p>
            <a:pPr algn="ctr">
              <a:lnSpc>
                <a:spcPct val="150000"/>
              </a:lnSpc>
            </a:pPr>
            <a:r>
              <a:rPr lang="en-US" sz="2400" b="1" err="1">
                <a:solidFill>
                  <a:srgbClr val="FF0000"/>
                </a:solidFill>
                <a:latin typeface="Times New Roman" pitchFamily="18" charset="0"/>
                <a:cs typeface="Times New Roman" pitchFamily="18" charset="0"/>
              </a:rPr>
              <a:t>gunzip</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tùy</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chọn</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tên</a:t>
            </a:r>
            <a:r>
              <a:rPr lang="en-US" sz="2400" b="1">
                <a:solidFill>
                  <a:srgbClr val="FF0000"/>
                </a:solidFill>
                <a:latin typeface="Times New Roman" pitchFamily="18" charset="0"/>
                <a:cs typeface="Times New Roman" pitchFamily="18" charset="0"/>
              </a:rPr>
              <a:t> </a:t>
            </a:r>
            <a:r>
              <a:rPr lang="en-US" sz="2400" b="1" err="1">
                <a:solidFill>
                  <a:srgbClr val="FF0000"/>
                </a:solidFill>
                <a:latin typeface="Times New Roman" pitchFamily="18" charset="0"/>
                <a:cs typeface="Times New Roman" pitchFamily="18" charset="0"/>
              </a:rPr>
              <a:t>tập</a:t>
            </a:r>
            <a:r>
              <a:rPr lang="en-US" sz="2400" b="1">
                <a:solidFill>
                  <a:srgbClr val="FF0000"/>
                </a:solidFill>
                <a:latin typeface="Times New Roman" pitchFamily="18" charset="0"/>
                <a:cs typeface="Times New Roman" pitchFamily="18" charset="0"/>
              </a:rPr>
              <a:t> tin]</a:t>
            </a:r>
          </a:p>
          <a:p>
            <a:endParaRPr lang="en-US" sz="2400" b="1">
              <a:solidFill>
                <a:srgbClr val="FF0000"/>
              </a:solidFill>
              <a:latin typeface="Times New Roman" pitchFamily="18" charset="0"/>
              <a:cs typeface="Times New Roman" pitchFamily="18" charset="0"/>
            </a:endParaRPr>
          </a:p>
          <a:p>
            <a:r>
              <a:rPr lang="en-US" sz="2400" u="sng" err="1">
                <a:solidFill>
                  <a:srgbClr val="002060"/>
                </a:solidFill>
                <a:latin typeface="Times New Roman" pitchFamily="18" charset="0"/>
                <a:cs typeface="Times New Roman" pitchFamily="18" charset="0"/>
              </a:rPr>
              <a:t>Trong</a:t>
            </a:r>
            <a:r>
              <a:rPr lang="en-US" sz="2400" u="sng">
                <a:solidFill>
                  <a:srgbClr val="002060"/>
                </a:solidFill>
                <a:latin typeface="Times New Roman" pitchFamily="18" charset="0"/>
                <a:cs typeface="Times New Roman" pitchFamily="18" charset="0"/>
              </a:rPr>
              <a:t> </a:t>
            </a:r>
            <a:r>
              <a:rPr lang="vi-VN" sz="2400" u="sng">
                <a:solidFill>
                  <a:srgbClr val="002060"/>
                </a:solidFill>
                <a:latin typeface="Times New Roman" pitchFamily="18" charset="0"/>
                <a:cs typeface="Times New Roman" pitchFamily="18" charset="0"/>
              </a:rPr>
              <a:t>đó</a:t>
            </a:r>
            <a:r>
              <a:rPr lang="en-US" sz="2400">
                <a:solidFill>
                  <a:srgbClr val="002060"/>
                </a:solidFill>
                <a:latin typeface="Times New Roman" pitchFamily="18" charset="0"/>
                <a:cs typeface="Times New Roman" pitchFamily="18" charset="0"/>
              </a:rPr>
              <a:t>:</a:t>
            </a:r>
          </a:p>
          <a:p>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gzip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tạo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tập</a:t>
            </a:r>
            <a:r>
              <a:rPr lang="en-US" sz="2400">
                <a:solidFill>
                  <a:srgbClr val="002060"/>
                </a:solidFill>
                <a:latin typeface="Times New Roman" pitchFamily="18" charset="0"/>
                <a:cs typeface="Times New Roman" pitchFamily="18" charset="0"/>
              </a:rPr>
              <a:t> tin </a:t>
            </a:r>
            <a:r>
              <a:rPr lang="en-US" sz="2400" err="1">
                <a:solidFill>
                  <a:srgbClr val="002060"/>
                </a:solidFill>
                <a:latin typeface="Times New Roman" pitchFamily="18" charset="0"/>
                <a:cs typeface="Times New Roman" pitchFamily="18" charset="0"/>
              </a:rPr>
              <a:t>nén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với</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phần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mở</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rộng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gz</a:t>
            </a:r>
            <a:endParaRPr lang="en-US" sz="2400">
              <a:solidFill>
                <a:srgbClr val="002060"/>
              </a:solidFill>
              <a:latin typeface="Times New Roman" pitchFamily="18" charset="0"/>
              <a:cs typeface="Times New Roman" pitchFamily="18" charset="0"/>
            </a:endParaRPr>
          </a:p>
          <a:p>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các</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tùy</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chọn</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dùng</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cho</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gzip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và</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gunzip</a:t>
            </a:r>
            <a:r>
              <a:rPr lang="en-US" sz="2400">
                <a:solidFill>
                  <a:srgbClr val="002060"/>
                </a:solidFill>
                <a:latin typeface="Times New Roman" pitchFamily="18" charset="0"/>
                <a:cs typeface="Times New Roman" pitchFamily="18" charset="0"/>
              </a:rPr>
              <a:t>:</a:t>
            </a:r>
          </a:p>
          <a:p>
            <a:r>
              <a:rPr lang="en-US" sz="2400">
                <a:latin typeface="Times New Roman" pitchFamily="18" charset="0"/>
                <a:cs typeface="Times New Roman" pitchFamily="18" charset="0"/>
              </a:rPr>
              <a:t>   </a:t>
            </a:r>
          </a:p>
          <a:p>
            <a:endParaRPr lang="en-US" sz="2400">
              <a:latin typeface="Times New Roman" pitchFamily="18" charset="0"/>
              <a:cs typeface="Times New Roman" pitchFamily="18" charset="0"/>
            </a:endParaRPr>
          </a:p>
          <a:p>
            <a:endParaRPr lang="en-US" sz="2400">
              <a:latin typeface="Times New Roman" pitchFamily="18" charset="0"/>
              <a:cs typeface="Times New Roman" pitchFamily="18" charset="0"/>
            </a:endParaRPr>
          </a:p>
          <a:p>
            <a:r>
              <a:rPr lang="en-US" sz="2400" u="sng" err="1">
                <a:solidFill>
                  <a:srgbClr val="002060"/>
                </a:solidFill>
                <a:latin typeface="Times New Roman" pitchFamily="18" charset="0"/>
                <a:cs typeface="Times New Roman" pitchFamily="18" charset="0"/>
              </a:rPr>
              <a:t>Ví</a:t>
            </a:r>
            <a:r>
              <a:rPr lang="en-US" sz="2400" u="sng">
                <a:solidFill>
                  <a:srgbClr val="002060"/>
                </a:solidFill>
                <a:latin typeface="Times New Roman" pitchFamily="18" charset="0"/>
                <a:cs typeface="Times New Roman" pitchFamily="18" charset="0"/>
              </a:rPr>
              <a:t> </a:t>
            </a:r>
            <a:r>
              <a:rPr lang="en-US" sz="2400" u="sng" err="1">
                <a:solidFill>
                  <a:srgbClr val="002060"/>
                </a:solidFill>
                <a:latin typeface="Times New Roman" pitchFamily="18" charset="0"/>
                <a:cs typeface="Times New Roman" pitchFamily="18" charset="0"/>
              </a:rPr>
              <a:t>dụ</a:t>
            </a:r>
            <a:r>
              <a:rPr lang="en-US" sz="2400">
                <a:solidFill>
                  <a:srgbClr val="002060"/>
                </a:solidFill>
                <a:latin typeface="Times New Roman" pitchFamily="18" charset="0"/>
                <a:cs typeface="Times New Roman" pitchFamily="18" charset="0"/>
              </a:rPr>
              <a:t>:</a:t>
            </a:r>
          </a:p>
          <a:p>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gzip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etc</a:t>
            </a:r>
            <a:r>
              <a:rPr lang="en-US" sz="2400">
                <a:solidFill>
                  <a:srgbClr val="002060"/>
                </a:solidFill>
                <a:latin typeface="Times New Roman" pitchFamily="18" charset="0"/>
                <a:cs typeface="Times New Roman" pitchFamily="18" charset="0"/>
              </a:rPr>
              <a:t>/</a:t>
            </a:r>
            <a:r>
              <a:rPr lang="en-US" sz="2400" err="1">
                <a:solidFill>
                  <a:srgbClr val="002060"/>
                </a:solidFill>
                <a:latin typeface="Times New Roman" pitchFamily="18" charset="0"/>
                <a:cs typeface="Times New Roman" pitchFamily="18" charset="0"/>
              </a:rPr>
              <a:t>passwd</a:t>
            </a:r>
            <a:endParaRPr lang="en-US" sz="2400">
              <a:solidFill>
                <a:srgbClr val="002060"/>
              </a:solidFill>
              <a:latin typeface="Times New Roman" pitchFamily="18" charset="0"/>
              <a:cs typeface="Times New Roman" pitchFamily="18" charset="0"/>
            </a:endParaRPr>
          </a:p>
          <a:p>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gunzip</a:t>
            </a:r>
            <a:r>
              <a:rPr lang="en-US" sz="2400">
                <a:solidFill>
                  <a:srgbClr val="002060"/>
                </a:solidFill>
                <a:latin typeface="Times New Roman" pitchFamily="18" charset="0"/>
                <a:cs typeface="Times New Roman" pitchFamily="18" charset="0"/>
              </a:rPr>
              <a:t> /</a:t>
            </a:r>
            <a:r>
              <a:rPr lang="en-US" sz="2400" err="1">
                <a:solidFill>
                  <a:srgbClr val="002060"/>
                </a:solidFill>
                <a:latin typeface="Times New Roman" pitchFamily="18" charset="0"/>
                <a:cs typeface="Times New Roman" pitchFamily="18" charset="0"/>
              </a:rPr>
              <a:t>etc</a:t>
            </a:r>
            <a:r>
              <a:rPr lang="en-US" sz="2400">
                <a:solidFill>
                  <a:srgbClr val="002060"/>
                </a:solidFill>
                <a:latin typeface="Times New Roman" pitchFamily="18" charset="0"/>
                <a:cs typeface="Times New Roman" pitchFamily="18" charset="0"/>
              </a:rPr>
              <a:t>/passwd.gz</a:t>
            </a:r>
          </a:p>
          <a:p>
            <a:endParaRPr lang="en-US" sz="2400">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89863480"/>
              </p:ext>
            </p:extLst>
          </p:nvPr>
        </p:nvGraphicFramePr>
        <p:xfrm>
          <a:off x="1981200" y="4200705"/>
          <a:ext cx="6096000" cy="1112520"/>
        </p:xfrm>
        <a:graphic>
          <a:graphicData uri="http://schemas.openxmlformats.org/drawingml/2006/table">
            <a:tbl>
              <a:tblPr firstRow="1" bandRow="1">
                <a:tableStyleId>{3B4B98B0-60AC-42C2-AFA5-B58CD77FA1E5}</a:tableStyleId>
              </a:tblPr>
              <a:tblGrid>
                <a:gridCol w="13716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370840">
                <a:tc>
                  <a:txBody>
                    <a:bodyPr/>
                    <a:lstStyle/>
                    <a:p>
                      <a:r>
                        <a:rPr lang="en-US" b="1">
                          <a:solidFill>
                            <a:srgbClr val="FF0000"/>
                          </a:solidFill>
                          <a:latin typeface="Times New Roman (Headings)"/>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err="1">
                          <a:solidFill>
                            <a:srgbClr val="002060"/>
                          </a:solidFill>
                          <a:latin typeface="Times New Roman (Headings)"/>
                        </a:rPr>
                        <a:t>Chuyển</a:t>
                      </a:r>
                      <a:r>
                        <a:rPr lang="en-US" b="0">
                          <a:solidFill>
                            <a:srgbClr val="002060"/>
                          </a:solidFill>
                          <a:latin typeface="Times New Roman (Headings)"/>
                        </a:rPr>
                        <a:t> </a:t>
                      </a:r>
                      <a:r>
                        <a:rPr lang="en-US" b="0" err="1">
                          <a:solidFill>
                            <a:srgbClr val="002060"/>
                          </a:solidFill>
                          <a:latin typeface="Times New Roman (Headings)"/>
                        </a:rPr>
                        <a:t>các</a:t>
                      </a:r>
                      <a:r>
                        <a:rPr lang="en-US" b="0">
                          <a:solidFill>
                            <a:srgbClr val="002060"/>
                          </a:solidFill>
                          <a:latin typeface="Times New Roman (Headings)"/>
                        </a:rPr>
                        <a:t> </a:t>
                      </a:r>
                      <a:r>
                        <a:rPr lang="en-US" b="0" err="1">
                          <a:solidFill>
                            <a:srgbClr val="002060"/>
                          </a:solidFill>
                          <a:latin typeface="Times New Roman (Headings)"/>
                        </a:rPr>
                        <a:t>thông</a:t>
                      </a:r>
                      <a:r>
                        <a:rPr lang="en-US" b="0">
                          <a:solidFill>
                            <a:srgbClr val="002060"/>
                          </a:solidFill>
                          <a:latin typeface="Times New Roman (Headings)"/>
                        </a:rPr>
                        <a:t> tin </a:t>
                      </a:r>
                      <a:r>
                        <a:rPr lang="en-US" b="0" err="1">
                          <a:solidFill>
                            <a:srgbClr val="002060"/>
                          </a:solidFill>
                          <a:latin typeface="Times New Roman (Headings)"/>
                        </a:rPr>
                        <a:t>ra</a:t>
                      </a:r>
                      <a:r>
                        <a:rPr lang="en-US" b="0">
                          <a:solidFill>
                            <a:srgbClr val="002060"/>
                          </a:solidFill>
                          <a:latin typeface="Times New Roman (Headings)"/>
                        </a:rPr>
                        <a:t> </a:t>
                      </a:r>
                      <a:r>
                        <a:rPr lang="en-US" b="0" err="1">
                          <a:solidFill>
                            <a:srgbClr val="002060"/>
                          </a:solidFill>
                          <a:latin typeface="Times New Roman (Headings)"/>
                        </a:rPr>
                        <a:t>màn</a:t>
                      </a:r>
                      <a:r>
                        <a:rPr lang="en-US" b="0" baseline="0">
                          <a:solidFill>
                            <a:srgbClr val="002060"/>
                          </a:solidFill>
                          <a:latin typeface="Times New Roman (Headings)"/>
                        </a:rPr>
                        <a:t> </a:t>
                      </a:r>
                      <a:r>
                        <a:rPr lang="en-US" b="0" baseline="0" err="1">
                          <a:solidFill>
                            <a:srgbClr val="002060"/>
                          </a:solidFill>
                          <a:latin typeface="Times New Roman (Headings)"/>
                        </a:rPr>
                        <a:t>hình</a:t>
                      </a:r>
                      <a:endParaRPr lang="en-US" b="0">
                        <a:solidFill>
                          <a:srgbClr val="002060"/>
                        </a:solidFill>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b="1">
                          <a:solidFill>
                            <a:srgbClr val="FF0000"/>
                          </a:solidFill>
                          <a:latin typeface="Times New Roman (Headings)"/>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err="1">
                          <a:solidFill>
                            <a:srgbClr val="002060"/>
                          </a:solidFill>
                          <a:latin typeface="Times New Roman (Headings)"/>
                        </a:rPr>
                        <a:t>Giải</a:t>
                      </a:r>
                      <a:r>
                        <a:rPr lang="en-US" b="0">
                          <a:solidFill>
                            <a:srgbClr val="002060"/>
                          </a:solidFill>
                          <a:latin typeface="Times New Roman (Headings)"/>
                        </a:rPr>
                        <a:t> </a:t>
                      </a:r>
                      <a:r>
                        <a:rPr lang="en-US" b="0" err="1">
                          <a:solidFill>
                            <a:srgbClr val="002060"/>
                          </a:solidFill>
                          <a:latin typeface="Times New Roman (Headings)"/>
                        </a:rPr>
                        <a:t>nén</a:t>
                      </a:r>
                      <a:r>
                        <a:rPr lang="en-US" b="0">
                          <a:solidFill>
                            <a:srgbClr val="002060"/>
                          </a:solidFill>
                          <a:latin typeface="Times New Roman (Headings)"/>
                        </a:rPr>
                        <a:t>, </a:t>
                      </a:r>
                      <a:r>
                        <a:rPr lang="en-US" b="0" err="1">
                          <a:solidFill>
                            <a:srgbClr val="002060"/>
                          </a:solidFill>
                          <a:latin typeface="Times New Roman (Headings)"/>
                        </a:rPr>
                        <a:t>gzip</a:t>
                      </a:r>
                      <a:r>
                        <a:rPr lang="en-US" b="0">
                          <a:solidFill>
                            <a:srgbClr val="002060"/>
                          </a:solidFill>
                          <a:latin typeface="Times New Roman (Headings)"/>
                        </a:rPr>
                        <a:t> –d t</a:t>
                      </a:r>
                      <a:r>
                        <a:rPr lang="vi-VN" b="0">
                          <a:solidFill>
                            <a:srgbClr val="002060"/>
                          </a:solidFill>
                          <a:latin typeface="Times New Roman (Headings)"/>
                        </a:rPr>
                        <a:t>ươ</a:t>
                      </a:r>
                      <a:r>
                        <a:rPr lang="en-US" b="0" err="1">
                          <a:solidFill>
                            <a:srgbClr val="002060"/>
                          </a:solidFill>
                          <a:latin typeface="Times New Roman (Headings)"/>
                        </a:rPr>
                        <a:t>ng</a:t>
                      </a:r>
                      <a:r>
                        <a:rPr lang="en-US" b="0">
                          <a:solidFill>
                            <a:srgbClr val="002060"/>
                          </a:solidFill>
                          <a:latin typeface="Times New Roman (Headings)"/>
                        </a:rPr>
                        <a:t> </a:t>
                      </a:r>
                      <a:r>
                        <a:rPr lang="vi-VN" b="0">
                          <a:solidFill>
                            <a:srgbClr val="002060"/>
                          </a:solidFill>
                          <a:latin typeface="Times New Roman (Headings)"/>
                        </a:rPr>
                        <a:t>đươ</a:t>
                      </a:r>
                      <a:r>
                        <a:rPr lang="en-US" b="0" err="1">
                          <a:solidFill>
                            <a:srgbClr val="002060"/>
                          </a:solidFill>
                          <a:latin typeface="Times New Roman (Headings)"/>
                        </a:rPr>
                        <a:t>ng</a:t>
                      </a:r>
                      <a:r>
                        <a:rPr lang="en-US" b="0" baseline="0">
                          <a:solidFill>
                            <a:srgbClr val="002060"/>
                          </a:solidFill>
                          <a:latin typeface="Times New Roman (Headings)"/>
                        </a:rPr>
                        <a:t> </a:t>
                      </a:r>
                      <a:r>
                        <a:rPr lang="en-US" b="0" baseline="0" err="1">
                          <a:solidFill>
                            <a:srgbClr val="002060"/>
                          </a:solidFill>
                          <a:latin typeface="Times New Roman (Headings)"/>
                        </a:rPr>
                        <a:t>gunzip</a:t>
                      </a:r>
                      <a:endParaRPr lang="en-US" b="0">
                        <a:solidFill>
                          <a:srgbClr val="002060"/>
                        </a:solidFill>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b="1">
                          <a:solidFill>
                            <a:srgbClr val="FF0000"/>
                          </a:solidFill>
                          <a:latin typeface="Times New Roman (Headings)"/>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err="1">
                          <a:solidFill>
                            <a:srgbClr val="002060"/>
                          </a:solidFill>
                          <a:latin typeface="Times New Roman (Headings)"/>
                        </a:rPr>
                        <a:t>Hiển</a:t>
                      </a:r>
                      <a:r>
                        <a:rPr lang="en-US" b="0">
                          <a:solidFill>
                            <a:srgbClr val="002060"/>
                          </a:solidFill>
                          <a:latin typeface="Times New Roman (Headings)"/>
                        </a:rPr>
                        <a:t> </a:t>
                      </a:r>
                      <a:r>
                        <a:rPr lang="en-US" b="0" err="1">
                          <a:solidFill>
                            <a:srgbClr val="002060"/>
                          </a:solidFill>
                          <a:latin typeface="Times New Roman (Headings)"/>
                        </a:rPr>
                        <a:t>thị</a:t>
                      </a:r>
                      <a:r>
                        <a:rPr lang="en-US" b="0">
                          <a:solidFill>
                            <a:srgbClr val="002060"/>
                          </a:solidFill>
                          <a:latin typeface="Times New Roman (Headings)"/>
                        </a:rPr>
                        <a:t> </a:t>
                      </a:r>
                      <a:r>
                        <a:rPr lang="en-US" b="0" err="1">
                          <a:solidFill>
                            <a:srgbClr val="002060"/>
                          </a:solidFill>
                          <a:latin typeface="Times New Roman (Headings)"/>
                        </a:rPr>
                        <a:t>giúp</a:t>
                      </a:r>
                      <a:r>
                        <a:rPr lang="en-US" b="0">
                          <a:solidFill>
                            <a:srgbClr val="002060"/>
                          </a:solidFill>
                          <a:latin typeface="Times New Roman (Headings)"/>
                        </a:rPr>
                        <a:t> </a:t>
                      </a:r>
                      <a:r>
                        <a:rPr lang="vi-VN" b="0">
                          <a:solidFill>
                            <a:srgbClr val="002060"/>
                          </a:solidFill>
                          <a:latin typeface="Times New Roman (Headings)"/>
                        </a:rPr>
                        <a:t>đỡ</a:t>
                      </a:r>
                      <a:endParaRPr lang="en-US" b="0">
                        <a:solidFill>
                          <a:srgbClr val="002060"/>
                        </a:solidFill>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14358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260434"/>
            <a:ext cx="8867775" cy="507831"/>
          </a:xfrm>
        </p:spPr>
        <p:txBody>
          <a:bodyPr/>
          <a:lstStyle/>
          <a:p>
            <a:pPr eaLnBrk="1" hangingPunct="1"/>
            <a:r>
              <a:rPr lang="en-US" sz="3200">
                <a:solidFill>
                  <a:srgbClr val="FF0000"/>
                </a:solidFill>
                <a:latin typeface="Times New Roman (Headings)"/>
              </a:rPr>
              <a:t>4.1.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phần</a:t>
            </a:r>
            <a:r>
              <a:rPr lang="en-US" sz="3200">
                <a:solidFill>
                  <a:srgbClr val="FF0000"/>
                </a:solidFill>
                <a:latin typeface="Times New Roman (Headings)"/>
              </a:rPr>
              <a:t> </a:t>
            </a:r>
            <a:r>
              <a:rPr lang="en-US" sz="3200" err="1">
                <a:solidFill>
                  <a:srgbClr val="FF0000"/>
                </a:solidFill>
                <a:latin typeface="Times New Roman (Headings)"/>
              </a:rPr>
              <a:t>mềm</a:t>
            </a:r>
            <a:endParaRPr lang="en-GB" sz="3200">
              <a:solidFill>
                <a:srgbClr val="FF0000"/>
              </a:solidFill>
              <a:latin typeface="Times New Roman (Headings)"/>
            </a:endParaRPr>
          </a:p>
        </p:txBody>
      </p:sp>
      <p:sp>
        <p:nvSpPr>
          <p:cNvPr id="23555" name="Rectangle 3"/>
          <p:cNvSpPr>
            <a:spLocks noGrp="1" noChangeArrowheads="1"/>
          </p:cNvSpPr>
          <p:nvPr>
            <p:ph type="body" idx="1"/>
          </p:nvPr>
        </p:nvSpPr>
        <p:spPr>
          <a:xfrm>
            <a:off x="457200" y="1219200"/>
            <a:ext cx="8229600" cy="5170646"/>
          </a:xfrm>
        </p:spPr>
        <p:txBody>
          <a:bodyPr/>
          <a:lstStyle/>
          <a:p>
            <a:r>
              <a:rPr lang="en-US" sz="2800" b="1">
                <a:solidFill>
                  <a:srgbClr val="FF0000"/>
                </a:solidFill>
                <a:latin typeface="Times New Roman" pitchFamily="18" charset="0"/>
                <a:cs typeface="Times New Roman" pitchFamily="18" charset="0"/>
              </a:rPr>
              <a:t>a./</a:t>
            </a:r>
            <a:r>
              <a:rPr lang="en-US" sz="2800" b="1" err="1">
                <a:solidFill>
                  <a:srgbClr val="FF0000"/>
                </a:solidFill>
                <a:latin typeface="Times New Roman" pitchFamily="18" charset="0"/>
                <a:cs typeface="Times New Roman" pitchFamily="18" charset="0"/>
              </a:rPr>
              <a:t>Ch</a:t>
            </a:r>
            <a:r>
              <a:rPr lang="vi-VN" sz="2800" b="1">
                <a:solidFill>
                  <a:srgbClr val="FF0000"/>
                </a:solidFill>
                <a:latin typeface="Times New Roman" pitchFamily="18" charset="0"/>
                <a:cs typeface="Times New Roman" pitchFamily="18" charset="0"/>
              </a:rPr>
              <a:t>ươ</a:t>
            </a:r>
            <a:r>
              <a:rPr lang="en-US" sz="2800" b="1" err="1">
                <a:solidFill>
                  <a:srgbClr val="FF0000"/>
                </a:solidFill>
                <a:latin typeface="Times New Roman" pitchFamily="18" charset="0"/>
                <a:cs typeface="Times New Roman" pitchFamily="18" charset="0"/>
              </a:rPr>
              <a:t>ng</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trình</a:t>
            </a:r>
            <a:r>
              <a:rPr lang="en-US" sz="2800" b="1">
                <a:solidFill>
                  <a:srgbClr val="FF0000"/>
                </a:solidFill>
                <a:latin typeface="Times New Roman" pitchFamily="18" charset="0"/>
                <a:cs typeface="Times New Roman" pitchFamily="18" charset="0"/>
              </a:rPr>
              <a:t> RPM</a:t>
            </a:r>
          </a:p>
          <a:p>
            <a:endParaRPr lang="en-US" sz="2800">
              <a:solidFill>
                <a:schemeClr val="tx1"/>
              </a:solidFill>
              <a:latin typeface="Times New Roman" pitchFamily="18" charset="0"/>
              <a:cs typeface="Times New Roman" pitchFamily="18" charset="0"/>
            </a:endParaRPr>
          </a:p>
          <a:p>
            <a:pPr algn="just"/>
            <a:r>
              <a:rPr lang="en-US" sz="2800" err="1">
                <a:solidFill>
                  <a:srgbClr val="002060"/>
                </a:solidFill>
                <a:latin typeface="Times New Roman" pitchFamily="18" charset="0"/>
                <a:cs typeface="Times New Roman" pitchFamily="18" charset="0"/>
              </a:rPr>
              <a:t>Redhat</a:t>
            </a:r>
            <a:r>
              <a:rPr lang="en-US" sz="2800">
                <a:solidFill>
                  <a:srgbClr val="002060"/>
                </a:solidFill>
                <a:latin typeface="Times New Roman" pitchFamily="18" charset="0"/>
                <a:cs typeface="Times New Roman" pitchFamily="18" charset="0"/>
              </a:rPr>
              <a:t> Package Manager (RPM) </a:t>
            </a:r>
            <a:r>
              <a:rPr lang="en-US" sz="2800" err="1">
                <a:solidFill>
                  <a:srgbClr val="002060"/>
                </a:solidFill>
                <a:latin typeface="Times New Roman" pitchFamily="18" charset="0"/>
                <a:cs typeface="Times New Roman" pitchFamily="18" charset="0"/>
              </a:rPr>
              <a:t>là</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hệ</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thống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quản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lý</a:t>
            </a:r>
            <a:r>
              <a:rPr lang="en-US" sz="2800">
                <a:solidFill>
                  <a:srgbClr val="002060"/>
                </a:solidFill>
                <a:latin typeface="Times New Roman" pitchFamily="18" charset="0"/>
                <a:cs typeface="Times New Roman" pitchFamily="18" charset="0"/>
              </a:rPr>
              <a:t> package (</a:t>
            </a:r>
            <a:r>
              <a:rPr lang="en-US" sz="2800" err="1">
                <a:solidFill>
                  <a:srgbClr val="002060"/>
                </a:solidFill>
                <a:latin typeface="Times New Roman" pitchFamily="18" charset="0"/>
                <a:cs typeface="Times New Roman" pitchFamily="18" charset="0"/>
              </a:rPr>
              <a:t>gói</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phần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mềm</a:t>
            </a: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đượ</a:t>
            </a:r>
            <a:r>
              <a:rPr lang="en-US" sz="2800">
                <a:solidFill>
                  <a:srgbClr val="002060"/>
                </a:solidFill>
                <a:latin typeface="Times New Roman" pitchFamily="18" charset="0"/>
                <a:cs typeface="Times New Roman" pitchFamily="18" charset="0"/>
              </a:rPr>
              <a:t>c Linux </a:t>
            </a:r>
            <a:r>
              <a:rPr lang="en-US" sz="2800" err="1">
                <a:solidFill>
                  <a:srgbClr val="002060"/>
                </a:solidFill>
                <a:latin typeface="Times New Roman" pitchFamily="18" charset="0"/>
                <a:cs typeface="Times New Roman" pitchFamily="18" charset="0"/>
              </a:rPr>
              <a:t>hỗ</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trợ</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cho</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ng</a:t>
            </a:r>
            <a:r>
              <a:rPr lang="vi-VN" sz="2800">
                <a:solidFill>
                  <a:srgbClr val="002060"/>
                </a:solidFill>
                <a:latin typeface="Times New Roman" pitchFamily="18" charset="0"/>
                <a:cs typeface="Times New Roman" pitchFamily="18" charset="0"/>
              </a:rPr>
              <a:t>ười</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dùng</a:t>
            </a:r>
            <a:endParaRPr lang="en-US" sz="2800">
              <a:solidFill>
                <a:srgbClr val="002060"/>
              </a:solidFill>
              <a:latin typeface="Times New Roman" pitchFamily="18" charset="0"/>
              <a:cs typeface="Times New Roman" pitchFamily="18" charset="0"/>
            </a:endParaRPr>
          </a:p>
          <a:p>
            <a:endParaRPr lang="en-US" sz="2800">
              <a:solidFill>
                <a:schemeClr val="tx1"/>
              </a:solidFill>
              <a:latin typeface="Times New Roman" pitchFamily="18" charset="0"/>
              <a:cs typeface="Times New Roman" pitchFamily="18" charset="0"/>
            </a:endParaRPr>
          </a:p>
          <a:p>
            <a:r>
              <a:rPr lang="en-US" sz="2800" b="1" err="1">
                <a:solidFill>
                  <a:srgbClr val="FF0000"/>
                </a:solidFill>
                <a:latin typeface="Times New Roman" pitchFamily="18" charset="0"/>
                <a:cs typeface="Times New Roman" pitchFamily="18" charset="0"/>
              </a:rPr>
              <a:t>Đặc</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tính</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của</a:t>
            </a:r>
            <a:r>
              <a:rPr lang="en-US" sz="2800" b="1">
                <a:solidFill>
                  <a:srgbClr val="FF0000"/>
                </a:solidFill>
                <a:latin typeface="Times New Roman" pitchFamily="18" charset="0"/>
                <a:cs typeface="Times New Roman" pitchFamily="18" charset="0"/>
              </a:rPr>
              <a:t> RPM</a:t>
            </a:r>
          </a:p>
          <a:p>
            <a:pPr marL="457200" indent="-457200">
              <a:buFontTx/>
              <a:buChar char="-"/>
            </a:pPr>
            <a:r>
              <a:rPr lang="en-US" sz="2800" err="1">
                <a:solidFill>
                  <a:srgbClr val="002060"/>
                </a:solidFill>
                <a:latin typeface="Times New Roman" pitchFamily="18" charset="0"/>
                <a:cs typeface="Times New Roman" pitchFamily="18" charset="0"/>
              </a:rPr>
              <a:t>Cài</a:t>
            </a: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đặ</a:t>
            </a:r>
            <a:r>
              <a:rPr lang="en-US" sz="2800">
                <a:solidFill>
                  <a:srgbClr val="002060"/>
                </a:solidFill>
                <a:latin typeface="Times New Roman" pitchFamily="18" charset="0"/>
                <a:cs typeface="Times New Roman" pitchFamily="18" charset="0"/>
              </a:rPr>
              <a:t>t (installing)</a:t>
            </a:r>
          </a:p>
          <a:p>
            <a:pPr marL="457200" indent="-457200">
              <a:buFontTx/>
              <a:buChar char="-"/>
            </a:pPr>
            <a:r>
              <a:rPr lang="en-US" sz="2800" err="1">
                <a:solidFill>
                  <a:srgbClr val="002060"/>
                </a:solidFill>
                <a:latin typeface="Times New Roman" pitchFamily="18" charset="0"/>
                <a:cs typeface="Times New Roman" pitchFamily="18" charset="0"/>
              </a:rPr>
              <a:t>Xoá</a:t>
            </a:r>
            <a:r>
              <a:rPr lang="en-US" sz="2800">
                <a:solidFill>
                  <a:srgbClr val="002060"/>
                </a:solidFill>
                <a:latin typeface="Times New Roman" pitchFamily="18" charset="0"/>
                <a:cs typeface="Times New Roman" pitchFamily="18" charset="0"/>
              </a:rPr>
              <a:t> (uninstalling)</a:t>
            </a:r>
          </a:p>
          <a:p>
            <a:pPr marL="457200" indent="-457200">
              <a:buFontTx/>
              <a:buChar char="-"/>
            </a:pPr>
            <a:r>
              <a:rPr lang="en-US" sz="2800" err="1">
                <a:solidFill>
                  <a:srgbClr val="002060"/>
                </a:solidFill>
                <a:latin typeface="Times New Roman" pitchFamily="18" charset="0"/>
                <a:cs typeface="Times New Roman" pitchFamily="18" charset="0"/>
              </a:rPr>
              <a:t>Nâng</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cấp</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upgradeing</a:t>
            </a:r>
            <a:r>
              <a:rPr lang="en-US" sz="2800">
                <a:solidFill>
                  <a:srgbClr val="002060"/>
                </a:solidFill>
                <a:latin typeface="Times New Roman" pitchFamily="18" charset="0"/>
                <a:cs typeface="Times New Roman" pitchFamily="18" charset="0"/>
              </a:rPr>
              <a:t>)</a:t>
            </a:r>
          </a:p>
          <a:p>
            <a:pPr marL="457200" indent="-457200">
              <a:buFontTx/>
              <a:buChar char="-"/>
            </a:pPr>
            <a:r>
              <a:rPr lang="en-US" sz="2800" err="1">
                <a:solidFill>
                  <a:srgbClr val="002060"/>
                </a:solidFill>
                <a:latin typeface="Times New Roman" pitchFamily="18" charset="0"/>
                <a:cs typeface="Times New Roman" pitchFamily="18" charset="0"/>
              </a:rPr>
              <a:t>Truy</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vấn</a:t>
            </a:r>
            <a:r>
              <a:rPr lang="en-US" sz="2800">
                <a:solidFill>
                  <a:srgbClr val="002060"/>
                </a:solidFill>
                <a:latin typeface="Times New Roman" pitchFamily="18" charset="0"/>
                <a:cs typeface="Times New Roman" pitchFamily="18" charset="0"/>
              </a:rPr>
              <a:t> (querying)</a:t>
            </a:r>
          </a:p>
          <a:p>
            <a:pPr marL="457200" indent="-457200">
              <a:buFontTx/>
              <a:buChar char="-"/>
            </a:pPr>
            <a:r>
              <a:rPr lang="en-US" sz="2800" err="1">
                <a:solidFill>
                  <a:srgbClr val="002060"/>
                </a:solidFill>
                <a:latin typeface="Times New Roman" pitchFamily="18" charset="0"/>
                <a:cs typeface="Times New Roman" pitchFamily="18" charset="0"/>
              </a:rPr>
              <a:t>Thẩm</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tra</a:t>
            </a:r>
            <a:r>
              <a:rPr lang="en-US" sz="2800">
                <a:solidFill>
                  <a:srgbClr val="002060"/>
                </a:solidFill>
                <a:latin typeface="Times New Roman" pitchFamily="18" charset="0"/>
                <a:cs typeface="Times New Roman" pitchFamily="18" charset="0"/>
              </a:rPr>
              <a:t> (verifying)</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26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1915"/>
            <a:ext cx="8458200" cy="738664"/>
          </a:xfrm>
        </p:spPr>
        <p:txBody>
          <a:bodyPr/>
          <a:lstStyle/>
          <a:p>
            <a:pPr algn="ctr"/>
            <a:r>
              <a:rPr lang="en-US" sz="2400" b="1" spc="5" err="1">
                <a:solidFill>
                  <a:srgbClr val="FF0000"/>
                </a:solidFill>
              </a:rPr>
              <a:t>Chương</a:t>
            </a:r>
            <a:r>
              <a:rPr lang="en-US" sz="2400" b="1" spc="5">
                <a:solidFill>
                  <a:srgbClr val="FF0000"/>
                </a:solidFill>
              </a:rPr>
              <a:t> 1 </a:t>
            </a:r>
            <a:br>
              <a:rPr lang="en-US" sz="2400" b="1" spc="5">
                <a:solidFill>
                  <a:srgbClr val="FF0000"/>
                </a:solidFill>
              </a:rPr>
            </a:br>
            <a:r>
              <a:rPr lang="en-US" sz="2400" b="1" spc="5" err="1">
                <a:solidFill>
                  <a:srgbClr val="FF0000"/>
                </a:solidFill>
              </a:rPr>
              <a:t>Giới</a:t>
            </a:r>
            <a:r>
              <a:rPr lang="en-US" sz="2400" b="1" spc="5">
                <a:solidFill>
                  <a:srgbClr val="FF0000"/>
                </a:solidFill>
              </a:rPr>
              <a:t> </a:t>
            </a:r>
            <a:r>
              <a:rPr lang="en-US" sz="2400" b="1" spc="5" err="1">
                <a:solidFill>
                  <a:srgbClr val="FF0000"/>
                </a:solidFill>
              </a:rPr>
              <a:t>thiệu</a:t>
            </a:r>
            <a:r>
              <a:rPr lang="en-US" sz="2400" b="1" spc="5">
                <a:solidFill>
                  <a:srgbClr val="FF0000"/>
                </a:solidFill>
              </a:rPr>
              <a:t> </a:t>
            </a:r>
            <a:r>
              <a:rPr lang="en-US" sz="2400" b="1" spc="5" err="1">
                <a:solidFill>
                  <a:srgbClr val="FF0000"/>
                </a:solidFill>
              </a:rPr>
              <a:t>chung</a:t>
            </a:r>
            <a:r>
              <a:rPr lang="en-US" sz="2400" b="1" spc="5">
                <a:solidFill>
                  <a:srgbClr val="FF0000"/>
                </a:solidFill>
              </a:rPr>
              <a:t> </a:t>
            </a:r>
            <a:r>
              <a:rPr lang="en-US" sz="2400" b="1" spc="5" err="1">
                <a:solidFill>
                  <a:srgbClr val="FF0000"/>
                </a:solidFill>
              </a:rPr>
              <a:t>về</a:t>
            </a:r>
            <a:r>
              <a:rPr lang="en-US" sz="2400" b="1" spc="5">
                <a:solidFill>
                  <a:srgbClr val="FF0000"/>
                </a:solidFill>
              </a:rPr>
              <a:t> </a:t>
            </a:r>
            <a:r>
              <a:rPr lang="en-US" sz="2400" b="1" spc="5" err="1">
                <a:solidFill>
                  <a:srgbClr val="FF0000"/>
                </a:solidFill>
              </a:rPr>
              <a:t>hệ</a:t>
            </a:r>
            <a:r>
              <a:rPr lang="en-US" sz="2400" b="1" spc="5">
                <a:solidFill>
                  <a:srgbClr val="FF0000"/>
                </a:solidFill>
              </a:rPr>
              <a:t> </a:t>
            </a:r>
            <a:r>
              <a:rPr lang="en-US" sz="2400" b="1" spc="5" err="1">
                <a:solidFill>
                  <a:srgbClr val="FF0000"/>
                </a:solidFill>
              </a:rPr>
              <a:t>thống</a:t>
            </a:r>
            <a:r>
              <a:rPr lang="en-US" sz="2400" b="1" spc="5">
                <a:solidFill>
                  <a:srgbClr val="FF0000"/>
                </a:solidFill>
              </a:rPr>
              <a:t> </a:t>
            </a:r>
            <a:r>
              <a:rPr lang="en-US" sz="2400" b="1" spc="5" err="1">
                <a:solidFill>
                  <a:srgbClr val="FF0000"/>
                </a:solidFill>
              </a:rPr>
              <a:t>mã</a:t>
            </a:r>
            <a:r>
              <a:rPr lang="en-US" sz="2400" b="1" spc="5">
                <a:solidFill>
                  <a:srgbClr val="FF0000"/>
                </a:solidFill>
              </a:rPr>
              <a:t> </a:t>
            </a:r>
            <a:r>
              <a:rPr lang="en-US" sz="2400" b="1" spc="5" err="1">
                <a:solidFill>
                  <a:srgbClr val="FF0000"/>
                </a:solidFill>
              </a:rPr>
              <a:t>nguồn</a:t>
            </a:r>
            <a:r>
              <a:rPr lang="en-US" sz="2400" b="1" spc="5">
                <a:solidFill>
                  <a:srgbClr val="FF0000"/>
                </a:solidFill>
              </a:rPr>
              <a:t> </a:t>
            </a:r>
            <a:r>
              <a:rPr lang="en-US" sz="2400" b="1" spc="5" err="1">
                <a:solidFill>
                  <a:srgbClr val="FF0000"/>
                </a:solidFill>
              </a:rPr>
              <a:t>mở</a:t>
            </a:r>
            <a:endParaRPr lang="en-US" sz="2400">
              <a:solidFill>
                <a:srgbClr val="FF0000"/>
              </a:solidFill>
            </a:endParaRPr>
          </a:p>
        </p:txBody>
      </p:sp>
      <p:sp>
        <p:nvSpPr>
          <p:cNvPr id="3" name="Text Placeholder 2"/>
          <p:cNvSpPr>
            <a:spLocks noGrp="1"/>
          </p:cNvSpPr>
          <p:nvPr>
            <p:ph type="body" idx="1"/>
          </p:nvPr>
        </p:nvSpPr>
        <p:spPr>
          <a:xfrm>
            <a:off x="152400" y="1143000"/>
            <a:ext cx="8829675" cy="3841052"/>
          </a:xfrm>
        </p:spPr>
        <p:txBody>
          <a:bodyPr/>
          <a:lstStyle/>
          <a:p>
            <a:pPr marL="342900" indent="-342900" algn="just">
              <a:lnSpc>
                <a:spcPct val="130000"/>
              </a:lnSpc>
              <a:buAutoNum type="arabicPeriod"/>
            </a:pPr>
            <a:r>
              <a:rPr lang="en-US" sz="2400" b="1">
                <a:solidFill>
                  <a:srgbClr val="FF0000"/>
                </a:solidFill>
                <a:latin typeface="Times New Roman" pitchFamily="18" charset="0"/>
                <a:cs typeface="Times New Roman" pitchFamily="18" charset="0"/>
              </a:rPr>
              <a:t>Khái niệm về phần mềm mã nguồn mở (Open Source Software)</a:t>
            </a:r>
          </a:p>
          <a:p>
            <a:pPr algn="just">
              <a:lnSpc>
                <a:spcPct val="130000"/>
              </a:lnSpc>
            </a:pPr>
            <a:r>
              <a:rPr lang="en-US" sz="2400">
                <a:latin typeface="Times New Roman" pitchFamily="18" charset="0"/>
                <a:cs typeface="Times New Roman" pitchFamily="18" charset="0"/>
              </a:rPr>
              <a:t>	</a:t>
            </a:r>
            <a:r>
              <a:rPr lang="vi-VN" sz="2400">
                <a:solidFill>
                  <a:schemeClr val="tx2">
                    <a:lumMod val="50000"/>
                  </a:schemeClr>
                </a:solidFill>
                <a:latin typeface="Times New Roman" pitchFamily="18" charset="0"/>
                <a:cs typeface="Times New Roman" pitchFamily="18" charset="0"/>
              </a:rPr>
              <a:t>Phần mềm nguồn mở là những phần mềm được cung cấp dưới cả dạng </a:t>
            </a:r>
            <a:r>
              <a:rPr lang="vi-VN" sz="2400" b="1">
                <a:solidFill>
                  <a:srgbClr val="FF0000"/>
                </a:solidFill>
                <a:latin typeface="Times New Roman" pitchFamily="18" charset="0"/>
                <a:cs typeface="Times New Roman" pitchFamily="18" charset="0"/>
              </a:rPr>
              <a:t>mã và nguồn</a:t>
            </a:r>
            <a:r>
              <a:rPr lang="vi-VN" sz="2400">
                <a:solidFill>
                  <a:schemeClr val="tx2">
                    <a:lumMod val="50000"/>
                  </a:schemeClr>
                </a:solidFill>
                <a:latin typeface="Times New Roman" pitchFamily="18" charset="0"/>
                <a:cs typeface="Times New Roman" pitchFamily="18" charset="0"/>
              </a:rPr>
              <a:t>, không chỉ là miễn phí về giá mua mà chủ yếu là miễn phí về bản quyền: người dùng </a:t>
            </a:r>
            <a:r>
              <a:rPr lang="vi-VN" sz="2400">
                <a:solidFill>
                  <a:srgbClr val="FF0000"/>
                </a:solidFill>
                <a:latin typeface="Times New Roman" pitchFamily="18" charset="0"/>
                <a:cs typeface="Times New Roman" pitchFamily="18" charset="0"/>
              </a:rPr>
              <a:t>có quyền sửa đổi, cải tiến, phát triển, nâng cấp theo một số nguyên tắc chung quy định trong giấy phép phần mềm nguồn mở (General Public Licence - GPL</a:t>
            </a:r>
            <a:r>
              <a:rPr lang="vi-VN" sz="2400">
                <a:solidFill>
                  <a:schemeClr val="tx2">
                    <a:lumMod val="50000"/>
                  </a:schemeClr>
                </a:solidFill>
                <a:latin typeface="Times New Roman" pitchFamily="18" charset="0"/>
                <a:cs typeface="Times New Roman" pitchFamily="18" charset="0"/>
              </a:rPr>
              <a:t>) mà không cần xin phép ai, điều mà họ không được phép làm đối với các phần mềm nguồn đóng (tức là phần mềm thương mại)…</a:t>
            </a:r>
            <a:endParaRPr lang="en-US" sz="2400">
              <a:solidFill>
                <a:schemeClr val="tx2">
                  <a:lumMod val="50000"/>
                </a:schemeClr>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940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4" descr="Káº¿t quáº£ hÃ¬nh áº£nh cho KhÃ¡i niá»m mÃ£ nguá»n má» Linux"/>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3200400" y="4984052"/>
            <a:ext cx="2362200" cy="1220470"/>
          </a:xfrm>
          <a:prstGeom prst="rect">
            <a:avLst/>
          </a:prstGeom>
        </p:spPr>
      </p:pic>
    </p:spTree>
    <p:extLst>
      <p:ext uri="{BB962C8B-B14F-4D97-AF65-F5344CB8AC3E}">
        <p14:creationId xmlns:p14="http://schemas.microsoft.com/office/powerpoint/2010/main" val="37967025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237351"/>
            <a:ext cx="8867775" cy="492443"/>
          </a:xfrm>
        </p:spPr>
        <p:txBody>
          <a:bodyPr/>
          <a:lstStyle/>
          <a:p>
            <a:pPr eaLnBrk="1" hangingPunct="1"/>
            <a:r>
              <a:rPr lang="en-US" sz="3200">
                <a:solidFill>
                  <a:srgbClr val="FF0000"/>
                </a:solidFill>
                <a:latin typeface="Times New Roman (Headings)"/>
              </a:rPr>
              <a:t>4.1.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phần</a:t>
            </a:r>
            <a:r>
              <a:rPr lang="en-US" sz="3200">
                <a:solidFill>
                  <a:srgbClr val="FF0000"/>
                </a:solidFill>
                <a:latin typeface="Times New Roman (Headings)"/>
              </a:rPr>
              <a:t> </a:t>
            </a:r>
            <a:r>
              <a:rPr lang="en-US" sz="3200" err="1">
                <a:solidFill>
                  <a:srgbClr val="FF0000"/>
                </a:solidFill>
                <a:latin typeface="Times New Roman (Headings)"/>
              </a:rPr>
              <a:t>mềm</a:t>
            </a:r>
            <a:r>
              <a:rPr lang="en-US" sz="3200">
                <a:solidFill>
                  <a:srgbClr val="FF0000"/>
                </a:solidFill>
                <a:latin typeface="Times New Roman (Headings)"/>
              </a:rPr>
              <a:t> (</a:t>
            </a:r>
            <a:r>
              <a:rPr lang="en-US" sz="3200" err="1">
                <a:solidFill>
                  <a:srgbClr val="FF0000"/>
                </a:solidFill>
                <a:latin typeface="Times New Roman (Headings)"/>
              </a:rPr>
              <a:t>tiếp</a:t>
            </a:r>
            <a:r>
              <a:rPr lang="en-US" sz="3200">
                <a:solidFill>
                  <a:srgbClr val="FF0000"/>
                </a:solidFill>
                <a:latin typeface="Times New Roman (Headings)"/>
              </a:rPr>
              <a:t>)</a:t>
            </a:r>
            <a:endParaRPr lang="en-GB" sz="3200">
              <a:solidFill>
                <a:srgbClr val="FF0000"/>
              </a:solidFill>
            </a:endParaRPr>
          </a:p>
        </p:txBody>
      </p:sp>
      <p:sp>
        <p:nvSpPr>
          <p:cNvPr id="23555" name="Rectangle 3"/>
          <p:cNvSpPr>
            <a:spLocks noGrp="1" noChangeArrowheads="1"/>
          </p:cNvSpPr>
          <p:nvPr>
            <p:ph type="body" idx="1"/>
          </p:nvPr>
        </p:nvSpPr>
        <p:spPr>
          <a:xfrm>
            <a:off x="457200" y="1219200"/>
            <a:ext cx="8229600" cy="4431983"/>
          </a:xfrm>
        </p:spPr>
        <p:txBody>
          <a:bodyPr/>
          <a:lstStyle/>
          <a:p>
            <a:r>
              <a:rPr lang="en-US" sz="3200" b="1">
                <a:solidFill>
                  <a:srgbClr val="FF0000"/>
                </a:solidFill>
                <a:latin typeface="Times New Roman" pitchFamily="18" charset="0"/>
                <a:cs typeface="Times New Roman" pitchFamily="18" charset="0"/>
              </a:rPr>
              <a:t>b./</a:t>
            </a:r>
            <a:r>
              <a:rPr lang="en-US" sz="3200" b="1" err="1">
                <a:solidFill>
                  <a:srgbClr val="FF0000"/>
                </a:solidFill>
                <a:latin typeface="Times New Roman" pitchFamily="18" charset="0"/>
                <a:cs typeface="Times New Roman" pitchFamily="18" charset="0"/>
              </a:rPr>
              <a:t>Nâng</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cấp</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phần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mềm</a:t>
            </a:r>
            <a:endParaRPr lang="en-US" sz="3200" b="1">
              <a:solidFill>
                <a:srgbClr val="FF0000"/>
              </a:solidFill>
              <a:latin typeface="Times New Roman" pitchFamily="18" charset="0"/>
              <a:cs typeface="Times New Roman" pitchFamily="18" charset="0"/>
            </a:endParaRPr>
          </a:p>
          <a:p>
            <a:endParaRPr lang="en-US" sz="3200" b="1">
              <a:solidFill>
                <a:srgbClr val="FF0000"/>
              </a:solidFill>
              <a:latin typeface="Times New Roman" pitchFamily="18" charset="0"/>
              <a:cs typeface="Times New Roman" pitchFamily="18" charset="0"/>
            </a:endParaRPr>
          </a:p>
          <a:p>
            <a:r>
              <a:rPr lang="en-US" sz="3200">
                <a:solidFill>
                  <a:srgbClr val="002060"/>
                </a:solidFill>
                <a:latin typeface="Times New Roman" pitchFamily="18" charset="0"/>
                <a:cs typeface="Times New Roman" pitchFamily="18" charset="0"/>
              </a:rPr>
              <a:t>Upgrade </a:t>
            </a:r>
            <a:r>
              <a:rPr lang="en-US" sz="3200" err="1">
                <a:solidFill>
                  <a:srgbClr val="002060"/>
                </a:solidFill>
                <a:latin typeface="Times New Roman" pitchFamily="18" charset="0"/>
                <a:cs typeface="Times New Roman" pitchFamily="18" charset="0"/>
              </a:rPr>
              <a:t>cũng</a:t>
            </a:r>
            <a:r>
              <a:rPr lang="en-US" sz="3200">
                <a:solidFill>
                  <a:srgbClr val="002060"/>
                </a:solidFill>
                <a:latin typeface="Times New Roman" pitchFamily="18" charset="0"/>
                <a:cs typeface="Times New Roman" pitchFamily="18" charset="0"/>
              </a:rPr>
              <a:t> t</a:t>
            </a:r>
            <a:r>
              <a:rPr lang="vi-VN" sz="3200">
                <a:solidFill>
                  <a:srgbClr val="002060"/>
                </a:solidFill>
                <a:latin typeface="Times New Roman" pitchFamily="18" charset="0"/>
                <a:cs typeface="Times New Roman" pitchFamily="18" charset="0"/>
              </a:rPr>
              <a:t>ươ</a:t>
            </a:r>
            <a:r>
              <a:rPr lang="en-US" sz="3200" err="1">
                <a:solidFill>
                  <a:srgbClr val="002060"/>
                </a:solidFill>
                <a:latin typeface="Times New Roman" pitchFamily="18" charset="0"/>
                <a:cs typeface="Times New Roman" pitchFamily="18" charset="0"/>
              </a:rPr>
              <a:t>ng</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tự</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nh</a:t>
            </a:r>
            <a:r>
              <a:rPr lang="vi-VN" sz="3200">
                <a:solidFill>
                  <a:srgbClr val="002060"/>
                </a:solidFill>
                <a:latin typeface="Times New Roman" pitchFamily="18" charset="0"/>
                <a:cs typeface="Times New Roman" pitchFamily="18" charset="0"/>
              </a:rPr>
              <a:t>ư</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cài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 </a:t>
            </a:r>
            <a:r>
              <a:rPr lang="en-US" sz="3200" err="1">
                <a:solidFill>
                  <a:srgbClr val="002060"/>
                </a:solidFill>
                <a:latin typeface="Times New Roman" pitchFamily="18" charset="0"/>
                <a:cs typeface="Times New Roman" pitchFamily="18" charset="0"/>
              </a:rPr>
              <a:t>mới</a:t>
            </a:r>
            <a:endParaRPr lang="en-US" sz="3200">
              <a:solidFill>
                <a:srgbClr val="002060"/>
              </a:solidFill>
              <a:latin typeface="Times New Roman" pitchFamily="18" charset="0"/>
              <a:cs typeface="Times New Roman" pitchFamily="18" charset="0"/>
            </a:endParaRPr>
          </a:p>
          <a:p>
            <a:r>
              <a:rPr lang="en-US" sz="3200" err="1">
                <a:solidFill>
                  <a:srgbClr val="002060"/>
                </a:solidFill>
                <a:latin typeface="Times New Roman" pitchFamily="18" charset="0"/>
                <a:cs typeface="Times New Roman" pitchFamily="18" charset="0"/>
              </a:rPr>
              <a:t>Cú</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pháp</a:t>
            </a:r>
            <a:r>
              <a:rPr lang="en-US" sz="3200">
                <a:solidFill>
                  <a:srgbClr val="002060"/>
                </a:solidFill>
                <a:latin typeface="Times New Roman" pitchFamily="18" charset="0"/>
                <a:cs typeface="Times New Roman" pitchFamily="18" charset="0"/>
              </a:rPr>
              <a:t>:</a:t>
            </a:r>
          </a:p>
          <a:p>
            <a:r>
              <a:rPr lang="en-US" sz="3200">
                <a:solidFill>
                  <a:schemeClr val="tx1"/>
                </a:solidFill>
                <a:latin typeface="Times New Roman" pitchFamily="18" charset="0"/>
                <a:cs typeface="Times New Roman" pitchFamily="18" charset="0"/>
              </a:rPr>
              <a:t>	</a:t>
            </a:r>
            <a:r>
              <a:rPr lang="en-US" sz="3200" b="1">
                <a:solidFill>
                  <a:srgbClr val="FF0000"/>
                </a:solidFill>
                <a:latin typeface="Times New Roman" pitchFamily="18" charset="0"/>
                <a:cs typeface="Times New Roman" pitchFamily="18" charset="0"/>
              </a:rPr>
              <a:t>  #rpm –</a:t>
            </a:r>
            <a:r>
              <a:rPr lang="en-US" sz="3200" b="1" err="1">
                <a:solidFill>
                  <a:srgbClr val="FF0000"/>
                </a:solidFill>
                <a:latin typeface="Times New Roman" pitchFamily="18" charset="0"/>
                <a:cs typeface="Times New Roman" pitchFamily="18" charset="0"/>
              </a:rPr>
              <a:t>Uvh</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tên_tập_tin</a:t>
            </a:r>
            <a:r>
              <a:rPr lang="en-US" sz="3200" b="1">
                <a:solidFill>
                  <a:srgbClr val="FF0000"/>
                </a:solidFill>
                <a:latin typeface="Times New Roman" pitchFamily="18" charset="0"/>
                <a:cs typeface="Times New Roman" pitchFamily="18" charset="0"/>
              </a:rPr>
              <a:t> RPM</a:t>
            </a:r>
          </a:p>
          <a:p>
            <a:endParaRPr lang="en-US" sz="3200">
              <a:solidFill>
                <a:schemeClr val="tx1"/>
              </a:solidFill>
              <a:latin typeface="Times New Roman" pitchFamily="18" charset="0"/>
              <a:cs typeface="Times New Roman" pitchFamily="18" charset="0"/>
            </a:endParaRPr>
          </a:p>
          <a:p>
            <a:r>
              <a:rPr lang="en-US" sz="3200" err="1">
                <a:solidFill>
                  <a:srgbClr val="002060"/>
                </a:solidFill>
                <a:latin typeface="Times New Roman" pitchFamily="18" charset="0"/>
                <a:cs typeface="Times New Roman" pitchFamily="18" charset="0"/>
              </a:rPr>
              <a:t>Ví</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dụ</a:t>
            </a:r>
            <a:r>
              <a:rPr lang="en-US" sz="3200">
                <a:solidFill>
                  <a:srgbClr val="002060"/>
                </a:solidFill>
                <a:latin typeface="Times New Roman" pitchFamily="18" charset="0"/>
                <a:cs typeface="Times New Roman" pitchFamily="18" charset="0"/>
              </a:rPr>
              <a:t>:</a:t>
            </a:r>
          </a:p>
          <a:p>
            <a:r>
              <a:rPr lang="en-US" sz="3200">
                <a:solidFill>
                  <a:srgbClr val="002060"/>
                </a:solidFill>
                <a:latin typeface="Times New Roman" pitchFamily="18" charset="0"/>
                <a:cs typeface="Times New Roman" pitchFamily="18" charset="0"/>
              </a:rPr>
              <a:t>  #rpm –</a:t>
            </a:r>
            <a:r>
              <a:rPr lang="en-US" sz="3200" err="1">
                <a:solidFill>
                  <a:srgbClr val="002060"/>
                </a:solidFill>
                <a:latin typeface="Times New Roman" pitchFamily="18" charset="0"/>
                <a:cs typeface="Times New Roman" pitchFamily="18" charset="0"/>
              </a:rPr>
              <a:t>Uvh</a:t>
            </a:r>
            <a:r>
              <a:rPr lang="en-US" sz="3200">
                <a:solidFill>
                  <a:srgbClr val="002060"/>
                </a:solidFill>
                <a:latin typeface="Times New Roman" pitchFamily="18" charset="0"/>
                <a:cs typeface="Times New Roman" pitchFamily="18" charset="0"/>
              </a:rPr>
              <a:t> foo-2.0-1.i386.rpm</a:t>
            </a:r>
          </a:p>
          <a:p>
            <a:endParaRPr lang="en-US" sz="3200" b="1">
              <a:solidFill>
                <a:schemeClr val="tx1"/>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7906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95400" y="268128"/>
            <a:ext cx="8867775" cy="492443"/>
          </a:xfrm>
        </p:spPr>
        <p:txBody>
          <a:bodyPr/>
          <a:lstStyle/>
          <a:p>
            <a:pPr eaLnBrk="1" hangingPunct="1"/>
            <a:r>
              <a:rPr lang="en-US" sz="3200">
                <a:solidFill>
                  <a:srgbClr val="FF0000"/>
                </a:solidFill>
                <a:latin typeface="Times New Roman (Headings)"/>
              </a:rPr>
              <a:t>4.1.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phần</a:t>
            </a:r>
            <a:r>
              <a:rPr lang="en-US" sz="3200">
                <a:solidFill>
                  <a:srgbClr val="FF0000"/>
                </a:solidFill>
                <a:latin typeface="Times New Roman (Headings)"/>
              </a:rPr>
              <a:t> </a:t>
            </a:r>
            <a:r>
              <a:rPr lang="en-US" sz="3200" err="1">
                <a:solidFill>
                  <a:srgbClr val="FF0000"/>
                </a:solidFill>
                <a:latin typeface="Times New Roman (Headings)"/>
              </a:rPr>
              <a:t>mềm</a:t>
            </a:r>
            <a:r>
              <a:rPr lang="en-US" sz="3200">
                <a:solidFill>
                  <a:srgbClr val="FF0000"/>
                </a:solidFill>
                <a:latin typeface="Times New Roman (Headings)"/>
              </a:rPr>
              <a:t> (</a:t>
            </a:r>
            <a:r>
              <a:rPr lang="en-US" sz="3200" err="1">
                <a:solidFill>
                  <a:srgbClr val="FF0000"/>
                </a:solidFill>
                <a:latin typeface="Times New Roman (Headings)"/>
              </a:rPr>
              <a:t>tiếp</a:t>
            </a:r>
            <a:r>
              <a:rPr lang="en-US" sz="3200">
                <a:solidFill>
                  <a:srgbClr val="FF0000"/>
                </a:solidFill>
                <a:latin typeface="Times New Roman (Headings)"/>
              </a:rPr>
              <a:t>)</a:t>
            </a:r>
            <a:endParaRPr lang="en-GB">
              <a:solidFill>
                <a:srgbClr val="FF0000"/>
              </a:solidFill>
            </a:endParaRPr>
          </a:p>
        </p:txBody>
      </p:sp>
      <p:sp>
        <p:nvSpPr>
          <p:cNvPr id="23555" name="Rectangle 3"/>
          <p:cNvSpPr>
            <a:spLocks noGrp="1" noChangeArrowheads="1"/>
          </p:cNvSpPr>
          <p:nvPr>
            <p:ph type="body" idx="1"/>
          </p:nvPr>
        </p:nvSpPr>
        <p:spPr>
          <a:xfrm>
            <a:off x="457200" y="1219200"/>
            <a:ext cx="8229600" cy="5601533"/>
          </a:xfrm>
        </p:spPr>
        <p:txBody>
          <a:bodyPr/>
          <a:lstStyle/>
          <a:p>
            <a:r>
              <a:rPr lang="en-US" sz="2800" b="1">
                <a:solidFill>
                  <a:srgbClr val="FF0000"/>
                </a:solidFill>
                <a:latin typeface="Times New Roman" pitchFamily="18" charset="0"/>
                <a:cs typeface="Times New Roman" pitchFamily="18" charset="0"/>
              </a:rPr>
              <a:t>c./</a:t>
            </a:r>
            <a:r>
              <a:rPr lang="en-US" sz="2800" b="1" err="1">
                <a:solidFill>
                  <a:srgbClr val="FF0000"/>
                </a:solidFill>
                <a:latin typeface="Times New Roman" pitchFamily="18" charset="0"/>
                <a:cs typeface="Times New Roman" pitchFamily="18" charset="0"/>
              </a:rPr>
              <a:t>Truy</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vấn</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các</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phần</a:t>
            </a:r>
            <a:r>
              <a:rPr lang="en-US" sz="2800" b="1">
                <a:solidFill>
                  <a:srgbClr val="FF0000"/>
                </a:solidFill>
                <a:latin typeface="Times New Roman" pitchFamily="18" charset="0"/>
                <a:cs typeface="Times New Roman" pitchFamily="18" charset="0"/>
              </a:rPr>
              <a:t> </a:t>
            </a:r>
            <a:r>
              <a:rPr lang="en-US" sz="2800" b="1" err="1">
                <a:solidFill>
                  <a:srgbClr val="FF0000"/>
                </a:solidFill>
                <a:latin typeface="Times New Roman" pitchFamily="18" charset="0"/>
                <a:cs typeface="Times New Roman" pitchFamily="18" charset="0"/>
              </a:rPr>
              <a:t>mềm</a:t>
            </a:r>
            <a:endParaRPr lang="en-US" sz="2800" b="1">
              <a:solidFill>
                <a:srgbClr val="FF0000"/>
              </a:solidFill>
              <a:latin typeface="Times New Roman" pitchFamily="18" charset="0"/>
              <a:cs typeface="Times New Roman" pitchFamily="18" charset="0"/>
            </a:endParaRPr>
          </a:p>
          <a:p>
            <a:endParaRPr lang="en-US" sz="2800" b="1">
              <a:solidFill>
                <a:srgbClr val="002060"/>
              </a:solidFill>
              <a:latin typeface="Times New Roman" pitchFamily="18" charset="0"/>
              <a:cs typeface="Times New Roman" pitchFamily="18" charset="0"/>
            </a:endParaRPr>
          </a:p>
          <a:p>
            <a:r>
              <a:rPr lang="en-US" sz="2800" err="1">
                <a:solidFill>
                  <a:srgbClr val="002060"/>
                </a:solidFill>
                <a:latin typeface="Times New Roman" pitchFamily="18" charset="0"/>
                <a:cs typeface="Times New Roman" pitchFamily="18" charset="0"/>
              </a:rPr>
              <a:t>Để</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truy</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vấn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thông</a:t>
            </a:r>
            <a:r>
              <a:rPr lang="en-US" sz="2800">
                <a:solidFill>
                  <a:srgbClr val="002060"/>
                </a:solidFill>
                <a:latin typeface="Times New Roman" pitchFamily="18" charset="0"/>
                <a:cs typeface="Times New Roman" pitchFamily="18" charset="0"/>
              </a:rPr>
              <a:t> tin </a:t>
            </a:r>
            <a:r>
              <a:rPr lang="en-US" sz="2800" err="1">
                <a:solidFill>
                  <a:srgbClr val="002060"/>
                </a:solidFill>
                <a:latin typeface="Times New Roman" pitchFamily="18" charset="0"/>
                <a:cs typeface="Times New Roman" pitchFamily="18" charset="0"/>
              </a:rPr>
              <a:t>từ</a:t>
            </a:r>
            <a:r>
              <a:rPr lang="en-US" sz="2800">
                <a:solidFill>
                  <a:srgbClr val="002060"/>
                </a:solidFill>
                <a:latin typeface="Times New Roman" pitchFamily="18" charset="0"/>
                <a:cs typeface="Times New Roman" pitchFamily="18" charset="0"/>
              </a:rPr>
              <a:t> c</a:t>
            </a:r>
            <a:r>
              <a:rPr lang="vi-VN" sz="2800">
                <a:solidFill>
                  <a:srgbClr val="002060"/>
                </a:solidFill>
                <a:latin typeface="Times New Roman" pitchFamily="18" charset="0"/>
                <a:cs typeface="Times New Roman" pitchFamily="18" charset="0"/>
              </a:rPr>
              <a:t>ơ</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sở</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dữ</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liệu</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của</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những</a:t>
            </a:r>
            <a:r>
              <a:rPr lang="en-US" sz="2800">
                <a:solidFill>
                  <a:srgbClr val="002060"/>
                </a:solidFill>
                <a:latin typeface="Times New Roman" pitchFamily="18" charset="0"/>
                <a:cs typeface="Times New Roman" pitchFamily="18" charset="0"/>
              </a:rPr>
              <a:t> package </a:t>
            </a:r>
            <a:r>
              <a:rPr lang="vi-VN" sz="2800">
                <a:solidFill>
                  <a:srgbClr val="002060"/>
                </a:solidFill>
                <a:latin typeface="Times New Roman" pitchFamily="18" charset="0"/>
                <a:cs typeface="Times New Roman" pitchFamily="18" charset="0"/>
              </a:rPr>
              <a:t>đã</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cài</a:t>
            </a: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đặ</a:t>
            </a:r>
            <a:r>
              <a:rPr lang="en-US" sz="2800">
                <a:solidFill>
                  <a:srgbClr val="002060"/>
                </a:solidFill>
                <a:latin typeface="Times New Roman" pitchFamily="18" charset="0"/>
                <a:cs typeface="Times New Roman" pitchFamily="18" charset="0"/>
              </a:rPr>
              <a:t>t:</a:t>
            </a:r>
          </a:p>
          <a:p>
            <a:r>
              <a:rPr lang="en-US" sz="2800" err="1">
                <a:solidFill>
                  <a:srgbClr val="002060"/>
                </a:solidFill>
                <a:latin typeface="Times New Roman" pitchFamily="18" charset="0"/>
                <a:cs typeface="Times New Roman" pitchFamily="18" charset="0"/>
              </a:rPr>
              <a:t>Cú</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pháp</a:t>
            </a:r>
            <a:r>
              <a:rPr lang="en-US" sz="2800">
                <a:solidFill>
                  <a:srgbClr val="002060"/>
                </a:solidFill>
                <a:latin typeface="Times New Roman" pitchFamily="18" charset="0"/>
                <a:cs typeface="Times New Roman" pitchFamily="18" charset="0"/>
              </a:rPr>
              <a:t>:</a:t>
            </a:r>
          </a:p>
          <a:p>
            <a:r>
              <a:rPr lang="en-US" sz="2800">
                <a:solidFill>
                  <a:schemeClr val="tx1"/>
                </a:solidFill>
                <a:latin typeface="Times New Roman" pitchFamily="18" charset="0"/>
                <a:cs typeface="Times New Roman" pitchFamily="18" charset="0"/>
              </a:rPr>
              <a:t>	</a:t>
            </a:r>
            <a:r>
              <a:rPr lang="en-US" sz="2800" b="1">
                <a:solidFill>
                  <a:srgbClr val="FF0000"/>
                </a:solidFill>
                <a:latin typeface="Times New Roman" pitchFamily="18" charset="0"/>
                <a:cs typeface="Times New Roman" pitchFamily="18" charset="0"/>
              </a:rPr>
              <a:t>  #rpm –q </a:t>
            </a:r>
            <a:r>
              <a:rPr lang="en-US" sz="2800" b="1" err="1">
                <a:solidFill>
                  <a:srgbClr val="FF0000"/>
                </a:solidFill>
                <a:latin typeface="Times New Roman" pitchFamily="18" charset="0"/>
                <a:cs typeface="Times New Roman" pitchFamily="18" charset="0"/>
              </a:rPr>
              <a:t>tên_package</a:t>
            </a:r>
            <a:endParaRPr lang="en-US" sz="2800" b="1">
              <a:solidFill>
                <a:srgbClr val="FF0000"/>
              </a:solidFill>
              <a:latin typeface="Times New Roman" pitchFamily="18" charset="0"/>
              <a:cs typeface="Times New Roman" pitchFamily="18" charset="0"/>
            </a:endParaRPr>
          </a:p>
          <a:p>
            <a:endParaRPr lang="en-US" sz="2800">
              <a:solidFill>
                <a:schemeClr val="tx1"/>
              </a:solidFill>
              <a:latin typeface="Times New Roman" pitchFamily="18" charset="0"/>
              <a:cs typeface="Times New Roman" pitchFamily="18" charset="0"/>
            </a:endParaRPr>
          </a:p>
          <a:p>
            <a:r>
              <a:rPr lang="en-US" sz="2800" err="1">
                <a:solidFill>
                  <a:srgbClr val="002060"/>
                </a:solidFill>
                <a:latin typeface="Times New Roman" pitchFamily="18" charset="0"/>
                <a:cs typeface="Times New Roman" pitchFamily="18" charset="0"/>
              </a:rPr>
              <a:t>Trong</a:t>
            </a:r>
            <a:r>
              <a:rPr lang="en-US" sz="2800">
                <a:solidFill>
                  <a:srgbClr val="002060"/>
                </a:solidFill>
                <a:latin typeface="Times New Roman" pitchFamily="18" charset="0"/>
                <a:cs typeface="Times New Roman" pitchFamily="18" charset="0"/>
              </a:rPr>
              <a:t> </a:t>
            </a:r>
            <a:r>
              <a:rPr lang="vi-VN" sz="2800">
                <a:solidFill>
                  <a:srgbClr val="002060"/>
                </a:solidFill>
                <a:latin typeface="Times New Roman" pitchFamily="18" charset="0"/>
                <a:cs typeface="Times New Roman" pitchFamily="18" charset="0"/>
              </a:rPr>
              <a:t>đó</a:t>
            </a:r>
            <a:r>
              <a:rPr lang="en-US" sz="2800">
                <a:solidFill>
                  <a:srgbClr val="002060"/>
                </a:solidFill>
                <a:latin typeface="Times New Roman" pitchFamily="18" charset="0"/>
                <a:cs typeface="Times New Roman" pitchFamily="18" charset="0"/>
              </a:rPr>
              <a:t>:</a:t>
            </a:r>
          </a:p>
          <a:p>
            <a:r>
              <a:rPr lang="en-US" sz="2800">
                <a:solidFill>
                  <a:srgbClr val="002060"/>
                </a:solidFill>
                <a:latin typeface="Times New Roman" pitchFamily="18" charset="0"/>
                <a:cs typeface="Times New Roman" pitchFamily="18" charset="0"/>
              </a:rPr>
              <a:t> </a:t>
            </a:r>
            <a:r>
              <a:rPr lang="en-US" sz="2800">
                <a:solidFill>
                  <a:srgbClr val="FF0000"/>
                </a:solidFill>
                <a:latin typeface="Times New Roman" pitchFamily="18" charset="0"/>
                <a:cs typeface="Times New Roman" pitchFamily="18" charset="0"/>
              </a:rPr>
              <a:t>-a</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truy</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vấn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tất</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cả</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các</a:t>
            </a:r>
            <a:r>
              <a:rPr lang="en-US" sz="2800">
                <a:solidFill>
                  <a:srgbClr val="002060"/>
                </a:solidFill>
                <a:latin typeface="Times New Roman" pitchFamily="18" charset="0"/>
                <a:cs typeface="Times New Roman" pitchFamily="18" charset="0"/>
              </a:rPr>
              <a:t> package</a:t>
            </a:r>
          </a:p>
          <a:p>
            <a:r>
              <a:rPr lang="en-US" sz="2800">
                <a:solidFill>
                  <a:srgbClr val="FF0000"/>
                </a:solidFill>
                <a:latin typeface="Times New Roman" pitchFamily="18" charset="0"/>
                <a:cs typeface="Times New Roman" pitchFamily="18" charset="0"/>
              </a:rPr>
              <a:t> -f</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truy</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vấn</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những</a:t>
            </a:r>
            <a:r>
              <a:rPr lang="en-US" sz="2800">
                <a:solidFill>
                  <a:srgbClr val="002060"/>
                </a:solidFill>
                <a:latin typeface="Times New Roman" pitchFamily="18" charset="0"/>
                <a:cs typeface="Times New Roman" pitchFamily="18" charset="0"/>
              </a:rPr>
              <a:t> package </a:t>
            </a:r>
            <a:r>
              <a:rPr lang="en-US" sz="2800" err="1">
                <a:solidFill>
                  <a:srgbClr val="002060"/>
                </a:solidFill>
                <a:latin typeface="Times New Roman" pitchFamily="18" charset="0"/>
                <a:cs typeface="Times New Roman" pitchFamily="18" charset="0"/>
              </a:rPr>
              <a:t>chứa</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tập</a:t>
            </a:r>
            <a:r>
              <a:rPr lang="en-US" sz="2800">
                <a:solidFill>
                  <a:srgbClr val="002060"/>
                </a:solidFill>
                <a:latin typeface="Times New Roman" pitchFamily="18" charset="0"/>
                <a:cs typeface="Times New Roman" pitchFamily="18" charset="0"/>
              </a:rPr>
              <a:t> tin</a:t>
            </a:r>
          </a:p>
          <a:p>
            <a:r>
              <a:rPr lang="en-US" sz="2800" err="1">
                <a:solidFill>
                  <a:srgbClr val="002060"/>
                </a:solidFill>
                <a:latin typeface="Times New Roman" pitchFamily="18" charset="0"/>
                <a:cs typeface="Times New Roman" pitchFamily="18" charset="0"/>
              </a:rPr>
              <a:t>Ví</a:t>
            </a:r>
            <a:r>
              <a:rPr lang="en-US" sz="2800">
                <a:solidFill>
                  <a:srgbClr val="002060"/>
                </a:solidFill>
                <a:latin typeface="Times New Roman" pitchFamily="18" charset="0"/>
                <a:cs typeface="Times New Roman" pitchFamily="18" charset="0"/>
              </a:rPr>
              <a:t> </a:t>
            </a:r>
            <a:r>
              <a:rPr lang="en-US" sz="2800" err="1">
                <a:solidFill>
                  <a:srgbClr val="002060"/>
                </a:solidFill>
                <a:latin typeface="Times New Roman" pitchFamily="18" charset="0"/>
                <a:cs typeface="Times New Roman" pitchFamily="18" charset="0"/>
              </a:rPr>
              <a:t>dụ</a:t>
            </a:r>
            <a:r>
              <a:rPr lang="en-US" sz="2800">
                <a:solidFill>
                  <a:srgbClr val="002060"/>
                </a:solidFill>
                <a:latin typeface="Times New Roman" pitchFamily="18" charset="0"/>
                <a:cs typeface="Times New Roman" pitchFamily="18" charset="0"/>
              </a:rPr>
              <a:t>:</a:t>
            </a:r>
          </a:p>
          <a:p>
            <a:r>
              <a:rPr lang="en-US" sz="2800">
                <a:solidFill>
                  <a:srgbClr val="002060"/>
                </a:solidFill>
                <a:latin typeface="Times New Roman" pitchFamily="18" charset="0"/>
                <a:cs typeface="Times New Roman" pitchFamily="18" charset="0"/>
              </a:rPr>
              <a:t>  #rpm –q foo</a:t>
            </a:r>
          </a:p>
          <a:p>
            <a:endParaRPr lang="en-US" sz="2800" b="1">
              <a:solidFill>
                <a:schemeClr val="tx1"/>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8365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43000" y="348231"/>
            <a:ext cx="8867775" cy="492443"/>
          </a:xfrm>
        </p:spPr>
        <p:txBody>
          <a:bodyPr/>
          <a:lstStyle/>
          <a:p>
            <a:pPr eaLnBrk="1" hangingPunct="1"/>
            <a:r>
              <a:rPr lang="en-US" sz="3200">
                <a:solidFill>
                  <a:srgbClr val="FF0000"/>
                </a:solidFill>
                <a:latin typeface="Times New Roman (Headings)"/>
              </a:rPr>
              <a:t>4.1.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phần</a:t>
            </a:r>
            <a:r>
              <a:rPr lang="en-US" sz="3200">
                <a:solidFill>
                  <a:srgbClr val="FF0000"/>
                </a:solidFill>
                <a:latin typeface="Times New Roman (Headings)"/>
              </a:rPr>
              <a:t> </a:t>
            </a:r>
            <a:r>
              <a:rPr lang="en-US" sz="3200" err="1">
                <a:solidFill>
                  <a:srgbClr val="FF0000"/>
                </a:solidFill>
                <a:latin typeface="Times New Roman (Headings)"/>
              </a:rPr>
              <a:t>mềm</a:t>
            </a:r>
            <a:r>
              <a:rPr lang="en-US" sz="3200">
                <a:solidFill>
                  <a:srgbClr val="FF0000"/>
                </a:solidFill>
                <a:latin typeface="Times New Roman (Headings)"/>
              </a:rPr>
              <a:t> (</a:t>
            </a:r>
            <a:r>
              <a:rPr lang="en-US" sz="3200" err="1">
                <a:solidFill>
                  <a:srgbClr val="FF0000"/>
                </a:solidFill>
                <a:latin typeface="Times New Roman (Headings)"/>
              </a:rPr>
              <a:t>tiếp</a:t>
            </a:r>
            <a:r>
              <a:rPr lang="en-US" sz="3200">
                <a:solidFill>
                  <a:srgbClr val="FF0000"/>
                </a:solidFill>
                <a:latin typeface="Times New Roman (Headings)"/>
              </a:rPr>
              <a:t>)</a:t>
            </a:r>
            <a:endParaRPr lang="en-GB">
              <a:solidFill>
                <a:srgbClr val="FF0000"/>
              </a:solidFill>
            </a:endParaRPr>
          </a:p>
        </p:txBody>
      </p:sp>
      <p:sp>
        <p:nvSpPr>
          <p:cNvPr id="23555" name="Rectangle 3"/>
          <p:cNvSpPr>
            <a:spLocks noGrp="1" noChangeArrowheads="1"/>
          </p:cNvSpPr>
          <p:nvPr>
            <p:ph type="body" idx="1"/>
          </p:nvPr>
        </p:nvSpPr>
        <p:spPr>
          <a:xfrm>
            <a:off x="457200" y="1219200"/>
            <a:ext cx="8229600" cy="4431983"/>
          </a:xfrm>
        </p:spPr>
        <p:txBody>
          <a:bodyPr/>
          <a:lstStyle/>
          <a:p>
            <a:r>
              <a:rPr lang="en-US" sz="3200" b="1">
                <a:solidFill>
                  <a:srgbClr val="FF0000"/>
                </a:solidFill>
                <a:latin typeface="Times New Roman" pitchFamily="18" charset="0"/>
                <a:cs typeface="Times New Roman" pitchFamily="18" charset="0"/>
              </a:rPr>
              <a:t>d./</a:t>
            </a:r>
            <a:r>
              <a:rPr lang="en-US" sz="3200" b="1" err="1">
                <a:solidFill>
                  <a:srgbClr val="FF0000"/>
                </a:solidFill>
                <a:latin typeface="Times New Roman" pitchFamily="18" charset="0"/>
                <a:cs typeface="Times New Roman" pitchFamily="18" charset="0"/>
              </a:rPr>
              <a:t>Xóa</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các</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phần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mềm</a:t>
            </a:r>
            <a:endParaRPr lang="en-US" sz="3200" b="1">
              <a:solidFill>
                <a:srgbClr val="FF0000"/>
              </a:solidFill>
              <a:latin typeface="Times New Roman" pitchFamily="18" charset="0"/>
              <a:cs typeface="Times New Roman" pitchFamily="18" charset="0"/>
            </a:endParaRPr>
          </a:p>
          <a:p>
            <a:endParaRPr lang="en-US" sz="3200" b="1">
              <a:solidFill>
                <a:srgbClr val="FF0000"/>
              </a:solidFill>
              <a:latin typeface="Times New Roman" pitchFamily="18" charset="0"/>
              <a:cs typeface="Times New Roman" pitchFamily="18" charset="0"/>
            </a:endParaRPr>
          </a:p>
          <a:p>
            <a:r>
              <a:rPr lang="en-US" sz="3200" err="1">
                <a:solidFill>
                  <a:srgbClr val="002060"/>
                </a:solidFill>
                <a:latin typeface="Times New Roman" pitchFamily="18" charset="0"/>
                <a:cs typeface="Times New Roman" pitchFamily="18" charset="0"/>
              </a:rPr>
              <a:t>Để</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truy</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xóa</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các</a:t>
            </a:r>
            <a:r>
              <a:rPr lang="en-US" sz="3200">
                <a:solidFill>
                  <a:srgbClr val="002060"/>
                </a:solidFill>
                <a:latin typeface="Times New Roman" pitchFamily="18" charset="0"/>
                <a:cs typeface="Times New Roman" pitchFamily="18" charset="0"/>
              </a:rPr>
              <a:t> package </a:t>
            </a:r>
            <a:r>
              <a:rPr lang="vi-VN" sz="3200">
                <a:solidFill>
                  <a:srgbClr val="002060"/>
                </a:solidFill>
                <a:latin typeface="Times New Roman" pitchFamily="18" charset="0"/>
                <a:cs typeface="Times New Roman" pitchFamily="18" charset="0"/>
              </a:rPr>
              <a:t>đã</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cài</a:t>
            </a:r>
            <a:r>
              <a:rPr lang="en-US" sz="3200">
                <a:solidFill>
                  <a:srgbClr val="002060"/>
                </a:solidFill>
                <a:latin typeface="Times New Roman" pitchFamily="18" charset="0"/>
                <a:cs typeface="Times New Roman" pitchFamily="18" charset="0"/>
              </a:rPr>
              <a:t> </a:t>
            </a:r>
            <a:r>
              <a:rPr lang="vi-VN" sz="3200">
                <a:solidFill>
                  <a:srgbClr val="002060"/>
                </a:solidFill>
                <a:latin typeface="Times New Roman" pitchFamily="18" charset="0"/>
                <a:cs typeface="Times New Roman" pitchFamily="18" charset="0"/>
              </a:rPr>
              <a:t>đặ</a:t>
            </a:r>
            <a:r>
              <a:rPr lang="en-US" sz="3200">
                <a:solidFill>
                  <a:srgbClr val="002060"/>
                </a:solidFill>
                <a:latin typeface="Times New Roman" pitchFamily="18" charset="0"/>
                <a:cs typeface="Times New Roman" pitchFamily="18" charset="0"/>
              </a:rPr>
              <a:t>t:</a:t>
            </a:r>
          </a:p>
          <a:p>
            <a:r>
              <a:rPr lang="en-US" sz="3200" err="1">
                <a:solidFill>
                  <a:srgbClr val="002060"/>
                </a:solidFill>
                <a:latin typeface="Times New Roman" pitchFamily="18" charset="0"/>
                <a:cs typeface="Times New Roman" pitchFamily="18" charset="0"/>
              </a:rPr>
              <a:t>Cú</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pháp</a:t>
            </a:r>
            <a:r>
              <a:rPr lang="en-US" sz="3200">
                <a:solidFill>
                  <a:srgbClr val="002060"/>
                </a:solidFill>
                <a:latin typeface="Times New Roman" pitchFamily="18" charset="0"/>
                <a:cs typeface="Times New Roman" pitchFamily="18" charset="0"/>
              </a:rPr>
              <a:t>:</a:t>
            </a:r>
          </a:p>
          <a:p>
            <a:r>
              <a:rPr lang="en-US" sz="3200">
                <a:solidFill>
                  <a:schemeClr val="tx1"/>
                </a:solidFill>
                <a:latin typeface="Times New Roman" pitchFamily="18" charset="0"/>
                <a:cs typeface="Times New Roman" pitchFamily="18" charset="0"/>
              </a:rPr>
              <a:t>	</a:t>
            </a:r>
            <a:r>
              <a:rPr lang="en-US" sz="3200" b="1">
                <a:solidFill>
                  <a:srgbClr val="FF0000"/>
                </a:solidFill>
                <a:latin typeface="Times New Roman" pitchFamily="18" charset="0"/>
                <a:cs typeface="Times New Roman" pitchFamily="18" charset="0"/>
              </a:rPr>
              <a:t>  #rpm –e </a:t>
            </a:r>
            <a:r>
              <a:rPr lang="en-US" sz="3200" b="1" err="1">
                <a:solidFill>
                  <a:srgbClr val="FF0000"/>
                </a:solidFill>
                <a:latin typeface="Times New Roman" pitchFamily="18" charset="0"/>
                <a:cs typeface="Times New Roman" pitchFamily="18" charset="0"/>
              </a:rPr>
              <a:t>tên_package</a:t>
            </a:r>
            <a:endParaRPr lang="en-US" sz="3200" b="1">
              <a:solidFill>
                <a:srgbClr val="FF0000"/>
              </a:solidFill>
              <a:latin typeface="Times New Roman" pitchFamily="18" charset="0"/>
              <a:cs typeface="Times New Roman" pitchFamily="18" charset="0"/>
            </a:endParaRPr>
          </a:p>
          <a:p>
            <a:endParaRPr lang="en-US" sz="3200">
              <a:solidFill>
                <a:schemeClr val="tx1"/>
              </a:solidFill>
              <a:latin typeface="Times New Roman" pitchFamily="18" charset="0"/>
              <a:cs typeface="Times New Roman" pitchFamily="18" charset="0"/>
            </a:endParaRPr>
          </a:p>
          <a:p>
            <a:r>
              <a:rPr lang="en-US" sz="3200" err="1">
                <a:solidFill>
                  <a:srgbClr val="002060"/>
                </a:solidFill>
                <a:latin typeface="Times New Roman" pitchFamily="18" charset="0"/>
                <a:cs typeface="Times New Roman" pitchFamily="18" charset="0"/>
              </a:rPr>
              <a:t>Ví</a:t>
            </a:r>
            <a:r>
              <a:rPr lang="en-US" sz="3200">
                <a:solidFill>
                  <a:srgbClr val="002060"/>
                </a:solidFill>
                <a:latin typeface="Times New Roman" pitchFamily="18" charset="0"/>
                <a:cs typeface="Times New Roman" pitchFamily="18" charset="0"/>
              </a:rPr>
              <a:t> </a:t>
            </a:r>
            <a:r>
              <a:rPr lang="en-US" sz="3200" err="1">
                <a:solidFill>
                  <a:srgbClr val="002060"/>
                </a:solidFill>
                <a:latin typeface="Times New Roman" pitchFamily="18" charset="0"/>
                <a:cs typeface="Times New Roman" pitchFamily="18" charset="0"/>
              </a:rPr>
              <a:t>dụ</a:t>
            </a:r>
            <a:r>
              <a:rPr lang="en-US" sz="3200">
                <a:solidFill>
                  <a:srgbClr val="002060"/>
                </a:solidFill>
                <a:latin typeface="Times New Roman" pitchFamily="18" charset="0"/>
                <a:cs typeface="Times New Roman" pitchFamily="18" charset="0"/>
              </a:rPr>
              <a:t>:</a:t>
            </a:r>
          </a:p>
          <a:p>
            <a:r>
              <a:rPr lang="en-US" sz="3200">
                <a:solidFill>
                  <a:srgbClr val="002060"/>
                </a:solidFill>
                <a:latin typeface="Times New Roman" pitchFamily="18" charset="0"/>
                <a:cs typeface="Times New Roman" pitchFamily="18" charset="0"/>
              </a:rPr>
              <a:t>  #rpm –e foo</a:t>
            </a:r>
          </a:p>
          <a:p>
            <a:endParaRPr lang="en-US" sz="3200" b="1">
              <a:solidFill>
                <a:schemeClr val="tx1"/>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5642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116502"/>
            <a:ext cx="7467600" cy="984885"/>
          </a:xfrm>
        </p:spPr>
        <p:txBody>
          <a:bodyPr/>
          <a:lstStyle/>
          <a:p>
            <a:pPr algn="l" eaLnBrk="1" hangingPunct="1"/>
            <a:br>
              <a:rPr lang="en-IE" sz="3200">
                <a:solidFill>
                  <a:srgbClr val="FF0000"/>
                </a:solidFill>
                <a:latin typeface="Times New Roman (Headings)"/>
              </a:rPr>
            </a:br>
            <a:r>
              <a:rPr lang="en-US" sz="3200">
                <a:solidFill>
                  <a:srgbClr val="FF0000"/>
                </a:solidFill>
                <a:latin typeface="Times New Roman (Headings)"/>
              </a:rPr>
              <a:t>4.2. </a:t>
            </a:r>
            <a:r>
              <a:rPr lang="en-US" sz="3200" err="1">
                <a:solidFill>
                  <a:srgbClr val="FF0000"/>
                </a:solidFill>
                <a:latin typeface="Times New Roman (Headings)"/>
              </a:rPr>
              <a:t>Tìm</a:t>
            </a:r>
            <a:r>
              <a:rPr lang="en-US" sz="3200">
                <a:solidFill>
                  <a:srgbClr val="FF0000"/>
                </a:solidFill>
                <a:latin typeface="Times New Roman (Headings)"/>
              </a:rPr>
              <a:t> </a:t>
            </a:r>
            <a:r>
              <a:rPr lang="en-US" sz="3200" err="1">
                <a:solidFill>
                  <a:srgbClr val="FF0000"/>
                </a:solidFill>
                <a:latin typeface="Times New Roman (Headings)"/>
              </a:rPr>
              <a:t>kiếm</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a:t>
            </a:r>
            <a:r>
              <a:rPr lang="en-US" sz="3200" err="1">
                <a:solidFill>
                  <a:srgbClr val="FF0000"/>
                </a:solidFill>
                <a:latin typeface="Times New Roman (Headings)"/>
              </a:rPr>
              <a:t>gói</a:t>
            </a:r>
            <a:r>
              <a:rPr lang="en-US" sz="3200">
                <a:solidFill>
                  <a:srgbClr val="FF0000"/>
                </a:solidFill>
                <a:latin typeface="Times New Roman (Headings)"/>
              </a:rPr>
              <a:t> Package</a:t>
            </a:r>
            <a:endParaRPr lang="en-GB" sz="3200">
              <a:solidFill>
                <a:srgbClr val="FF0000"/>
              </a:solidFill>
              <a:latin typeface="Times New Roman (Headings)"/>
            </a:endParaRPr>
          </a:p>
        </p:txBody>
      </p:sp>
      <p:sp>
        <p:nvSpPr>
          <p:cNvPr id="69635" name="Rectangle 3"/>
          <p:cNvSpPr>
            <a:spLocks noGrp="1" noChangeArrowheads="1"/>
          </p:cNvSpPr>
          <p:nvPr>
            <p:ph type="body" idx="1"/>
          </p:nvPr>
        </p:nvSpPr>
        <p:spPr>
          <a:xfrm>
            <a:off x="152400" y="1219200"/>
            <a:ext cx="8839200" cy="2154436"/>
          </a:xfrm>
        </p:spPr>
        <p:txBody>
          <a:bodyPr/>
          <a:lstStyle/>
          <a:p>
            <a:r>
              <a:rPr lang="vi-VN" sz="2800">
                <a:solidFill>
                  <a:srgbClr val="002060"/>
                </a:solidFill>
                <a:latin typeface="+mj-lt"/>
              </a:rPr>
              <a:t>Cú pháp cơ bản để tìm kiếm phần mềm là:</a:t>
            </a:r>
          </a:p>
          <a:p>
            <a:r>
              <a:rPr lang="vi-VN" sz="2800" b="1">
                <a:solidFill>
                  <a:srgbClr val="FF0000"/>
                </a:solidFill>
                <a:latin typeface="+mj-lt"/>
              </a:rPr>
              <a:t>apt-cache search [search term 1] [search term 2] … [search term n] </a:t>
            </a:r>
          </a:p>
          <a:p>
            <a:r>
              <a:rPr lang="vi-VN" sz="2800">
                <a:solidFill>
                  <a:srgbClr val="002060"/>
                </a:solidFill>
                <a:latin typeface="+mj-lt"/>
              </a:rPr>
              <a:t>Các bạn chỉ cần thay thế </a:t>
            </a:r>
            <a:r>
              <a:rPr lang="vi-VN" sz="2800" b="1">
                <a:solidFill>
                  <a:srgbClr val="002060"/>
                </a:solidFill>
                <a:latin typeface="+mj-lt"/>
              </a:rPr>
              <a:t>[search terms]</a:t>
            </a:r>
            <a:r>
              <a:rPr lang="vi-VN" sz="2800">
                <a:solidFill>
                  <a:srgbClr val="002060"/>
                </a:solidFill>
                <a:latin typeface="+mj-lt"/>
              </a:rPr>
              <a:t> với tên phần mềm, và không bao gồm dấu </a:t>
            </a:r>
            <a:r>
              <a:rPr lang="vi-VN" sz="2800" b="1">
                <a:solidFill>
                  <a:srgbClr val="002060"/>
                </a:solidFill>
                <a:latin typeface="+mj-lt"/>
              </a:rPr>
              <a:t>[]</a:t>
            </a:r>
            <a:r>
              <a:rPr lang="vi-VN" sz="2800">
                <a:solidFill>
                  <a:srgbClr val="002060"/>
                </a:solidFill>
                <a:latin typeface="+mj-lt"/>
              </a:rPr>
              <a:t>. Ví dụ cụ thể như sau:</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75" y="3962400"/>
            <a:ext cx="872490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41640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238250" y="-228600"/>
            <a:ext cx="7315200" cy="984885"/>
          </a:xfrm>
        </p:spPr>
        <p:txBody>
          <a:bodyPr/>
          <a:lstStyle/>
          <a:p>
            <a:pPr algn="l" eaLnBrk="1" hangingPunct="1"/>
            <a:br>
              <a:rPr lang="en-IE" sz="3200">
                <a:solidFill>
                  <a:srgbClr val="FF0000"/>
                </a:solidFill>
                <a:latin typeface="Times New Roman (Headings)"/>
              </a:rPr>
            </a:br>
            <a:r>
              <a:rPr lang="en-US" sz="3200">
                <a:solidFill>
                  <a:srgbClr val="FF0000"/>
                </a:solidFill>
                <a:latin typeface="Times New Roman (Headings)"/>
              </a:rPr>
              <a:t>4.2. </a:t>
            </a:r>
            <a:r>
              <a:rPr lang="en-US" sz="3200" err="1">
                <a:solidFill>
                  <a:srgbClr val="FF0000"/>
                </a:solidFill>
                <a:latin typeface="Times New Roman (Headings)"/>
              </a:rPr>
              <a:t>Tìm</a:t>
            </a:r>
            <a:r>
              <a:rPr lang="en-US" sz="3200">
                <a:solidFill>
                  <a:srgbClr val="FF0000"/>
                </a:solidFill>
                <a:latin typeface="Times New Roman (Headings)"/>
              </a:rPr>
              <a:t> </a:t>
            </a:r>
            <a:r>
              <a:rPr lang="en-US" sz="3200" err="1">
                <a:solidFill>
                  <a:srgbClr val="FF0000"/>
                </a:solidFill>
                <a:latin typeface="Times New Roman (Headings)"/>
              </a:rPr>
              <a:t>kiếm</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a:t>
            </a:r>
            <a:r>
              <a:rPr lang="en-US" sz="3200" err="1">
                <a:solidFill>
                  <a:srgbClr val="FF0000"/>
                </a:solidFill>
                <a:latin typeface="Times New Roman (Headings)"/>
              </a:rPr>
              <a:t>gói</a:t>
            </a:r>
            <a:r>
              <a:rPr lang="en-US" sz="3200">
                <a:solidFill>
                  <a:srgbClr val="FF0000"/>
                </a:solidFill>
                <a:latin typeface="Times New Roman (Headings)"/>
              </a:rPr>
              <a:t> Package (</a:t>
            </a:r>
            <a:r>
              <a:rPr lang="en-US" sz="3200" err="1">
                <a:solidFill>
                  <a:srgbClr val="FF0000"/>
                </a:solidFill>
                <a:latin typeface="Times New Roman (Headings)"/>
              </a:rPr>
              <a:t>tiếp</a:t>
            </a:r>
            <a:r>
              <a:rPr lang="en-US" sz="3200">
                <a:solidFill>
                  <a:srgbClr val="FF0000"/>
                </a:solidFill>
                <a:latin typeface="Times New Roman (Headings)"/>
              </a:rPr>
              <a:t>)</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3877985"/>
          </a:xfrm>
        </p:spPr>
        <p:txBody>
          <a:bodyPr/>
          <a:lstStyle/>
          <a:p>
            <a:r>
              <a:rPr lang="vi-VN" sz="3600" b="1">
                <a:solidFill>
                  <a:srgbClr val="002060"/>
                </a:solidFill>
                <a:latin typeface="Times New Roman" pitchFamily="18" charset="0"/>
                <a:cs typeface="Times New Roman" pitchFamily="18" charset="0"/>
              </a:rPr>
              <a:t>Tìm kiếm các Package:</a:t>
            </a:r>
          </a:p>
          <a:p>
            <a:r>
              <a:rPr lang="vi-VN" sz="3600">
                <a:solidFill>
                  <a:srgbClr val="002060"/>
                </a:solidFill>
                <a:latin typeface="Times New Roman" pitchFamily="18" charset="0"/>
                <a:cs typeface="Times New Roman" pitchFamily="18" charset="0"/>
              </a:rPr>
              <a:t>Cú pháp cơ bản để tìm kiếm phần mềm là:</a:t>
            </a:r>
          </a:p>
          <a:p>
            <a:r>
              <a:rPr lang="vi-VN" sz="3600">
                <a:solidFill>
                  <a:srgbClr val="FF0000"/>
                </a:solidFill>
                <a:latin typeface="Times New Roman" pitchFamily="18" charset="0"/>
                <a:cs typeface="Times New Roman" pitchFamily="18" charset="0"/>
              </a:rPr>
              <a:t>apt-cache search [search term 1] [search term 2] … [search term n] </a:t>
            </a:r>
          </a:p>
          <a:p>
            <a:r>
              <a:rPr lang="en-US" sz="3600" err="1">
                <a:solidFill>
                  <a:srgbClr val="002060"/>
                </a:solidFill>
                <a:latin typeface="Times New Roman" pitchFamily="18" charset="0"/>
                <a:cs typeface="Times New Roman" pitchFamily="18" charset="0"/>
              </a:rPr>
              <a:t>Sau</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khi</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tìm</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kiếm</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xong</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hoặc</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muốn</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cập</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nhật</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phần</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mềm</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thì</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chúng</a:t>
            </a:r>
            <a:r>
              <a:rPr lang="en-US" sz="3600">
                <a:solidFill>
                  <a:srgbClr val="002060"/>
                </a:solidFill>
                <a:latin typeface="Times New Roman" pitchFamily="18" charset="0"/>
                <a:cs typeface="Times New Roman" pitchFamily="18" charset="0"/>
              </a:rPr>
              <a:t> ta </a:t>
            </a:r>
            <a:r>
              <a:rPr lang="en-US" sz="3600" err="1">
                <a:solidFill>
                  <a:srgbClr val="002060"/>
                </a:solidFill>
                <a:latin typeface="Times New Roman" pitchFamily="18" charset="0"/>
                <a:cs typeface="Times New Roman" pitchFamily="18" charset="0"/>
              </a:rPr>
              <a:t>dùng</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câu</a:t>
            </a:r>
            <a:r>
              <a:rPr lang="en-US" sz="3600">
                <a:solidFill>
                  <a:srgbClr val="002060"/>
                </a:solidFill>
                <a:latin typeface="Times New Roman" pitchFamily="18" charset="0"/>
                <a:cs typeface="Times New Roman" pitchFamily="18" charset="0"/>
              </a:rPr>
              <a:t> </a:t>
            </a:r>
            <a:r>
              <a:rPr lang="en-US" sz="3600" err="1">
                <a:solidFill>
                  <a:srgbClr val="002060"/>
                </a:solidFill>
                <a:latin typeface="Times New Roman" pitchFamily="18" charset="0"/>
                <a:cs typeface="Times New Roman" pitchFamily="18" charset="0"/>
              </a:rPr>
              <a:t>lệnh</a:t>
            </a:r>
            <a:r>
              <a:rPr lang="en-US" sz="3600">
                <a:solidFill>
                  <a:srgbClr val="002060"/>
                </a:solidFill>
                <a:latin typeface="Times New Roman" pitchFamily="18" charset="0"/>
                <a:cs typeface="Times New Roman" pitchFamily="18" charset="0"/>
              </a:rPr>
              <a:t>:</a:t>
            </a:r>
          </a:p>
          <a:p>
            <a:r>
              <a:rPr lang="en-US" sz="3600" i="1">
                <a:latin typeface="Times New Roman" pitchFamily="18" charset="0"/>
                <a:cs typeface="Times New Roman" pitchFamily="18" charset="0"/>
              </a:rPr>
              <a:t>	</a:t>
            </a:r>
            <a:r>
              <a:rPr lang="en-US" sz="3600" b="1" err="1">
                <a:solidFill>
                  <a:srgbClr val="FF0000"/>
                </a:solidFill>
                <a:latin typeface="Times New Roman" pitchFamily="18" charset="0"/>
                <a:cs typeface="Times New Roman" pitchFamily="18" charset="0"/>
              </a:rPr>
              <a:t>sudo</a:t>
            </a:r>
            <a:r>
              <a:rPr lang="en-US" sz="3600" b="1">
                <a:solidFill>
                  <a:srgbClr val="FF0000"/>
                </a:solidFill>
                <a:latin typeface="Times New Roman" pitchFamily="18" charset="0"/>
                <a:cs typeface="Times New Roman" pitchFamily="18" charset="0"/>
              </a:rPr>
              <a:t> apt-get update</a:t>
            </a:r>
            <a:endParaRPr lang="vi-VN" sz="3600" b="1">
              <a:solidFill>
                <a:srgbClr val="FF0000"/>
              </a:solidFill>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5159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219200" y="-132335"/>
            <a:ext cx="8382000" cy="984885"/>
          </a:xfrm>
        </p:spPr>
        <p:txBody>
          <a:bodyPr/>
          <a:lstStyle/>
          <a:p>
            <a:pPr algn="l" eaLnBrk="1" hangingPunct="1"/>
            <a:br>
              <a:rPr lang="en-IE" sz="3200">
                <a:solidFill>
                  <a:srgbClr val="FF0000"/>
                </a:solidFill>
                <a:latin typeface="Times New Roman (Headings)"/>
              </a:rPr>
            </a:br>
            <a:r>
              <a:rPr lang="en-US" sz="3200">
                <a:solidFill>
                  <a:srgbClr val="FF0000"/>
                </a:solidFill>
                <a:latin typeface="Times New Roman (Headings)"/>
              </a:rPr>
              <a:t>4.3. </a:t>
            </a:r>
            <a:r>
              <a:rPr lang="en-US" sz="3200" err="1">
                <a:solidFill>
                  <a:srgbClr val="FF0000"/>
                </a:solidFill>
                <a:latin typeface="Times New Roman (Headings)"/>
              </a:rPr>
              <a:t>Cài</a:t>
            </a:r>
            <a:r>
              <a:rPr lang="en-US" sz="3200">
                <a:solidFill>
                  <a:srgbClr val="FF0000"/>
                </a:solidFill>
                <a:latin typeface="Times New Roman (Headings)"/>
              </a:rPr>
              <a:t> </a:t>
            </a:r>
            <a:r>
              <a:rPr lang="vi-VN" sz="3200">
                <a:solidFill>
                  <a:srgbClr val="FF0000"/>
                </a:solidFill>
                <a:latin typeface="Times New Roman (Headings)"/>
              </a:rPr>
              <a:t>đặ</a:t>
            </a:r>
            <a:r>
              <a:rPr lang="en-US" sz="3200">
                <a:solidFill>
                  <a:srgbClr val="FF0000"/>
                </a:solidFill>
                <a:latin typeface="Times New Roman (Headings)"/>
              </a:rPr>
              <a:t>t </a:t>
            </a:r>
            <a:r>
              <a:rPr lang="en-US" sz="3200" err="1">
                <a:solidFill>
                  <a:srgbClr val="FF0000"/>
                </a:solidFill>
                <a:latin typeface="Times New Roman (Headings)"/>
              </a:rPr>
              <a:t>các</a:t>
            </a:r>
            <a:r>
              <a:rPr lang="en-US" sz="3200">
                <a:solidFill>
                  <a:srgbClr val="FF0000"/>
                </a:solidFill>
                <a:latin typeface="Times New Roman (Headings)"/>
              </a:rPr>
              <a:t> </a:t>
            </a:r>
            <a:r>
              <a:rPr lang="en-US" sz="3200" err="1">
                <a:solidFill>
                  <a:srgbClr val="FF0000"/>
                </a:solidFill>
                <a:latin typeface="Times New Roman (Headings)"/>
              </a:rPr>
              <a:t>gói</a:t>
            </a:r>
            <a:r>
              <a:rPr lang="en-US" sz="3200">
                <a:solidFill>
                  <a:srgbClr val="FF0000"/>
                </a:solidFill>
                <a:latin typeface="Times New Roman (Headings)"/>
              </a:rPr>
              <a:t> Package</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39200" cy="2215991"/>
          </a:xfrm>
        </p:spPr>
        <p:txBody>
          <a:bodyPr/>
          <a:lstStyle/>
          <a:p>
            <a:r>
              <a:rPr lang="vi-VN" sz="3600">
                <a:solidFill>
                  <a:srgbClr val="002060"/>
                </a:solidFill>
                <a:latin typeface="Times New Roman" pitchFamily="18" charset="0"/>
                <a:cs typeface="Times New Roman" pitchFamily="18" charset="0"/>
              </a:rPr>
              <a:t>Cú pháp cơ bản </a:t>
            </a:r>
            <a:r>
              <a:rPr lang="en-US" sz="3600" err="1">
                <a:solidFill>
                  <a:srgbClr val="002060"/>
                </a:solidFill>
                <a:latin typeface="Times New Roman" pitchFamily="18" charset="0"/>
                <a:cs typeface="Times New Roman" pitchFamily="18" charset="0"/>
              </a:rPr>
              <a:t>cài</a:t>
            </a:r>
            <a:r>
              <a:rPr lang="en-US" sz="3600">
                <a:solidFill>
                  <a:srgbClr val="002060"/>
                </a:solidFill>
                <a:latin typeface="Times New Roman" pitchFamily="18" charset="0"/>
                <a:cs typeface="Times New Roman" pitchFamily="18" charset="0"/>
              </a:rPr>
              <a:t> </a:t>
            </a:r>
            <a:r>
              <a:rPr lang="vi-VN" sz="3600">
                <a:solidFill>
                  <a:srgbClr val="002060"/>
                </a:solidFill>
                <a:latin typeface="Times New Roman" pitchFamily="18" charset="0"/>
                <a:cs typeface="Times New Roman" pitchFamily="18" charset="0"/>
              </a:rPr>
              <a:t>đặ</a:t>
            </a:r>
            <a:r>
              <a:rPr lang="en-US" sz="3600">
                <a:solidFill>
                  <a:srgbClr val="002060"/>
                </a:solidFill>
                <a:latin typeface="Times New Roman" pitchFamily="18" charset="0"/>
                <a:cs typeface="Times New Roman" pitchFamily="18" charset="0"/>
              </a:rPr>
              <a:t>t </a:t>
            </a:r>
            <a:r>
              <a:rPr lang="vi-VN" sz="3600">
                <a:solidFill>
                  <a:srgbClr val="002060"/>
                </a:solidFill>
                <a:latin typeface="Times New Roman" pitchFamily="18" charset="0"/>
                <a:cs typeface="Times New Roman" pitchFamily="18" charset="0"/>
              </a:rPr>
              <a:t>phần mềm là:</a:t>
            </a:r>
          </a:p>
          <a:p>
            <a:r>
              <a:rPr lang="en-US" sz="3600" i="1" err="1">
                <a:solidFill>
                  <a:srgbClr val="FF0000"/>
                </a:solidFill>
                <a:latin typeface="Times New Roman" pitchFamily="18" charset="0"/>
                <a:cs typeface="Times New Roman" pitchFamily="18" charset="0"/>
              </a:rPr>
              <a:t>sudo</a:t>
            </a:r>
            <a:r>
              <a:rPr lang="en-US" sz="3600" i="1">
                <a:solidFill>
                  <a:srgbClr val="FF0000"/>
                </a:solidFill>
                <a:latin typeface="Times New Roman" pitchFamily="18" charset="0"/>
                <a:cs typeface="Times New Roman" pitchFamily="18" charset="0"/>
              </a:rPr>
              <a:t> apt-get install [package name 1] [package name 2] … [package name n] </a:t>
            </a:r>
          </a:p>
          <a:p>
            <a:endParaRPr lang="en-US" sz="3600" i="1">
              <a:latin typeface="Times New Roman" pitchFamily="18"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3429000"/>
            <a:ext cx="86201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24250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78664" y="-137769"/>
            <a:ext cx="8382000" cy="984885"/>
          </a:xfrm>
        </p:spPr>
        <p:txBody>
          <a:bodyPr/>
          <a:lstStyle/>
          <a:p>
            <a:pPr algn="l" eaLnBrk="1" hangingPunct="1"/>
            <a:br>
              <a:rPr lang="en-IE" sz="3200">
                <a:solidFill>
                  <a:srgbClr val="FF0000"/>
                </a:solidFill>
                <a:latin typeface="Times New Roman (Headings)"/>
              </a:rPr>
            </a:br>
            <a:r>
              <a:rPr lang="en-IE" sz="3200">
                <a:solidFill>
                  <a:srgbClr val="FF0000"/>
                </a:solidFill>
                <a:latin typeface="Times New Roman (Headings)"/>
              </a:rPr>
              <a:t>4.4. </a:t>
            </a:r>
            <a:r>
              <a:rPr lang="en-US" sz="3200" err="1">
                <a:solidFill>
                  <a:srgbClr val="FF0000"/>
                </a:solidFill>
                <a:latin typeface="Times New Roman (Headings)"/>
              </a:rPr>
              <a:t>Xóa</a:t>
            </a:r>
            <a:r>
              <a:rPr lang="en-US" sz="3200">
                <a:solidFill>
                  <a:srgbClr val="FF0000"/>
                </a:solidFill>
                <a:latin typeface="Times New Roman (Headings)"/>
              </a:rPr>
              <a:t> </a:t>
            </a:r>
            <a:r>
              <a:rPr lang="en-US" sz="3200" err="1">
                <a:solidFill>
                  <a:srgbClr val="FF0000"/>
                </a:solidFill>
                <a:latin typeface="Times New Roman (Headings)"/>
              </a:rPr>
              <a:t>bỏ</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Package</a:t>
            </a:r>
            <a:endParaRPr lang="en-GB" sz="3200">
              <a:solidFill>
                <a:srgbClr val="FF0000"/>
              </a:solidFill>
              <a:latin typeface="Times New Roman (Headings)"/>
            </a:endParaRPr>
          </a:p>
        </p:txBody>
      </p:sp>
      <p:sp>
        <p:nvSpPr>
          <p:cNvPr id="69635" name="Rectangle 3"/>
          <p:cNvSpPr>
            <a:spLocks noGrp="1" noChangeArrowheads="1"/>
          </p:cNvSpPr>
          <p:nvPr>
            <p:ph type="body" idx="1"/>
          </p:nvPr>
        </p:nvSpPr>
        <p:spPr>
          <a:xfrm>
            <a:off x="152400" y="1219200"/>
            <a:ext cx="8991600" cy="2215991"/>
          </a:xfrm>
        </p:spPr>
        <p:txBody>
          <a:bodyPr/>
          <a:lstStyle/>
          <a:p>
            <a:r>
              <a:rPr lang="vi-VN" sz="3600">
                <a:solidFill>
                  <a:srgbClr val="002060"/>
                </a:solidFill>
                <a:latin typeface="Times New Roman" pitchFamily="18" charset="0"/>
                <a:cs typeface="Times New Roman" pitchFamily="18" charset="0"/>
              </a:rPr>
              <a:t>Nếu muốn gỡ bỏ 1 chương trình nào đó, các bạn hãy xóa bỏ các gói cài đặt trước tiên:</a:t>
            </a:r>
            <a:endParaRPr lang="en-US" sz="3600">
              <a:solidFill>
                <a:srgbClr val="002060"/>
              </a:solidFill>
              <a:latin typeface="Times New Roman" pitchFamily="18" charset="0"/>
              <a:cs typeface="Times New Roman" pitchFamily="18" charset="0"/>
            </a:endParaRPr>
          </a:p>
          <a:p>
            <a:r>
              <a:rPr lang="en-US" sz="3600" err="1">
                <a:solidFill>
                  <a:srgbClr val="FF0000"/>
                </a:solidFill>
                <a:latin typeface="Times New Roman" pitchFamily="18" charset="0"/>
                <a:cs typeface="Times New Roman" pitchFamily="18" charset="0"/>
              </a:rPr>
              <a:t>sudo</a:t>
            </a:r>
            <a:r>
              <a:rPr lang="en-US" sz="3600">
                <a:solidFill>
                  <a:srgbClr val="FF0000"/>
                </a:solidFill>
                <a:latin typeface="Times New Roman" pitchFamily="18" charset="0"/>
                <a:cs typeface="Times New Roman" pitchFamily="18" charset="0"/>
              </a:rPr>
              <a:t> apt-get remove [package name 1] [package name 2] … [package name n]</a:t>
            </a: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27" y="3962400"/>
            <a:ext cx="86868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0702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295400" y="-108585"/>
            <a:ext cx="8382000" cy="984885"/>
          </a:xfrm>
        </p:spPr>
        <p:txBody>
          <a:bodyPr/>
          <a:lstStyle/>
          <a:p>
            <a:pPr algn="l" eaLnBrk="1" hangingPunct="1"/>
            <a:br>
              <a:rPr lang="en-IE" sz="3200">
                <a:solidFill>
                  <a:srgbClr val="FF0000"/>
                </a:solidFill>
                <a:latin typeface="Times New Roman (Headings)"/>
              </a:rPr>
            </a:br>
            <a:r>
              <a:rPr lang="en-IE" sz="3200">
                <a:solidFill>
                  <a:srgbClr val="FF0000"/>
                </a:solidFill>
                <a:latin typeface="Times New Roman (Headings)"/>
              </a:rPr>
              <a:t>4.4. </a:t>
            </a:r>
            <a:r>
              <a:rPr lang="en-US" sz="3200" err="1">
                <a:solidFill>
                  <a:srgbClr val="FF0000"/>
                </a:solidFill>
                <a:latin typeface="Times New Roman (Headings)"/>
              </a:rPr>
              <a:t>Xóa</a:t>
            </a:r>
            <a:r>
              <a:rPr lang="en-US" sz="3200">
                <a:solidFill>
                  <a:srgbClr val="FF0000"/>
                </a:solidFill>
                <a:latin typeface="Times New Roman (Headings)"/>
              </a:rPr>
              <a:t> </a:t>
            </a:r>
            <a:r>
              <a:rPr lang="en-US" sz="3200" err="1">
                <a:solidFill>
                  <a:srgbClr val="FF0000"/>
                </a:solidFill>
                <a:latin typeface="Times New Roman (Headings)"/>
              </a:rPr>
              <a:t>bỏ</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Package (</a:t>
            </a:r>
            <a:r>
              <a:rPr lang="en-US" sz="3200" err="1">
                <a:solidFill>
                  <a:srgbClr val="FF0000"/>
                </a:solidFill>
                <a:latin typeface="Times New Roman (Headings)"/>
              </a:rPr>
              <a:t>tiếp</a:t>
            </a:r>
            <a:r>
              <a:rPr lang="en-US" sz="3200">
                <a:solidFill>
                  <a:srgbClr val="FF0000"/>
                </a:solidFill>
                <a:latin typeface="Times New Roman (Headings)"/>
              </a:rPr>
              <a:t>)</a:t>
            </a:r>
            <a:endParaRPr lang="en-GB" sz="3200">
              <a:solidFill>
                <a:srgbClr val="FF0000"/>
              </a:solidFill>
            </a:endParaRPr>
          </a:p>
        </p:txBody>
      </p:sp>
      <p:sp>
        <p:nvSpPr>
          <p:cNvPr id="69635" name="Rectangle 3"/>
          <p:cNvSpPr>
            <a:spLocks noGrp="1" noChangeArrowheads="1"/>
          </p:cNvSpPr>
          <p:nvPr>
            <p:ph type="body" idx="1"/>
          </p:nvPr>
        </p:nvSpPr>
        <p:spPr>
          <a:xfrm>
            <a:off x="152400" y="1219200"/>
            <a:ext cx="8829675" cy="4739759"/>
          </a:xfrm>
        </p:spPr>
        <p:txBody>
          <a:bodyPr/>
          <a:lstStyle/>
          <a:p>
            <a:pPr algn="just"/>
            <a:r>
              <a:rPr lang="en-US" sz="2800">
                <a:latin typeface="Times New Roman" pitchFamily="18" charset="0"/>
                <a:ea typeface="Tahoma" pitchFamily="34" charset="0"/>
                <a:cs typeface="Times New Roman" pitchFamily="18" charset="0"/>
              </a:rPr>
              <a:t>	</a:t>
            </a:r>
            <a:r>
              <a:rPr lang="vi-VN" sz="2800">
                <a:solidFill>
                  <a:srgbClr val="002060"/>
                </a:solidFill>
                <a:latin typeface="Times New Roman" pitchFamily="18" charset="0"/>
                <a:ea typeface="Tahoma" pitchFamily="34" charset="0"/>
                <a:cs typeface="Times New Roman" pitchFamily="18" charset="0"/>
              </a:rPr>
              <a:t>Còn nếu muốn xóa bỏ phần cấu hình, thiết lập cũng như các thư mục có liên quan, thì hãy thêm lựa chọn purge như sau:</a:t>
            </a:r>
          </a:p>
          <a:p>
            <a:pPr algn="just"/>
            <a:endParaRPr lang="en-US" sz="2800" i="1">
              <a:solidFill>
                <a:srgbClr val="FF0000"/>
              </a:solidFill>
              <a:latin typeface="Times New Roman" pitchFamily="18" charset="0"/>
              <a:ea typeface="Tahoma" pitchFamily="34" charset="0"/>
              <a:cs typeface="Times New Roman" pitchFamily="18" charset="0"/>
            </a:endParaRPr>
          </a:p>
          <a:p>
            <a:pPr algn="just"/>
            <a:r>
              <a:rPr lang="vi-VN" sz="2800">
                <a:solidFill>
                  <a:srgbClr val="FF0000"/>
                </a:solidFill>
                <a:latin typeface="Times New Roman" pitchFamily="18" charset="0"/>
                <a:ea typeface="Tahoma" pitchFamily="34" charset="0"/>
                <a:cs typeface="Times New Roman" pitchFamily="18" charset="0"/>
              </a:rPr>
              <a:t>sudo apt-get remove </a:t>
            </a:r>
            <a:r>
              <a:rPr lang="en-US" sz="2800">
                <a:solidFill>
                  <a:srgbClr val="FF0000"/>
                </a:solidFill>
                <a:latin typeface="Times New Roman" pitchFamily="18" charset="0"/>
                <a:ea typeface="Tahoma" pitchFamily="34" charset="0"/>
                <a:cs typeface="Times New Roman" pitchFamily="18" charset="0"/>
              </a:rPr>
              <a:t>--</a:t>
            </a:r>
            <a:r>
              <a:rPr lang="vi-VN" sz="2800">
                <a:solidFill>
                  <a:srgbClr val="FF0000"/>
                </a:solidFill>
                <a:latin typeface="Times New Roman" pitchFamily="18" charset="0"/>
                <a:ea typeface="Tahoma" pitchFamily="34" charset="0"/>
                <a:cs typeface="Times New Roman" pitchFamily="18" charset="0"/>
              </a:rPr>
              <a:t>purge [package name 1] [package name 2] … [package name n] </a:t>
            </a:r>
            <a:endParaRPr lang="en-US" sz="2800">
              <a:solidFill>
                <a:srgbClr val="FF0000"/>
              </a:solidFill>
              <a:latin typeface="Times New Roman" pitchFamily="18" charset="0"/>
              <a:ea typeface="Tahoma" pitchFamily="34" charset="0"/>
              <a:cs typeface="Times New Roman" pitchFamily="18" charset="0"/>
            </a:endParaRPr>
          </a:p>
          <a:p>
            <a:pPr algn="just"/>
            <a:endParaRPr lang="vi-VN" sz="2800">
              <a:solidFill>
                <a:srgbClr val="FF0000"/>
              </a:solidFill>
              <a:latin typeface="Times New Roman" pitchFamily="18" charset="0"/>
              <a:ea typeface="Tahoma" pitchFamily="34" charset="0"/>
              <a:cs typeface="Times New Roman" pitchFamily="18" charset="0"/>
            </a:endParaRPr>
          </a:p>
          <a:p>
            <a:pPr algn="just"/>
            <a:r>
              <a:rPr lang="en-US" sz="2800">
                <a:latin typeface="Times New Roman" pitchFamily="18" charset="0"/>
                <a:ea typeface="Tahoma" pitchFamily="34" charset="0"/>
                <a:cs typeface="Times New Roman" pitchFamily="18" charset="0"/>
              </a:rPr>
              <a:t>	</a:t>
            </a:r>
            <a:r>
              <a:rPr lang="vi-VN" sz="2800">
                <a:solidFill>
                  <a:srgbClr val="002060"/>
                </a:solidFill>
                <a:latin typeface="Times New Roman" pitchFamily="18" charset="0"/>
                <a:ea typeface="Tahoma" pitchFamily="34" charset="0"/>
                <a:cs typeface="Times New Roman" pitchFamily="18" charset="0"/>
              </a:rPr>
              <a:t>Có 2 dấu gạch ngang ở đây, tham số này sẽ tỏ ra hữu ích nếu chương trình cần gỡ bỏ không hoạt động bình thường</a:t>
            </a:r>
            <a:r>
              <a:rPr lang="en-US" sz="2800">
                <a:solidFill>
                  <a:srgbClr val="002060"/>
                </a:solidFill>
                <a:latin typeface="Times New Roman" pitchFamily="18" charset="0"/>
                <a:ea typeface="Tahoma" pitchFamily="34" charset="0"/>
                <a:cs typeface="Times New Roman" pitchFamily="18" charset="0"/>
              </a:rPr>
              <a:t>, </a:t>
            </a:r>
            <a:r>
              <a:rPr lang="vi-VN" sz="2800">
                <a:solidFill>
                  <a:srgbClr val="002060"/>
                </a:solidFill>
                <a:latin typeface="Times New Roman" pitchFamily="18" charset="0"/>
                <a:ea typeface="Tahoma" pitchFamily="34" charset="0"/>
                <a:cs typeface="Times New Roman" pitchFamily="18" charset="0"/>
              </a:rPr>
              <a:t>ta sẽ gỡ bỏ được hoàn toàn và không còn sót bất cứ file nào của chương trình. </a:t>
            </a:r>
            <a:endParaRPr lang="vi-VN" sz="2800">
              <a:solidFill>
                <a:srgbClr val="002060"/>
              </a:solidFill>
              <a:effectLst/>
              <a:latin typeface="Times New Roman" pitchFamily="18" charset="0"/>
              <a:ea typeface="Tahoma" pitchFamily="34" charset="0"/>
              <a:cs typeface="Times New Roman" pitchFamily="18" charset="0"/>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96188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219200" y="-228600"/>
            <a:ext cx="7467600" cy="984885"/>
          </a:xfrm>
        </p:spPr>
        <p:txBody>
          <a:bodyPr/>
          <a:lstStyle/>
          <a:p>
            <a:pPr algn="l" eaLnBrk="1" hangingPunct="1"/>
            <a:br>
              <a:rPr lang="en-IE" sz="3200">
                <a:solidFill>
                  <a:srgbClr val="FF0000"/>
                </a:solidFill>
                <a:latin typeface="Times New Roman (Headings)"/>
              </a:rPr>
            </a:br>
            <a:r>
              <a:rPr lang="en-IE" sz="3200">
                <a:solidFill>
                  <a:srgbClr val="FF0000"/>
                </a:solidFill>
                <a:latin typeface="Times New Roman (Headings)"/>
              </a:rPr>
              <a:t>4.4. </a:t>
            </a:r>
            <a:r>
              <a:rPr lang="en-US" sz="3200" err="1">
                <a:solidFill>
                  <a:srgbClr val="FF0000"/>
                </a:solidFill>
                <a:latin typeface="Times New Roman (Headings)"/>
              </a:rPr>
              <a:t>Xóa</a:t>
            </a:r>
            <a:r>
              <a:rPr lang="en-US" sz="3200">
                <a:solidFill>
                  <a:srgbClr val="FF0000"/>
                </a:solidFill>
                <a:latin typeface="Times New Roman (Headings)"/>
              </a:rPr>
              <a:t> </a:t>
            </a:r>
            <a:r>
              <a:rPr lang="en-US" sz="3200" err="1">
                <a:solidFill>
                  <a:srgbClr val="FF0000"/>
                </a:solidFill>
                <a:latin typeface="Times New Roman (Headings)"/>
              </a:rPr>
              <a:t>bỏ</a:t>
            </a:r>
            <a:r>
              <a:rPr lang="en-US" sz="3200">
                <a:solidFill>
                  <a:srgbClr val="FF0000"/>
                </a:solidFill>
                <a:latin typeface="Times New Roman (Headings)"/>
              </a:rPr>
              <a:t> </a:t>
            </a:r>
            <a:r>
              <a:rPr lang="en-US" sz="3200" err="1">
                <a:solidFill>
                  <a:srgbClr val="FF0000"/>
                </a:solidFill>
                <a:latin typeface="Times New Roman (Headings)"/>
              </a:rPr>
              <a:t>các</a:t>
            </a:r>
            <a:r>
              <a:rPr lang="en-US" sz="3200">
                <a:solidFill>
                  <a:srgbClr val="FF0000"/>
                </a:solidFill>
                <a:latin typeface="Times New Roman (Headings)"/>
              </a:rPr>
              <a:t> Package (</a:t>
            </a:r>
            <a:r>
              <a:rPr lang="en-US" sz="3200" err="1">
                <a:solidFill>
                  <a:srgbClr val="FF0000"/>
                </a:solidFill>
                <a:latin typeface="Times New Roman (Headings)"/>
              </a:rPr>
              <a:t>tiếp</a:t>
            </a:r>
            <a:r>
              <a:rPr lang="en-US" sz="3200">
                <a:solidFill>
                  <a:srgbClr val="FF0000"/>
                </a:solidFill>
                <a:latin typeface="Times New Roman (Headings)"/>
              </a:rPr>
              <a:t>)</a:t>
            </a:r>
            <a:endParaRPr lang="en-GB" sz="3200">
              <a:solidFill>
                <a:srgbClr val="FF0000"/>
              </a:solidFill>
            </a:endParaRPr>
          </a:p>
        </p:txBody>
      </p:sp>
      <p:sp>
        <p:nvSpPr>
          <p:cNvPr id="69635" name="Rectangle 3"/>
          <p:cNvSpPr>
            <a:spLocks noGrp="1" noChangeArrowheads="1"/>
          </p:cNvSpPr>
          <p:nvPr>
            <p:ph type="body" idx="1"/>
          </p:nvPr>
        </p:nvSpPr>
        <p:spPr>
          <a:xfrm>
            <a:off x="152400" y="1219200"/>
            <a:ext cx="8991600" cy="3170099"/>
          </a:xfrm>
        </p:spPr>
        <p:txBody>
          <a:bodyPr/>
          <a:lstStyle/>
          <a:p>
            <a:pPr algn="just">
              <a:lnSpc>
                <a:spcPct val="150000"/>
              </a:lnSpc>
            </a:pPr>
            <a:r>
              <a:rPr lang="en-US" sz="2800">
                <a:solidFill>
                  <a:srgbClr val="002060"/>
                </a:solidFill>
                <a:latin typeface="+mj-lt"/>
              </a:rPr>
              <a:t>	</a:t>
            </a:r>
            <a:r>
              <a:rPr lang="vi-VN" sz="2800">
                <a:solidFill>
                  <a:srgbClr val="002060"/>
                </a:solidFill>
                <a:latin typeface="+mj-lt"/>
              </a:rPr>
              <a:t>Hầu hết thời gian, người sử dụng sẽ phải chọn giữa các package chính và phần hỗ trợ đi kèm để gỡ bỏ, nhưng nếu muốn thực hiện theo cách tự động, hãy sử dụng lệnh:</a:t>
            </a:r>
          </a:p>
          <a:p>
            <a:pPr algn="ctr"/>
            <a:endParaRPr lang="en-US" sz="3600" i="1">
              <a:solidFill>
                <a:srgbClr val="FF0000"/>
              </a:solidFill>
              <a:latin typeface="+mj-lt"/>
            </a:endParaRPr>
          </a:p>
          <a:p>
            <a:pPr algn="ctr"/>
            <a:r>
              <a:rPr lang="vi-VN" sz="4400">
                <a:solidFill>
                  <a:srgbClr val="FF0000"/>
                </a:solidFill>
                <a:latin typeface="+mj-lt"/>
              </a:rPr>
              <a:t>sudo apt-get autoremove </a:t>
            </a:r>
            <a:endParaRPr lang="vi-VN" sz="4400">
              <a:solidFill>
                <a:srgbClr val="FF0000"/>
              </a:solidFill>
              <a:effectLst/>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513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43000" y="-108585"/>
            <a:ext cx="8382000" cy="984885"/>
          </a:xfrm>
        </p:spPr>
        <p:txBody>
          <a:bodyPr/>
          <a:lstStyle/>
          <a:p>
            <a:pPr algn="l" eaLnBrk="1" hangingPunct="1"/>
            <a:br>
              <a:rPr lang="en-IE" sz="3200" b="1">
                <a:solidFill>
                  <a:srgbClr val="FF0000"/>
                </a:solidFill>
                <a:latin typeface="Times New Roman" pitchFamily="18" charset="0"/>
                <a:cs typeface="Times New Roman" pitchFamily="18" charset="0"/>
              </a:rPr>
            </a:br>
            <a:r>
              <a:rPr lang="en-IE" sz="3200" b="1">
                <a:solidFill>
                  <a:srgbClr val="FF0000"/>
                </a:solidFill>
                <a:latin typeface="Times New Roman" pitchFamily="18" charset="0"/>
                <a:cs typeface="Times New Roman" pitchFamily="18" charset="0"/>
              </a:rPr>
              <a:t>4.5. </a:t>
            </a:r>
            <a:r>
              <a:rPr lang="en-US" sz="3200" b="1" err="1">
                <a:solidFill>
                  <a:srgbClr val="FF0000"/>
                </a:solidFill>
                <a:latin typeface="Times New Roman" pitchFamily="18" charset="0"/>
                <a:cs typeface="Times New Roman" pitchFamily="18" charset="0"/>
              </a:rPr>
              <a:t>Nâng</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cấp</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phần</a:t>
            </a:r>
            <a:r>
              <a:rPr lang="en-US" sz="3200" b="1">
                <a:solidFill>
                  <a:srgbClr val="FF0000"/>
                </a:solidFill>
                <a:latin typeface="Times New Roman" pitchFamily="18" charset="0"/>
                <a:cs typeface="Times New Roman" pitchFamily="18" charset="0"/>
              </a:rPr>
              <a:t> </a:t>
            </a:r>
            <a:r>
              <a:rPr lang="en-US" sz="3200" b="1" err="1">
                <a:solidFill>
                  <a:srgbClr val="FF0000"/>
                </a:solidFill>
                <a:latin typeface="Times New Roman" pitchFamily="18" charset="0"/>
                <a:cs typeface="Times New Roman" pitchFamily="18" charset="0"/>
              </a:rPr>
              <a:t>mềm</a:t>
            </a:r>
            <a:endParaRPr lang="en-GB" sz="3200" b="1">
              <a:solidFill>
                <a:srgbClr val="FF0000"/>
              </a:solidFill>
              <a:latin typeface="Times New Roman" pitchFamily="18" charset="0"/>
              <a:cs typeface="Times New Roman" pitchFamily="18" charset="0"/>
            </a:endParaRPr>
          </a:p>
        </p:txBody>
      </p:sp>
      <p:sp>
        <p:nvSpPr>
          <p:cNvPr id="69635" name="Rectangle 3"/>
          <p:cNvSpPr>
            <a:spLocks noGrp="1" noChangeArrowheads="1"/>
          </p:cNvSpPr>
          <p:nvPr>
            <p:ph type="body" idx="1"/>
          </p:nvPr>
        </p:nvSpPr>
        <p:spPr>
          <a:xfrm>
            <a:off x="152400" y="990600"/>
            <a:ext cx="8991600" cy="6137910"/>
          </a:xfrm>
        </p:spPr>
        <p:txBody>
          <a:bodyPr/>
          <a:lstStyle/>
          <a:p>
            <a:r>
              <a:rPr lang="en-US" sz="3200">
                <a:solidFill>
                  <a:srgbClr val="002060"/>
                </a:solidFill>
                <a:latin typeface="+mj-lt"/>
              </a:rPr>
              <a:t>	</a:t>
            </a:r>
            <a:r>
              <a:rPr lang="vi-VN" sz="3200">
                <a:solidFill>
                  <a:srgbClr val="002060"/>
                </a:solidFill>
                <a:latin typeface="+mj-lt"/>
              </a:rPr>
              <a:t>Về cơ bản, các phần mềm mã nguồn mở có thời gian cập nhật và nâng cấp khá ngắn. Nếu muốn thực hiện thì các bạn hãy sử dụng lệnh sau:</a:t>
            </a:r>
          </a:p>
          <a:p>
            <a:r>
              <a:rPr lang="vi-VN" sz="3200" b="1">
                <a:solidFill>
                  <a:srgbClr val="FF0000"/>
                </a:solidFill>
                <a:latin typeface="+mj-lt"/>
              </a:rPr>
              <a:t>sudo apt-get upgrade [package name 1] [package name 2] … [package name n] </a:t>
            </a:r>
          </a:p>
          <a:p>
            <a:r>
              <a:rPr lang="en-US" sz="3200">
                <a:latin typeface="+mj-lt"/>
              </a:rPr>
              <a:t>	</a:t>
            </a:r>
            <a:r>
              <a:rPr lang="vi-VN" sz="3200">
                <a:solidFill>
                  <a:srgbClr val="002060"/>
                </a:solidFill>
                <a:latin typeface="+mj-lt"/>
              </a:rPr>
              <a:t>Hoặc tiến hành áp dụng với toàn bộ phần mềm bằng cú pháp:</a:t>
            </a:r>
          </a:p>
          <a:p>
            <a:pPr algn="ctr"/>
            <a:r>
              <a:rPr lang="vi-VN" sz="3200" b="1">
                <a:solidFill>
                  <a:srgbClr val="FF0000"/>
                </a:solidFill>
                <a:latin typeface="+mj-lt"/>
              </a:rPr>
              <a:t>sudo apt-get upgrade </a:t>
            </a:r>
            <a:endParaRPr lang="en-US" sz="3200" b="1">
              <a:solidFill>
                <a:srgbClr val="FF0000"/>
              </a:solidFill>
              <a:latin typeface="+mj-lt"/>
            </a:endParaRPr>
          </a:p>
          <a:p>
            <a:r>
              <a:rPr lang="en-US" sz="3200">
                <a:latin typeface="+mj-lt"/>
              </a:rPr>
              <a:t>	</a:t>
            </a:r>
            <a:r>
              <a:rPr lang="vi-VN" sz="3200">
                <a:solidFill>
                  <a:srgbClr val="002060"/>
                </a:solidFill>
                <a:latin typeface="+mj-lt"/>
              </a:rPr>
              <a:t>Còn nếu muốn biết chi tiết gói cài đặt cụ thể nào cần nâng cấp</a:t>
            </a:r>
            <a:r>
              <a:rPr lang="en-US" sz="3200">
                <a:solidFill>
                  <a:srgbClr val="002060"/>
                </a:solidFill>
                <a:latin typeface="+mj-lt"/>
              </a:rPr>
              <a:t>:</a:t>
            </a:r>
            <a:endParaRPr lang="vi-VN" sz="3200">
              <a:solidFill>
                <a:srgbClr val="002060"/>
              </a:solidFill>
              <a:latin typeface="+mj-lt"/>
            </a:endParaRPr>
          </a:p>
          <a:p>
            <a:pPr algn="ctr"/>
            <a:r>
              <a:rPr lang="vi-VN" sz="3200" b="1">
                <a:solidFill>
                  <a:srgbClr val="FF0000"/>
                </a:solidFill>
                <a:latin typeface="+mj-lt"/>
              </a:rPr>
              <a:t>sudo apt-get –s upgrade </a:t>
            </a:r>
          </a:p>
          <a:p>
            <a:endParaRPr lang="vi-VN" sz="3200" b="1">
              <a:solidFill>
                <a:srgbClr val="FF0000"/>
              </a:solidFill>
              <a:effectLst/>
              <a:latin typeface="+mj-lt"/>
            </a:endParaRPr>
          </a:p>
        </p:txBody>
      </p:sp>
      <p:pic>
        <p:nvPicPr>
          <p:cNvPr id="4" name="Rectangle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25" y="152400"/>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954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11957</TotalTime>
  <Words>28153</Words>
  <Application>Microsoft Office PowerPoint</Application>
  <PresentationFormat>On-screen Show (4:3)</PresentationFormat>
  <Paragraphs>2799</Paragraphs>
  <Slides>361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361</vt:i4>
      </vt:variant>
    </vt:vector>
  </HeadingPairs>
  <TitlesOfParts>
    <vt:vector size="372" baseType="lpstr">
      <vt:lpstr>.VnTime</vt:lpstr>
      <vt:lpstr>Arial</vt:lpstr>
      <vt:lpstr>Calibri</vt:lpstr>
      <vt:lpstr>Courier New</vt:lpstr>
      <vt:lpstr>Georgia</vt:lpstr>
      <vt:lpstr>Menlo</vt:lpstr>
      <vt:lpstr>Tahoma</vt:lpstr>
      <vt:lpstr>Times New Roman</vt:lpstr>
      <vt:lpstr>Times New Roman (Headings)</vt:lpstr>
      <vt:lpstr>Wingdings</vt:lpstr>
      <vt:lpstr>Office Theme</vt:lpstr>
      <vt:lpstr>PowerPoint Presentation</vt:lpstr>
      <vt:lpstr>PowerPoint Presentation</vt:lpstr>
      <vt:lpstr>PowerPoint Presentation</vt:lpstr>
      <vt:lpstr>TIÊU CHÍ ĐÁNH GIÁ</vt:lpstr>
      <vt:lpstr>PowerPoint Presentation</vt:lpstr>
      <vt:lpstr>Tài liệu tham khảo</vt:lpstr>
      <vt:lpstr>Phần mềm cài đặt</vt:lpstr>
      <vt:lpstr>Chương 1 Giới thiệu chung về hệ thống mã nguồn mở</vt:lpstr>
      <vt:lpstr>Chương 1  Giới thiệu chung về hệ thống mã nguồn mở</vt:lpstr>
      <vt:lpstr>PowerPoint Presentation</vt:lpstr>
      <vt:lpstr>3. Đánh giá và khảo sát ứng dụng phần mềm mã nguồn mở</vt:lpstr>
      <vt:lpstr>PowerPoint Presentation</vt:lpstr>
      <vt:lpstr>PowerPoint Presentation</vt:lpstr>
      <vt:lpstr>5. Ưu điểm và nhược điểm của mã nguồn mở</vt:lpstr>
      <vt:lpstr>5. Ưu điểm và nhược điểm của mã nguồn mở</vt:lpstr>
      <vt:lpstr>6.Phân loại phần mềm </vt:lpstr>
      <vt:lpstr>Phân biệt PMMNM với một số loại phần mềm khác  </vt:lpstr>
      <vt:lpstr>PowerPoint Presentation</vt:lpstr>
      <vt:lpstr>7.1. Giấy phép phần mềm-Software License</vt:lpstr>
      <vt:lpstr>7.2. Giấy phép phần mềm sở hữu</vt:lpstr>
      <vt:lpstr>7.3. Giấy phép phần mềm mã nguồn mở</vt:lpstr>
      <vt:lpstr>Copyleft</vt:lpstr>
      <vt:lpstr>7.4. Đặc điểm của phần mềm mã nguồn mở</vt:lpstr>
      <vt:lpstr>7.5.Sử dụng phần mềm mã nguồn mở trong doanh nghiệp</vt:lpstr>
      <vt:lpstr>Mô hình dual-license với PMMNM trong môi trường thương mại</vt:lpstr>
      <vt:lpstr>8.Lịch sử phát triển của PMMNM</vt:lpstr>
      <vt:lpstr>8.Lịch sử phát triển của PMMNM</vt:lpstr>
      <vt:lpstr>Câu hỏi chương 1</vt:lpstr>
      <vt:lpstr>Chương 2:  Tổng quan về hệ điều hành Linux</vt:lpstr>
      <vt:lpstr>1.Lịch sử phát triển UNIX- Linux</vt:lpstr>
      <vt:lpstr>1.Lịch sử phát triển Unix- Linux( tiếp)</vt:lpstr>
      <vt:lpstr>2. Kiến trúc của hệ điều hành Linux</vt:lpstr>
      <vt:lpstr>3. Các loại nhân Linux</vt:lpstr>
      <vt:lpstr>3. Các loại nhân Linux( tiếp)</vt:lpstr>
      <vt:lpstr>4. Đặc điểm cơ bản của Linux</vt:lpstr>
      <vt:lpstr>4. Đặc điểm cơ bản của Linux( tiếp)</vt:lpstr>
      <vt:lpstr>5. Phân biệt giữa Linux và Unix</vt:lpstr>
      <vt:lpstr>6. Ứng dụng trên Linux</vt:lpstr>
      <vt:lpstr>PowerPoint Presentation</vt:lpstr>
      <vt:lpstr>PowerPoint Presentation</vt:lpstr>
      <vt:lpstr>PowerPoint Presentation</vt:lpstr>
      <vt:lpstr>PowerPoint Presentation</vt:lpstr>
      <vt:lpstr>Một số bản phân phối của Linux</vt:lpstr>
      <vt:lpstr>7. Sử dụng hệ thống</vt:lpstr>
      <vt:lpstr>8. Một số thư mục chuẩn</vt:lpstr>
      <vt:lpstr>8. Một số thư mục chuẩn</vt:lpstr>
      <vt:lpstr>9. Các lệnh xử lý với tập tin</vt:lpstr>
      <vt:lpstr>9. Các lệnh xử lý với tập tin</vt:lpstr>
      <vt:lpstr>9. Các lệnh xử lý với tập tin</vt:lpstr>
      <vt:lpstr>Ví dụ</vt:lpstr>
      <vt:lpstr>Ví dụ</vt:lpstr>
      <vt:lpstr>9. Các lệnh xử lý với tập tin (tiếp)</vt:lpstr>
      <vt:lpstr>10. Các lệnh thông tin hệ thống</vt:lpstr>
      <vt:lpstr>(Tiếp). Lệnh quản lý ứng dụng và tiến trình</vt:lpstr>
      <vt:lpstr>(Tiếp). Lệnh quản lý service</vt:lpstr>
      <vt:lpstr>(Tiếp). Lệnh nén và giải nén</vt:lpstr>
      <vt:lpstr>11. Thực thi các quyền trong Linux</vt:lpstr>
      <vt:lpstr>PowerPoint Presentation</vt:lpstr>
      <vt:lpstr>11.2. Xác lập quyền thực thi với file</vt:lpstr>
      <vt:lpstr>11.2. Xác lập quyền thực thi với file</vt:lpstr>
      <vt:lpstr>11.2. Xác lập quyền thực thi với file</vt:lpstr>
      <vt:lpstr>11.2. Xác lập quyền thực thi với file</vt:lpstr>
      <vt:lpstr>11.2. Xác lập quyền thực thi với file</vt:lpstr>
      <vt:lpstr>11.4. Xác lập quyền thực thi với file</vt:lpstr>
      <vt:lpstr> 12. Giới thiệu tài khoản người dùng</vt:lpstr>
      <vt:lpstr> 12. Giới thiệu tài khoản người dùng (tiếp)</vt:lpstr>
      <vt:lpstr> 12. Giới thiệu tài khoản người dùng (tiếp)</vt:lpstr>
      <vt:lpstr>PowerPoint Presentation</vt:lpstr>
      <vt:lpstr>PowerPoint Presentation</vt:lpstr>
      <vt:lpstr> 10.1. Tạo một tài khoản người dùng</vt:lpstr>
      <vt:lpstr> 10.1. Tạo một tài khoản người dùng</vt:lpstr>
      <vt:lpstr> 10.3. Sửa thông tin tài khoản người dùng</vt:lpstr>
      <vt:lpstr> 10.2. Xóa một tài khoản người dùng</vt:lpstr>
      <vt:lpstr> 10.2. Đặt mật khẩu cho tài khoản người dùng</vt:lpstr>
      <vt:lpstr> 10.4. Quản lý nhóm tài khoản người dùng</vt:lpstr>
      <vt:lpstr> 10.4. Quản lý nhóm tài khoản người dùng</vt:lpstr>
      <vt:lpstr> 10.4. Quản lý nhóm tài khoản người dùng</vt:lpstr>
      <vt:lpstr>Bài tập</vt:lpstr>
      <vt:lpstr> 10.4. Quản lý nhóm tài khoản người dùng</vt:lpstr>
      <vt:lpstr> 10.4. Quản lý nhóm tài khoản người dùng</vt:lpstr>
      <vt:lpstr>Câu hỏi chương 2</vt:lpstr>
      <vt:lpstr>Chương 3  Các ứng dụng trên hệ điều hành mã nguồn mở</vt:lpstr>
      <vt:lpstr>1. Giới thiệu các chương trình ứng dụng mã nguồn mở</vt:lpstr>
      <vt:lpstr>2. Một số phần mềm mã nguồn mở</vt:lpstr>
      <vt:lpstr>2. Một số phần mềm mã nguồn mở (tiếp)</vt:lpstr>
      <vt:lpstr>2. Một số phần mềm mã nguồn mở (tiếp)</vt:lpstr>
      <vt:lpstr>3. Phần mềm mã nguồn mở ảnh hưởng đến công nghệ chính</vt:lpstr>
      <vt:lpstr>4. Một số lệnh cài đặt và gỡ bỏ chương trình ứng dụng trong phần mềm mã nguồn mở</vt:lpstr>
      <vt:lpstr>4.1. Cài đặt phần mềm</vt:lpstr>
      <vt:lpstr>4.1. Cài đặt phần mềm (tiếp)</vt:lpstr>
      <vt:lpstr>4.1. Cài đặt phần mềm (tiếp)</vt:lpstr>
      <vt:lpstr>4.1. Cài đặt phần mềm (tiếp)</vt:lpstr>
      <vt:lpstr> 4.2. Tìm kiếm các gói Package</vt:lpstr>
      <vt:lpstr> 4.2. Tìm kiếm các gói Package (tiếp)</vt:lpstr>
      <vt:lpstr> 4.3. Cài đặt các gói Package</vt:lpstr>
      <vt:lpstr> 4.4. Xóa bỏ các Package</vt:lpstr>
      <vt:lpstr> 4.4. Xóa bỏ các Package (tiếp)</vt:lpstr>
      <vt:lpstr> 4.4. Xóa bỏ các Package (tiếp)</vt:lpstr>
      <vt:lpstr> 4.5. Nâng cấp phần mềm</vt:lpstr>
      <vt:lpstr> 4.6. Dọn dẹp các Package</vt:lpstr>
      <vt:lpstr> 4.7. Kiểm tra những phần mềm nào đã được cài đặt</vt:lpstr>
      <vt:lpstr>5. Một số trình tiện ích</vt:lpstr>
      <vt:lpstr>5. Một số trình tiện ích (1)</vt:lpstr>
      <vt:lpstr>5. Một số trình tiện ích (2)</vt:lpstr>
      <vt:lpstr>5. Một số trình tiện ích (3)</vt:lpstr>
      <vt:lpstr>5. Một số trình tiện ích (4)</vt:lpstr>
      <vt:lpstr>5. Một số trình tiện ích (5)</vt:lpstr>
      <vt:lpstr>5. Một số trình tiện ích (6)</vt:lpstr>
      <vt:lpstr>PowerPoint Presentation</vt:lpstr>
      <vt:lpstr>5. Một số trình tiện ích (8)</vt:lpstr>
      <vt:lpstr>Câu hỏi chương 3</vt:lpstr>
      <vt:lpstr>Chương 4  Lập trình trên hệ điều hành mã nguồn mở</vt:lpstr>
      <vt:lpstr>1. Các loại Shell Script</vt:lpstr>
      <vt:lpstr>a. Lịch sử Shell từ năm 1977</vt:lpstr>
      <vt:lpstr>PowerPoint Presentation</vt:lpstr>
      <vt:lpstr>b. Cách viết Shell Script</vt:lpstr>
      <vt:lpstr>b. Cách viết Shell Script</vt:lpstr>
      <vt:lpstr>b. Cách viết Shell Script</vt:lpstr>
      <vt:lpstr>2.Các toán tử trong lập trình Shell </vt:lpstr>
      <vt:lpstr>Lệnh kiểm tra tập tin</vt:lpstr>
      <vt:lpstr>Lệnh kiểm tra tập tin (1)</vt:lpstr>
      <vt:lpstr>Lệnh kiểm tra tập tin (2)</vt:lpstr>
      <vt:lpstr>Lệnh kiểm tra tập tin (2)</vt:lpstr>
      <vt:lpstr>Lệnh kiểm tra tập tin (3)</vt:lpstr>
      <vt:lpstr>3. Cấu trúc rẽ nhánh có điều if</vt:lpstr>
      <vt:lpstr>3. Cấu trúc rẽ nhánh có điều if (1)</vt:lpstr>
      <vt:lpstr>PowerPoint Presentation</vt:lpstr>
      <vt:lpstr>PowerPoint Presentation</vt:lpstr>
      <vt:lpstr>PowerPoint Presentation</vt:lpstr>
      <vt:lpstr>PowerPoint Presentation</vt:lpstr>
      <vt:lpstr>4. Cấu trúc vòng lặp for</vt:lpstr>
      <vt:lpstr>4. Cấu trúc vòng lặp for (1)</vt:lpstr>
      <vt:lpstr>PowerPoint Presentation</vt:lpstr>
      <vt:lpstr>PowerPoint Presentation</vt:lpstr>
      <vt:lpstr>PowerPoint Presentation</vt:lpstr>
      <vt:lpstr>PowerPoint Presentation</vt:lpstr>
      <vt:lpstr>Ví dụ 8:  Nhập số km. Viết chương trình tính tổng số tiền taxi:  Đến 01km đầu tiên giá : 10.000 Từ km thứ 2  10 giá: 8.000 Từ km thứ 11 trở lên giá: 7.000 </vt:lpstr>
      <vt:lpstr>Ví dụ 8: Nhập số km. Viết chương trình tính tổng số tiền taxi:  -1km đầu giá : 10.000 -từ km thứ 2-10 giá: 8.000 -từ km thứ 11 trở lên giá: 7.000 </vt:lpstr>
      <vt:lpstr>PowerPoint Presentation</vt:lpstr>
      <vt:lpstr>PowerPoint Presentation</vt:lpstr>
      <vt:lpstr>PowerPoint Presentation</vt:lpstr>
      <vt:lpstr>PowerPoint Presentation</vt:lpstr>
      <vt:lpstr>PowerPoint Presentation</vt:lpstr>
      <vt:lpstr>PowerPoint Presentation</vt:lpstr>
      <vt:lpstr>5. Cấu trúc vòng lặp không xác định: while và until</vt:lpstr>
      <vt:lpstr>PowerPoint Presentation</vt:lpstr>
      <vt:lpstr>PowerPoint Presentation</vt:lpstr>
      <vt:lpstr>PowerPoint Presentation</vt:lpstr>
      <vt:lpstr> Ví dụ 11: Liệt kê tất cả chương trình, thư mục, tệp tin</vt:lpstr>
      <vt:lpstr> Ví dụ 12: Liệt kê tất cả các file cấu hình hệ thống bắt đầu bằng từ abcd</vt:lpstr>
      <vt:lpstr>PowerPoint Presentation</vt:lpstr>
      <vt:lpstr>PowerPoint Presentation</vt:lpstr>
      <vt:lpstr>PowerPoint Presentation</vt:lpstr>
      <vt:lpstr> Cách sử dụng Hàm ( Function)</vt:lpstr>
      <vt:lpstr> Ví dụ 15: Viết chương trình tìm số lớn nhất trong dãy số nhập vào ?</vt:lpstr>
      <vt:lpstr> Ví dụ 16: Viết chương trình sắp xếp dãy số nhập vào</vt:lpstr>
      <vt:lpstr>Bài tập về tạo tài khoản người dung (user):        Kiểm tra user nhập vào có trong hệ thông hay không? Nếu có kiểm tra user có Login vào hệ thống không? In thông báo</vt:lpstr>
      <vt:lpstr> Kiểm tra user nhập vào có trong hệ thông hay không? Nếu có kiểm tra user có Login vào hệ thống không ? In thông báo</vt:lpstr>
      <vt:lpstr> Bài kiểm tra 1: Thêm người dùng mới vào hệ thống</vt:lpstr>
      <vt:lpstr> Bài kiểm tra 1: Thêm người dùng mới vào hệ thống</vt:lpstr>
      <vt:lpstr> Bài kiểm tra 2: Thêm nhóm người dùng mới vào hệ thống</vt:lpstr>
      <vt:lpstr> Bài kiểm tra 2: Thêm nhóm người dùng mới vào hệ thống</vt:lpstr>
      <vt:lpstr> Bài kiểm tra 2: Thêm nhóm người dùng mới vào hệ thống</vt:lpstr>
      <vt:lpstr> THỰC HÀNH – Shell Script</vt:lpstr>
      <vt:lpstr>Quét mạng con</vt:lpstr>
      <vt:lpstr>Kiểm tra kết nối mạng với IPv4</vt:lpstr>
      <vt:lpstr>Kiểm tra kết nối mạng với IP và DNS</vt:lpstr>
      <vt:lpstr>Tạo giao diện Menu sử dụng</vt:lpstr>
      <vt:lpstr>Tạo giao diện Menu sử dụng</vt:lpstr>
      <vt:lpstr>Tạo giao diện Menu sử dụng</vt:lpstr>
      <vt:lpstr>Tạo giao diện Menu sử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Câu hỏi chương 4</vt:lpstr>
      <vt:lpstr>Chương 5  QUẢN TRỊ MẠNG LINUX</vt:lpstr>
      <vt:lpstr>I. Cấu hình mạng</vt:lpstr>
      <vt:lpstr>1. Đặt tên máy</vt:lpstr>
      <vt:lpstr>2. Cấu hình địa chỉ IP cho máy</vt:lpstr>
      <vt:lpstr>2. Cấu hình địa chỉ IP cho máy</vt:lpstr>
      <vt:lpstr>2. Cấu hình địa chỉ IP cho máy</vt:lpstr>
      <vt:lpstr>2. Cấu hình địa chỉ IP cho máy</vt:lpstr>
      <vt:lpstr>3. Kiểm tra tất cả các card mạng</vt:lpstr>
      <vt:lpstr>3. Kiểm tra tất cả các card mạng</vt:lpstr>
      <vt:lpstr>Kiểm tra kết nối mạng với IPv4</vt:lpstr>
      <vt:lpstr>Kiểm tra kết nối mạng với IP và DNS</vt:lpstr>
      <vt:lpstr>Tạo giao diện Menu sử dụng</vt:lpstr>
      <vt:lpstr>Tạo giao diện Menu sử dụng</vt:lpstr>
      <vt:lpstr>Tạo giao diện Menu sử dụng</vt:lpstr>
      <vt:lpstr>Tạo giao diện Menu sử dụng</vt:lpstr>
      <vt:lpstr>PowerPoint Presentation</vt:lpstr>
      <vt:lpstr>4. Thay đổi default gateway</vt:lpstr>
      <vt:lpstr>5. Xóa route trong bảng định tuyến</vt:lpstr>
      <vt:lpstr>6. Truy cập từ xa</vt:lpstr>
      <vt:lpstr>6. Truy cập từ xa</vt:lpstr>
      <vt:lpstr>7. Telnet</vt:lpstr>
      <vt:lpstr>7. Telnet</vt:lpstr>
      <vt:lpstr>7. Telnet</vt:lpstr>
      <vt:lpstr>8. Secure Remote Access – SSH (Secure Shell)</vt:lpstr>
      <vt:lpstr>8. Secure Remote Access – SSH (Secure Shell)</vt:lpstr>
      <vt:lpstr>9. Dynamic Host Configuration Protocol (DHCP)</vt:lpstr>
      <vt:lpstr>9. Cấu hình DHCP (1)</vt:lpstr>
      <vt:lpstr>9. Cấu hình DHCP (2)</vt:lpstr>
      <vt:lpstr>10. Cấu hình SAMBA Server</vt:lpstr>
      <vt:lpstr>10. Cấu hình SAMBA Server</vt:lpstr>
      <vt:lpstr>10. Cấu hình SAMBA Server (1)</vt:lpstr>
      <vt:lpstr>10. Cấu hình SAMBA Server (2)</vt:lpstr>
      <vt:lpstr>10. Cấu hình SAMBA Server (3)</vt:lpstr>
      <vt:lpstr>10. Cấu hình SAMBA Server (4)</vt:lpstr>
      <vt:lpstr>10. Cấu hình SAMBA Server (5)</vt:lpstr>
      <vt:lpstr>10. Cấu hình SAMBA Server (6)</vt:lpstr>
      <vt:lpstr>10. Cấu hình SAMBA Server (7)</vt:lpstr>
      <vt:lpstr>II. Network File Sharing</vt:lpstr>
      <vt:lpstr>II. Network File System</vt:lpstr>
      <vt:lpstr>II. Network File System</vt:lpstr>
      <vt:lpstr>II. Network File System</vt:lpstr>
      <vt:lpstr>II. Network File System</vt:lpstr>
      <vt:lpstr>II. Network File System</vt:lpstr>
      <vt:lpstr>III. Cấu hình Web Server</vt:lpstr>
      <vt:lpstr>III. Cấu hình Web Server</vt:lpstr>
      <vt:lpstr>III. Cấu hình Web Server</vt:lpstr>
      <vt:lpstr>III. Cấu hình Web Server</vt:lpstr>
      <vt:lpstr>III. Cấu hình Web Server</vt:lpstr>
      <vt:lpstr>III. Cấu hình Web Server</vt:lpstr>
      <vt:lpstr>III. Cấu hình Web Server</vt:lpstr>
      <vt:lpstr>III. Cấu hình Web Server</vt:lpstr>
      <vt:lpstr>IV. Cấu hình Mail Server</vt:lpstr>
      <vt:lpstr>IV. Cấu hình Mail Server</vt:lpstr>
      <vt:lpstr>IV. Cấu hình Mail Server</vt:lpstr>
      <vt:lpstr>IV. Cấu hình Mail Server</vt:lpstr>
      <vt:lpstr>IV. Cấu hình Mail Server</vt:lpstr>
      <vt:lpstr>IV. Cấu hình Mail Server</vt:lpstr>
      <vt:lpstr>IV. Cấu hình Mail Server</vt:lpstr>
      <vt:lpstr>IV. Cấu hình Mail Server</vt:lpstr>
      <vt:lpstr>IV. Cấu hình Mail Server</vt:lpstr>
      <vt:lpstr>IV. Cấu hình Mail Server</vt:lpstr>
      <vt:lpstr>V. Proxy Server</vt:lpstr>
      <vt:lpstr>Câu hỏi chương 5</vt:lpstr>
      <vt:lpstr>Thực hành quản trị Linux</vt:lpstr>
      <vt:lpstr>MỘT SỐ DẠNG ĐỀ TÀI</vt:lpstr>
      <vt:lpstr>Chương 6  ĐIỆN TOÁN ĐÁM MÂY – CLOUD COMPUTING</vt:lpstr>
      <vt:lpstr> 1. Khái niệm về điện toán đám mây</vt:lpstr>
      <vt:lpstr>1. Khái niệm về điện toán đám mây (1)</vt:lpstr>
      <vt:lpstr>1. Khái niệm về điện toán đám mây (1)</vt:lpstr>
      <vt:lpstr>1. Khái niệm về điện toán đám mây (1)</vt:lpstr>
      <vt:lpstr>2. Vậy tại sao cần phải ảo hóa ?</vt:lpstr>
      <vt:lpstr>2. Vậy tại sao cần phải ảo hóa ?</vt:lpstr>
      <vt:lpstr>Phát triển từ ảo hóa lên điện toán đám mây</vt:lpstr>
      <vt:lpstr>3. Kiến trúc điện toán đám mây</vt:lpstr>
      <vt:lpstr>3. Kiến trúc máy chủ (1)</vt:lpstr>
      <vt:lpstr>3. Kiến trúc Mobile Cloud Computing (MCC)</vt:lpstr>
      <vt:lpstr>3. Kiến trúc máy chủ (1)</vt:lpstr>
      <vt:lpstr>4. Mô hình phát triển điện toán đám mây</vt:lpstr>
      <vt:lpstr>5 tính chất của Cloud Computing</vt:lpstr>
      <vt:lpstr>4 mô hình triển khai</vt:lpstr>
      <vt:lpstr>(1). Mô hình triển khai đám mây công cộng (Public Cloud)</vt:lpstr>
      <vt:lpstr>(2). Mô hình triển khai đám mây riêng (Private Cloud)</vt:lpstr>
      <vt:lpstr>(3). Mô hình triển khai đám mây lai (Hybrid Cloud)</vt:lpstr>
      <vt:lpstr>(4). Mô hình triển khai đám mây cộng đồng (Community Cloud)</vt:lpstr>
      <vt:lpstr>3 mô hình dịch vụ</vt:lpstr>
      <vt:lpstr>3 mô hình dịch vụ</vt:lpstr>
      <vt:lpstr>3 mô hình dịch vụ</vt:lpstr>
      <vt:lpstr>5. Các thành phần cơ bản của Cloud</vt:lpstr>
      <vt:lpstr>5. Các thành phần cơ bản của Cloud (1)</vt:lpstr>
      <vt:lpstr>5. Các thành phần cơ bản của Cloud (2)</vt:lpstr>
      <vt:lpstr>6. Cách thức hoạt động của Cloud Computing</vt:lpstr>
      <vt:lpstr>7. Mô hình Cloud đối với các Công ty trên thế giới</vt:lpstr>
      <vt:lpstr>8.Các sản phẩm Cloud mà chúng ta đang dùng</vt:lpstr>
      <vt:lpstr>9. Xu hướng phát triển Cloud trên thế giới</vt:lpstr>
      <vt:lpstr>10.Các flatform triển khai Cloud Computing</vt:lpstr>
      <vt:lpstr>Lý do lựa chọn Openstack là gì ?</vt:lpstr>
      <vt:lpstr>11.Truy cập điện toán đám mây</vt:lpstr>
      <vt:lpstr>11.Truy cập điện toán đám mây (1)</vt:lpstr>
      <vt:lpstr>11.Truy cập điện toán đám mây (2)</vt:lpstr>
      <vt:lpstr>11.Truy cập điện toán đám mây (3)</vt:lpstr>
      <vt:lpstr>11.Truy cập điện toán đám mây (4)</vt:lpstr>
      <vt:lpstr>11.Truy cập điện toán đám mây (5)</vt:lpstr>
      <vt:lpstr>11.Truy cập điện toán đám mây (6)</vt:lpstr>
      <vt:lpstr>11.Truy cập điện toán đám mây (7)</vt:lpstr>
      <vt:lpstr>Câu hỏi chương 6</vt:lpstr>
      <vt:lpstr>Bài tập về Điện toán đám mây</vt:lpstr>
      <vt:lpstr>Bài tập về Điện toán đám mây</vt:lpstr>
      <vt:lpstr>Đề tài Điện toán đám mây</vt:lpstr>
      <vt:lpstr>Đề tài Điện toán đám mây(1)</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LẬP TRÌNH MÃ NGUỒN MỞ PYTHON</vt:lpstr>
      <vt:lpstr>Python: Cấu trúc rẽ nhánh if</vt:lpstr>
      <vt:lpstr>Cấu trúc rẽ nhánh (Ví dụ: Giải và biện luận ptb2)</vt:lpstr>
      <vt:lpstr>Cấu trúc rẽ nhánh (Ví dụ: Kiểm tra năm nhuận? )</vt:lpstr>
      <vt:lpstr>Cấu trúc lặp</vt:lpstr>
      <vt:lpstr>Cấu trúc lặp</vt:lpstr>
      <vt:lpstr>Cấu trúc lặp</vt:lpstr>
      <vt:lpstr>Cấu trúc lặp while</vt:lpstr>
      <vt:lpstr>Cấu trúc lặp while</vt:lpstr>
      <vt:lpstr>Nhập vào số N, tính tổng chẵn, lẻ từ 1-&gt;N</vt:lpstr>
      <vt:lpstr> Ứng dụng Python trong an ninh mạng</vt:lpstr>
      <vt:lpstr>Quét địa chỉ IP hoặc web</vt:lpstr>
      <vt:lpstr>Quét các cổng (port) của địa chỉ IP hoặc web</vt:lpstr>
      <vt:lpstr>Quét các cổng (port) của địa chỉ IP hoặc web</vt:lpstr>
      <vt:lpstr>Quét các cổng (port) của địa chỉ IP hoặc web</vt:lpstr>
      <vt:lpstr>Tạo file và ghi nội dung vừa tạo</vt:lpstr>
      <vt:lpstr>Đọc nội dung của File đã tồn tại</vt:lpstr>
      <vt:lpstr>Sao chép nội dung File1 sang File 2 </vt:lpstr>
      <vt:lpstr>Bài tập: Viết chương trình nhập vào thông tin bất kỳ từ bàn phím. Yêu cầu ghi dữ liệu vào một file cho trước (chẳng hạn: Test.txt), sau đó xuất hiện thông báo về dữ liệu đã được ghi thành công và hiển thị dữ liệu vừa ghi được ra màn hình.</vt:lpstr>
      <vt:lpstr>Kiểm tra file? Xóa file đã tồn tại</vt:lpstr>
      <vt:lpstr>Kiểm tra thư mục? Xóa thư mục đã tồn tại</vt:lpstr>
      <vt:lpstr>Viết chương trình tạo ra ngôi sao 5 cánh với màu nền đỏ</vt:lpstr>
      <vt:lpstr>Vẽ hình ngôi sao</vt:lpstr>
      <vt:lpstr>Vẽ hình ngôi sao</vt:lpstr>
      <vt:lpstr>Vẽ hình ngôi sao</vt:lpstr>
      <vt:lpstr>Tạo vành nhiều lớp</vt:lpstr>
      <vt:lpstr>Tạo vành nhiều lớp</vt:lpstr>
      <vt:lpstr>Tạo giao diện GUI</vt:lpstr>
      <vt:lpstr>Tạo giao diện hình ảnh</vt:lpstr>
      <vt:lpstr>Tạo giao diện nút Button</vt:lpstr>
      <vt:lpstr>Tạo giao diện nút Radio Button</vt:lpstr>
      <vt:lpstr>Tạo giao diện nút CheckBox</vt:lpstr>
      <vt:lpstr>Tạo Cơ sở dữ liệu SQL với Python</vt:lpstr>
      <vt:lpstr>Tạo Cơ sở dữ liệu SQL với Python</vt:lpstr>
      <vt:lpstr>Tạo Cơ sở dữ liệu SQL với Python</vt:lpstr>
      <vt:lpstr>Tạo Cơ sở dữ liệu SQL với Python</vt:lpstr>
      <vt:lpstr>Tạo CSDL SQL với Python</vt:lpstr>
      <vt:lpstr>Tạo Cơ sở dữ liệu SQL với Python</vt:lpstr>
      <vt:lpstr>Ôn tập</vt:lpstr>
      <vt:lpstr>Ôn tập</vt:lpstr>
      <vt:lpstr>Ôn tập</vt:lpstr>
      <vt:lpstr>Ôn tập</vt:lpstr>
      <vt:lpstr>Ôn tập</vt:lpstr>
      <vt:lpstr>Ôn tập</vt:lpstr>
      <vt:lpstr>Ôn tập</vt:lpstr>
      <vt:lpstr>Ôn tập</vt:lpstr>
      <vt:lpstr>Ôn tập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ĐiỀU HÀNH LINUX</dc:title>
  <dc:creator>Pham Nguyen Khang</dc:creator>
  <cp:lastModifiedBy>Admin</cp:lastModifiedBy>
  <cp:revision>476</cp:revision>
  <dcterms:created xsi:type="dcterms:W3CDTF">2015-08-23T23:13:00Z</dcterms:created>
  <dcterms:modified xsi:type="dcterms:W3CDTF">2021-03-12T01:32:31Z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2012-04-24T00:00:00Z</vt:filetime>
  </property>
  <property fmtid="{D5CDD505-2E9C-101B-9397-08002B2CF9AE}" pid="3" name="LastSaved">
    <vt:filetime>2015-08-24T00:00:00Z</vt:filetime>
  </property>
</Properties>
</file>